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9" r:id="rId5"/>
  </p:sldMasterIdLst>
  <p:notesMasterIdLst>
    <p:notesMasterId r:id="rId274"/>
  </p:notesMasterIdLst>
  <p:handoutMasterIdLst>
    <p:handoutMasterId r:id="rId275"/>
  </p:handoutMasterIdLst>
  <p:sldIdLst>
    <p:sldId id="256" r:id="rId6"/>
    <p:sldId id="257" r:id="rId7"/>
    <p:sldId id="258" r:id="rId8"/>
    <p:sldId id="260" r:id="rId9"/>
    <p:sldId id="261" r:id="rId10"/>
    <p:sldId id="259"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523"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524"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413" r:id="rId164"/>
    <p:sldId id="414" r:id="rId165"/>
    <p:sldId id="415" r:id="rId166"/>
    <p:sldId id="416" r:id="rId167"/>
    <p:sldId id="417" r:id="rId168"/>
    <p:sldId id="418" r:id="rId169"/>
    <p:sldId id="419" r:id="rId170"/>
    <p:sldId id="420" r:id="rId171"/>
    <p:sldId id="421" r:id="rId172"/>
    <p:sldId id="422" r:id="rId173"/>
    <p:sldId id="423" r:id="rId174"/>
    <p:sldId id="424" r:id="rId175"/>
    <p:sldId id="425" r:id="rId176"/>
    <p:sldId id="426" r:id="rId177"/>
    <p:sldId id="427" r:id="rId178"/>
    <p:sldId id="428" r:id="rId179"/>
    <p:sldId id="429" r:id="rId180"/>
    <p:sldId id="430" r:id="rId181"/>
    <p:sldId id="431" r:id="rId182"/>
    <p:sldId id="432" r:id="rId183"/>
    <p:sldId id="433" r:id="rId184"/>
    <p:sldId id="434" r:id="rId185"/>
    <p:sldId id="435" r:id="rId186"/>
    <p:sldId id="436" r:id="rId187"/>
    <p:sldId id="437" r:id="rId188"/>
    <p:sldId id="438" r:id="rId189"/>
    <p:sldId id="439" r:id="rId190"/>
    <p:sldId id="440" r:id="rId191"/>
    <p:sldId id="441" r:id="rId192"/>
    <p:sldId id="442" r:id="rId193"/>
    <p:sldId id="443" r:id="rId194"/>
    <p:sldId id="444" r:id="rId195"/>
    <p:sldId id="445" r:id="rId196"/>
    <p:sldId id="446" r:id="rId197"/>
    <p:sldId id="447" r:id="rId198"/>
    <p:sldId id="448" r:id="rId199"/>
    <p:sldId id="449" r:id="rId200"/>
    <p:sldId id="450" r:id="rId201"/>
    <p:sldId id="451" r:id="rId202"/>
    <p:sldId id="452" r:id="rId203"/>
    <p:sldId id="453" r:id="rId204"/>
    <p:sldId id="454" r:id="rId205"/>
    <p:sldId id="455" r:id="rId206"/>
    <p:sldId id="456" r:id="rId207"/>
    <p:sldId id="457" r:id="rId208"/>
    <p:sldId id="458" r:id="rId209"/>
    <p:sldId id="459" r:id="rId210"/>
    <p:sldId id="460" r:id="rId211"/>
    <p:sldId id="461" r:id="rId212"/>
    <p:sldId id="462" r:id="rId213"/>
    <p:sldId id="463" r:id="rId214"/>
    <p:sldId id="464" r:id="rId215"/>
    <p:sldId id="465" r:id="rId216"/>
    <p:sldId id="466" r:id="rId217"/>
    <p:sldId id="467" r:id="rId218"/>
    <p:sldId id="525" r:id="rId219"/>
    <p:sldId id="526" r:id="rId220"/>
    <p:sldId id="470" r:id="rId221"/>
    <p:sldId id="471" r:id="rId222"/>
    <p:sldId id="472" r:id="rId223"/>
    <p:sldId id="473" r:id="rId224"/>
    <p:sldId id="474" r:id="rId225"/>
    <p:sldId id="475" r:id="rId226"/>
    <p:sldId id="476" r:id="rId227"/>
    <p:sldId id="477" r:id="rId228"/>
    <p:sldId id="478" r:id="rId229"/>
    <p:sldId id="479" r:id="rId230"/>
    <p:sldId id="480" r:id="rId231"/>
    <p:sldId id="481" r:id="rId232"/>
    <p:sldId id="482" r:id="rId233"/>
    <p:sldId id="483" r:id="rId234"/>
    <p:sldId id="484" r:id="rId235"/>
    <p:sldId id="485" r:id="rId236"/>
    <p:sldId id="486" r:id="rId237"/>
    <p:sldId id="487" r:id="rId238"/>
    <p:sldId id="488" r:id="rId239"/>
    <p:sldId id="489" r:id="rId240"/>
    <p:sldId id="490" r:id="rId241"/>
    <p:sldId id="491" r:id="rId242"/>
    <p:sldId id="492" r:id="rId243"/>
    <p:sldId id="493" r:id="rId244"/>
    <p:sldId id="494" r:id="rId245"/>
    <p:sldId id="495" r:id="rId246"/>
    <p:sldId id="496" r:id="rId247"/>
    <p:sldId id="497" r:id="rId248"/>
    <p:sldId id="498" r:id="rId249"/>
    <p:sldId id="499" r:id="rId250"/>
    <p:sldId id="500" r:id="rId251"/>
    <p:sldId id="501" r:id="rId252"/>
    <p:sldId id="502" r:id="rId253"/>
    <p:sldId id="503" r:id="rId254"/>
    <p:sldId id="504" r:id="rId255"/>
    <p:sldId id="505" r:id="rId256"/>
    <p:sldId id="506" r:id="rId257"/>
    <p:sldId id="507" r:id="rId258"/>
    <p:sldId id="508" r:id="rId259"/>
    <p:sldId id="509" r:id="rId260"/>
    <p:sldId id="510" r:id="rId261"/>
    <p:sldId id="511" r:id="rId262"/>
    <p:sldId id="512" r:id="rId263"/>
    <p:sldId id="513" r:id="rId264"/>
    <p:sldId id="514" r:id="rId265"/>
    <p:sldId id="515" r:id="rId266"/>
    <p:sldId id="516" r:id="rId267"/>
    <p:sldId id="517" r:id="rId268"/>
    <p:sldId id="518" r:id="rId269"/>
    <p:sldId id="519" r:id="rId270"/>
    <p:sldId id="520" r:id="rId271"/>
    <p:sldId id="521" r:id="rId272"/>
    <p:sldId id="522" r:id="rId2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SimSun"/>
        <a:ea typeface="SimSun"/>
        <a:cs typeface="SimSun"/>
      </a:defRPr>
    </a:lvl1pPr>
    <a:lvl2pPr marL="457200" algn="l" defTabSz="914400" rtl="0" eaLnBrk="1" latinLnBrk="0" hangingPunct="1">
      <a:defRPr sz="1800" kern="1200">
        <a:solidFill>
          <a:schemeClr val="tx1"/>
        </a:solidFill>
        <a:latin typeface="SimSun"/>
        <a:ea typeface="SimSun"/>
        <a:cs typeface="SimSun"/>
      </a:defRPr>
    </a:lvl2pPr>
    <a:lvl3pPr marL="914400" algn="l" defTabSz="914400" rtl="0" eaLnBrk="1" latinLnBrk="0" hangingPunct="1">
      <a:defRPr sz="1800" kern="1200">
        <a:solidFill>
          <a:schemeClr val="tx1"/>
        </a:solidFill>
        <a:latin typeface="SimSun"/>
        <a:ea typeface="SimSun"/>
        <a:cs typeface="SimSun"/>
      </a:defRPr>
    </a:lvl3pPr>
    <a:lvl4pPr marL="1371600" algn="l" defTabSz="914400" rtl="0" eaLnBrk="1" latinLnBrk="0" hangingPunct="1">
      <a:defRPr sz="1800" kern="1200">
        <a:solidFill>
          <a:schemeClr val="tx1"/>
        </a:solidFill>
        <a:latin typeface="SimSun"/>
        <a:ea typeface="SimSun"/>
        <a:cs typeface="SimSun"/>
      </a:defRPr>
    </a:lvl4pPr>
    <a:lvl5pPr marL="1828800" algn="l" defTabSz="914400" rtl="0" eaLnBrk="1" latinLnBrk="0" hangingPunct="1">
      <a:defRPr sz="1800" kern="1200">
        <a:solidFill>
          <a:schemeClr val="tx1"/>
        </a:solidFill>
        <a:latin typeface="SimSun"/>
        <a:ea typeface="SimSun"/>
        <a:cs typeface="SimSun"/>
      </a:defRPr>
    </a:lvl5pPr>
    <a:lvl6pPr marL="2286000" algn="l" defTabSz="914400" rtl="0" eaLnBrk="1" latinLnBrk="0" hangingPunct="1">
      <a:defRPr sz="1800" kern="1200">
        <a:solidFill>
          <a:schemeClr val="tx1"/>
        </a:solidFill>
        <a:latin typeface="SimSun"/>
        <a:ea typeface="SimSun"/>
        <a:cs typeface="SimSun"/>
      </a:defRPr>
    </a:lvl6pPr>
    <a:lvl7pPr marL="2743200" algn="l" defTabSz="914400" rtl="0" eaLnBrk="1" latinLnBrk="0" hangingPunct="1">
      <a:defRPr sz="1800" kern="1200">
        <a:solidFill>
          <a:schemeClr val="tx1"/>
        </a:solidFill>
        <a:latin typeface="SimSun"/>
        <a:ea typeface="SimSun"/>
        <a:cs typeface="SimSun"/>
      </a:defRPr>
    </a:lvl7pPr>
    <a:lvl8pPr marL="3200400" algn="l" defTabSz="914400" rtl="0" eaLnBrk="1" latinLnBrk="0" hangingPunct="1">
      <a:defRPr sz="1800" kern="1200">
        <a:solidFill>
          <a:schemeClr val="tx1"/>
        </a:solidFill>
        <a:latin typeface="SimSun"/>
        <a:ea typeface="SimSun"/>
        <a:cs typeface="SimSun"/>
      </a:defRPr>
    </a:lvl8pPr>
    <a:lvl9pPr marL="3657600" algn="l" defTabSz="914400" rtl="0" eaLnBrk="1" latinLnBrk="0" hangingPunct="1">
      <a:defRPr sz="1800" kern="1200">
        <a:solidFill>
          <a:schemeClr val="tx1"/>
        </a:solidFill>
        <a:latin typeface="SimSun"/>
        <a:ea typeface="SimSun"/>
        <a:cs typeface="SimSun"/>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an Tavares" initials="GT" lastIdx="10" clrIdx="0">
    <p:extLst>
      <p:ext uri="{19B8F6BF-5375-455C-9EA6-DF929625EA0E}">
        <p15:presenceInfo xmlns:p15="http://schemas.microsoft.com/office/powerpoint/2012/main" userId="S-1-5-21-1244020187-519449412-911163043-17293" providerId="AD"/>
      </p:ext>
    </p:extLst>
  </p:cmAuthor>
  <p:cmAuthor id="2" name="David Kendall" initials="DK" lastIdx="4" clrIdx="1">
    <p:extLst>
      <p:ext uri="{19B8F6BF-5375-455C-9EA6-DF929625EA0E}">
        <p15:presenceInfo xmlns:p15="http://schemas.microsoft.com/office/powerpoint/2012/main" userId="S-1-5-21-1244020187-519449412-911163043-23115" providerId="AD"/>
      </p:ext>
    </p:extLst>
  </p:cmAuthor>
  <p:cmAuthor id="3" name="David Kendall" initials="DK [2]" lastIdx="1" clrIdx="2">
    <p:extLst>
      <p:ext uri="{19B8F6BF-5375-455C-9EA6-DF929625EA0E}">
        <p15:presenceInfo xmlns:p15="http://schemas.microsoft.com/office/powerpoint/2012/main" userId="S::david.kendall@cadmusgroup.com::58806243-4d19-4b13-b885-b469f347d1f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8431"/>
    <a:srgbClr val="575757"/>
    <a:srgbClr val="57AC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77" autoAdjust="0"/>
    <p:restoredTop sz="95332" autoAdjust="0"/>
  </p:normalViewPr>
  <p:slideViewPr>
    <p:cSldViewPr snapToGrid="0">
      <p:cViewPr varScale="1">
        <p:scale>
          <a:sx n="110" d="100"/>
          <a:sy n="110" d="100"/>
        </p:scale>
        <p:origin x="1386" y="96"/>
      </p:cViewPr>
      <p:guideLst/>
    </p:cSldViewPr>
  </p:slideViewPr>
  <p:outlineViewPr>
    <p:cViewPr>
      <p:scale>
        <a:sx n="33" d="100"/>
        <a:sy n="33" d="100"/>
      </p:scale>
      <p:origin x="0" y="-319574"/>
    </p:cViewPr>
  </p:outlineViewPr>
  <p:notesTextViewPr>
    <p:cViewPr>
      <p:scale>
        <a:sx n="1" d="1"/>
        <a:sy n="1" d="1"/>
      </p:scale>
      <p:origin x="0" y="0"/>
    </p:cViewPr>
  </p:notesText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63" Type="http://schemas.openxmlformats.org/officeDocument/2006/relationships/slide" Target="slides/slide58.xml"/><Relationship Id="rId159" Type="http://schemas.openxmlformats.org/officeDocument/2006/relationships/slide" Target="slides/slide154.xml"/><Relationship Id="rId170" Type="http://schemas.openxmlformats.org/officeDocument/2006/relationships/slide" Target="slides/slide165.xml"/><Relationship Id="rId226" Type="http://schemas.openxmlformats.org/officeDocument/2006/relationships/slide" Target="slides/slide221.xml"/><Relationship Id="rId268" Type="http://schemas.openxmlformats.org/officeDocument/2006/relationships/slide" Target="slides/slide263.xml"/><Relationship Id="rId32" Type="http://schemas.openxmlformats.org/officeDocument/2006/relationships/slide" Target="slides/slide27.xml"/><Relationship Id="rId74" Type="http://schemas.openxmlformats.org/officeDocument/2006/relationships/slide" Target="slides/slide69.xml"/><Relationship Id="rId128" Type="http://schemas.openxmlformats.org/officeDocument/2006/relationships/slide" Target="slides/slide123.xml"/><Relationship Id="rId5" Type="http://schemas.openxmlformats.org/officeDocument/2006/relationships/slideMaster" Target="slideMasters/slideMaster2.xml"/><Relationship Id="rId181" Type="http://schemas.openxmlformats.org/officeDocument/2006/relationships/slide" Target="slides/slide176.xml"/><Relationship Id="rId237" Type="http://schemas.openxmlformats.org/officeDocument/2006/relationships/slide" Target="slides/slide232.xml"/><Relationship Id="rId258" Type="http://schemas.openxmlformats.org/officeDocument/2006/relationships/slide" Target="slides/slide253.xml"/><Relationship Id="rId279" Type="http://schemas.openxmlformats.org/officeDocument/2006/relationships/theme" Target="theme/theme1.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slide" Target="slides/slide201.xml"/><Relationship Id="rId227" Type="http://schemas.openxmlformats.org/officeDocument/2006/relationships/slide" Target="slides/slide222.xml"/><Relationship Id="rId248" Type="http://schemas.openxmlformats.org/officeDocument/2006/relationships/slide" Target="slides/slide243.xml"/><Relationship Id="rId269" Type="http://schemas.openxmlformats.org/officeDocument/2006/relationships/slide" Target="slides/slide264.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280" Type="http://schemas.openxmlformats.org/officeDocument/2006/relationships/tableStyles" Target="tableStyles.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217" Type="http://schemas.openxmlformats.org/officeDocument/2006/relationships/slide" Target="slides/slide212.xml"/><Relationship Id="rId6" Type="http://schemas.openxmlformats.org/officeDocument/2006/relationships/slide" Target="slides/slide1.xml"/><Relationship Id="rId238" Type="http://schemas.openxmlformats.org/officeDocument/2006/relationships/slide" Target="slides/slide233.xml"/><Relationship Id="rId259" Type="http://schemas.openxmlformats.org/officeDocument/2006/relationships/slide" Target="slides/slide254.xml"/><Relationship Id="rId23" Type="http://schemas.openxmlformats.org/officeDocument/2006/relationships/slide" Target="slides/slide18.xml"/><Relationship Id="rId119" Type="http://schemas.openxmlformats.org/officeDocument/2006/relationships/slide" Target="slides/slide114.xml"/><Relationship Id="rId270" Type="http://schemas.openxmlformats.org/officeDocument/2006/relationships/slide" Target="slides/slide265.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93" Type="http://schemas.openxmlformats.org/officeDocument/2006/relationships/slide" Target="slides/slide188.xml"/><Relationship Id="rId207" Type="http://schemas.openxmlformats.org/officeDocument/2006/relationships/slide" Target="slides/slide202.xml"/><Relationship Id="rId228" Type="http://schemas.openxmlformats.org/officeDocument/2006/relationships/slide" Target="slides/slide223.xml"/><Relationship Id="rId249" Type="http://schemas.openxmlformats.org/officeDocument/2006/relationships/slide" Target="slides/slide244.xml"/><Relationship Id="rId13" Type="http://schemas.openxmlformats.org/officeDocument/2006/relationships/slide" Target="slides/slide8.xml"/><Relationship Id="rId109" Type="http://schemas.openxmlformats.org/officeDocument/2006/relationships/slide" Target="slides/slide104.xml"/><Relationship Id="rId260" Type="http://schemas.openxmlformats.org/officeDocument/2006/relationships/slide" Target="slides/slide255.xml"/><Relationship Id="rId34" Type="http://schemas.openxmlformats.org/officeDocument/2006/relationships/slide" Target="slides/slide29.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20" Type="http://schemas.openxmlformats.org/officeDocument/2006/relationships/slide" Target="slides/slide115.xml"/><Relationship Id="rId141" Type="http://schemas.openxmlformats.org/officeDocument/2006/relationships/slide" Target="slides/slide136.xml"/><Relationship Id="rId7" Type="http://schemas.openxmlformats.org/officeDocument/2006/relationships/slide" Target="slides/slide2.xml"/><Relationship Id="rId162" Type="http://schemas.openxmlformats.org/officeDocument/2006/relationships/slide" Target="slides/slide157.xml"/><Relationship Id="rId183" Type="http://schemas.openxmlformats.org/officeDocument/2006/relationships/slide" Target="slides/slide178.xml"/><Relationship Id="rId218" Type="http://schemas.openxmlformats.org/officeDocument/2006/relationships/slide" Target="slides/slide213.xml"/><Relationship Id="rId239" Type="http://schemas.openxmlformats.org/officeDocument/2006/relationships/slide" Target="slides/slide234.xml"/><Relationship Id="rId250" Type="http://schemas.openxmlformats.org/officeDocument/2006/relationships/slide" Target="slides/slide245.xml"/><Relationship Id="rId271" Type="http://schemas.openxmlformats.org/officeDocument/2006/relationships/slide" Target="slides/slide266.xml"/><Relationship Id="rId24" Type="http://schemas.openxmlformats.org/officeDocument/2006/relationships/slide" Target="slides/slide19.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31" Type="http://schemas.openxmlformats.org/officeDocument/2006/relationships/slide" Target="slides/slide126.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208" Type="http://schemas.openxmlformats.org/officeDocument/2006/relationships/slide" Target="slides/slide203.xml"/><Relationship Id="rId229" Type="http://schemas.openxmlformats.org/officeDocument/2006/relationships/slide" Target="slides/slide224.xml"/><Relationship Id="rId240" Type="http://schemas.openxmlformats.org/officeDocument/2006/relationships/slide" Target="slides/slide235.xml"/><Relationship Id="rId261" Type="http://schemas.openxmlformats.org/officeDocument/2006/relationships/slide" Target="slides/slide256.xml"/><Relationship Id="rId14" Type="http://schemas.openxmlformats.org/officeDocument/2006/relationships/slide" Target="slides/slide9.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8" Type="http://schemas.openxmlformats.org/officeDocument/2006/relationships/slide" Target="slides/slide3.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219" Type="http://schemas.openxmlformats.org/officeDocument/2006/relationships/slide" Target="slides/slide214.xml"/><Relationship Id="rId230" Type="http://schemas.openxmlformats.org/officeDocument/2006/relationships/slide" Target="slides/slide225.xml"/><Relationship Id="rId251" Type="http://schemas.openxmlformats.org/officeDocument/2006/relationships/slide" Target="slides/slide246.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72" Type="http://schemas.openxmlformats.org/officeDocument/2006/relationships/slide" Target="slides/slide267.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95" Type="http://schemas.openxmlformats.org/officeDocument/2006/relationships/slide" Target="slides/slide190.xml"/><Relationship Id="rId209" Type="http://schemas.openxmlformats.org/officeDocument/2006/relationships/slide" Target="slides/slide204.xml"/><Relationship Id="rId220" Type="http://schemas.openxmlformats.org/officeDocument/2006/relationships/slide" Target="slides/slide215.xml"/><Relationship Id="rId241" Type="http://schemas.openxmlformats.org/officeDocument/2006/relationships/slide" Target="slides/slide23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262" Type="http://schemas.openxmlformats.org/officeDocument/2006/relationships/slide" Target="slides/slide257.xml"/><Relationship Id="rId78" Type="http://schemas.openxmlformats.org/officeDocument/2006/relationships/slide" Target="slides/slide73.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64" Type="http://schemas.openxmlformats.org/officeDocument/2006/relationships/slide" Target="slides/slide159.xml"/><Relationship Id="rId185" Type="http://schemas.openxmlformats.org/officeDocument/2006/relationships/slide" Target="slides/slide180.xml"/><Relationship Id="rId9" Type="http://schemas.openxmlformats.org/officeDocument/2006/relationships/slide" Target="slides/slide4.xml"/><Relationship Id="rId210" Type="http://schemas.openxmlformats.org/officeDocument/2006/relationships/slide" Target="slides/slide205.xml"/><Relationship Id="rId26" Type="http://schemas.openxmlformats.org/officeDocument/2006/relationships/slide" Target="slides/slide21.xml"/><Relationship Id="rId231" Type="http://schemas.openxmlformats.org/officeDocument/2006/relationships/slide" Target="slides/slide226.xml"/><Relationship Id="rId252" Type="http://schemas.openxmlformats.org/officeDocument/2006/relationships/slide" Target="slides/slide247.xml"/><Relationship Id="rId273" Type="http://schemas.openxmlformats.org/officeDocument/2006/relationships/slide" Target="slides/slide268.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slide" Target="slides/slide237.xml"/><Relationship Id="rId263" Type="http://schemas.openxmlformats.org/officeDocument/2006/relationships/slide" Target="slides/slide258.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slide" Target="slides/slide227.xml"/><Relationship Id="rId253" Type="http://schemas.openxmlformats.org/officeDocument/2006/relationships/slide" Target="slides/slide248.xml"/><Relationship Id="rId274" Type="http://schemas.openxmlformats.org/officeDocument/2006/relationships/notesMaster" Target="notesMasters/notesMaster1.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slide" Target="slides/slide238.xml"/><Relationship Id="rId264" Type="http://schemas.openxmlformats.org/officeDocument/2006/relationships/slide" Target="slides/slide259.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customXml" Target="../customXml/item1.xml"/><Relationship Id="rId212" Type="http://schemas.openxmlformats.org/officeDocument/2006/relationships/slide" Target="slides/slide207.xml"/><Relationship Id="rId233" Type="http://schemas.openxmlformats.org/officeDocument/2006/relationships/slide" Target="slides/slide228.xml"/><Relationship Id="rId254" Type="http://schemas.openxmlformats.org/officeDocument/2006/relationships/slide" Target="slides/slide249.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275" Type="http://schemas.openxmlformats.org/officeDocument/2006/relationships/handoutMaster" Target="handoutMasters/handoutMaster1.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202" Type="http://schemas.openxmlformats.org/officeDocument/2006/relationships/slide" Target="slides/slide197.xml"/><Relationship Id="rId223" Type="http://schemas.openxmlformats.org/officeDocument/2006/relationships/slide" Target="slides/slide218.xml"/><Relationship Id="rId244" Type="http://schemas.openxmlformats.org/officeDocument/2006/relationships/slide" Target="slides/slide239.xml"/><Relationship Id="rId18" Type="http://schemas.openxmlformats.org/officeDocument/2006/relationships/slide" Target="slides/slide13.xml"/><Relationship Id="rId39" Type="http://schemas.openxmlformats.org/officeDocument/2006/relationships/slide" Target="slides/slide34.xml"/><Relationship Id="rId265" Type="http://schemas.openxmlformats.org/officeDocument/2006/relationships/slide" Target="slides/slide260.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slide" Target="slides/slide208.xml"/><Relationship Id="rId234" Type="http://schemas.openxmlformats.org/officeDocument/2006/relationships/slide" Target="slides/slide229.xml"/><Relationship Id="rId2" Type="http://schemas.openxmlformats.org/officeDocument/2006/relationships/customXml" Target="../customXml/item2.xml"/><Relationship Id="rId29" Type="http://schemas.openxmlformats.org/officeDocument/2006/relationships/slide" Target="slides/slide24.xml"/><Relationship Id="rId255" Type="http://schemas.openxmlformats.org/officeDocument/2006/relationships/slide" Target="slides/slide250.xml"/><Relationship Id="rId276" Type="http://schemas.openxmlformats.org/officeDocument/2006/relationships/commentAuthors" Target="commentAuthors.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 Id="rId19" Type="http://schemas.openxmlformats.org/officeDocument/2006/relationships/slide" Target="slides/slide14.xml"/><Relationship Id="rId224" Type="http://schemas.openxmlformats.org/officeDocument/2006/relationships/slide" Target="slides/slide219.xml"/><Relationship Id="rId245" Type="http://schemas.openxmlformats.org/officeDocument/2006/relationships/slide" Target="slides/slide240.xml"/><Relationship Id="rId266" Type="http://schemas.openxmlformats.org/officeDocument/2006/relationships/slide" Target="slides/slide261.xml"/><Relationship Id="rId30" Type="http://schemas.openxmlformats.org/officeDocument/2006/relationships/slide" Target="slides/slide2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189" Type="http://schemas.openxmlformats.org/officeDocument/2006/relationships/slide" Target="slides/slide184.xml"/><Relationship Id="rId3" Type="http://schemas.openxmlformats.org/officeDocument/2006/relationships/customXml" Target="../customXml/item3.xml"/><Relationship Id="rId214" Type="http://schemas.openxmlformats.org/officeDocument/2006/relationships/slide" Target="slides/slide209.xml"/><Relationship Id="rId235" Type="http://schemas.openxmlformats.org/officeDocument/2006/relationships/slide" Target="slides/slide230.xml"/><Relationship Id="rId256" Type="http://schemas.openxmlformats.org/officeDocument/2006/relationships/slide" Target="slides/slide251.xml"/><Relationship Id="rId277" Type="http://schemas.openxmlformats.org/officeDocument/2006/relationships/presProps" Target="presProps.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179" Type="http://schemas.openxmlformats.org/officeDocument/2006/relationships/slide" Target="slides/slide174.xml"/><Relationship Id="rId190" Type="http://schemas.openxmlformats.org/officeDocument/2006/relationships/slide" Target="slides/slide185.xml"/><Relationship Id="rId204" Type="http://schemas.openxmlformats.org/officeDocument/2006/relationships/slide" Target="slides/slide199.xml"/><Relationship Id="rId225" Type="http://schemas.openxmlformats.org/officeDocument/2006/relationships/slide" Target="slides/slide220.xml"/><Relationship Id="rId246" Type="http://schemas.openxmlformats.org/officeDocument/2006/relationships/slide" Target="slides/slide241.xml"/><Relationship Id="rId267" Type="http://schemas.openxmlformats.org/officeDocument/2006/relationships/slide" Target="slides/slide26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94" Type="http://schemas.openxmlformats.org/officeDocument/2006/relationships/slide" Target="slides/slide89.xml"/><Relationship Id="rId148" Type="http://schemas.openxmlformats.org/officeDocument/2006/relationships/slide" Target="slides/slide143.xml"/><Relationship Id="rId169" Type="http://schemas.openxmlformats.org/officeDocument/2006/relationships/slide" Target="slides/slide164.xml"/><Relationship Id="rId4" Type="http://schemas.openxmlformats.org/officeDocument/2006/relationships/slideMaster" Target="slideMasters/slideMaster1.xml"/><Relationship Id="rId180" Type="http://schemas.openxmlformats.org/officeDocument/2006/relationships/slide" Target="slides/slide17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slide" Target="slides/slide252.xml"/><Relationship Id="rId278" Type="http://schemas.openxmlformats.org/officeDocument/2006/relationships/viewProps" Target="viewProps.xml"/><Relationship Id="rId42" Type="http://schemas.openxmlformats.org/officeDocument/2006/relationships/slide" Target="slides/slide37.xml"/><Relationship Id="rId84" Type="http://schemas.openxmlformats.org/officeDocument/2006/relationships/slide" Target="slides/slide79.xml"/><Relationship Id="rId138" Type="http://schemas.openxmlformats.org/officeDocument/2006/relationships/slide" Target="slides/slide133.xml"/><Relationship Id="rId191" Type="http://schemas.openxmlformats.org/officeDocument/2006/relationships/slide" Target="slides/slide186.xml"/><Relationship Id="rId205" Type="http://schemas.openxmlformats.org/officeDocument/2006/relationships/slide" Target="slides/slide200.xml"/><Relationship Id="rId247" Type="http://schemas.openxmlformats.org/officeDocument/2006/relationships/slide" Target="slides/slide242.xml"/><Relationship Id="rId107" Type="http://schemas.openxmlformats.org/officeDocument/2006/relationships/slide" Target="slides/slide102.xml"/><Relationship Id="rId11" Type="http://schemas.openxmlformats.org/officeDocument/2006/relationships/slide" Target="slides/slide6.xml"/><Relationship Id="rId53" Type="http://schemas.openxmlformats.org/officeDocument/2006/relationships/slide" Target="slides/slide48.xml"/><Relationship Id="rId149" Type="http://schemas.openxmlformats.org/officeDocument/2006/relationships/slide" Target="slides/slide144.xml"/><Relationship Id="rId95" Type="http://schemas.openxmlformats.org/officeDocument/2006/relationships/slide" Target="slides/slide90.xml"/><Relationship Id="rId160" Type="http://schemas.openxmlformats.org/officeDocument/2006/relationships/slide" Target="slides/slide155.xml"/><Relationship Id="rId216" Type="http://schemas.openxmlformats.org/officeDocument/2006/relationships/slide" Target="slides/slide2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9AFAD3-F3BD-4395-8F77-9999A3AF0AE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8F1A46B-586F-4CBE-9952-6BEDC60891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A48505-E7EB-4B8F-BF8D-66EAD648D0DD}" type="datetimeFigureOut">
              <a:rPr lang="en-US" smtClean="0"/>
              <a:t>9/10/2019</a:t>
            </a:fld>
            <a:endParaRPr lang="en-US" dirty="0"/>
          </a:p>
        </p:txBody>
      </p:sp>
      <p:sp>
        <p:nvSpPr>
          <p:cNvPr id="4" name="Footer Placeholder 3">
            <a:extLst>
              <a:ext uri="{FF2B5EF4-FFF2-40B4-BE49-F238E27FC236}">
                <a16:creationId xmlns:a16="http://schemas.microsoft.com/office/drawing/2014/main" id="{AABE23D6-7DAB-4005-B034-4AFEE3EA5A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2F3BB4C-A847-42FD-8740-E25E0B7BB7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379F10-0CE8-46B5-BCEC-A8D128FCB864}" type="slidenum">
              <a:rPr lang="en-US" smtClean="0"/>
              <a:t>‹#›</a:t>
            </a:fld>
            <a:endParaRPr lang="en-US" dirty="0"/>
          </a:p>
        </p:txBody>
      </p:sp>
    </p:spTree>
    <p:extLst>
      <p:ext uri="{BB962C8B-B14F-4D97-AF65-F5344CB8AC3E}">
        <p14:creationId xmlns:p14="http://schemas.microsoft.com/office/powerpoint/2010/main" val="21931335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96A437-9E1D-4864-8444-462CDEEC4EC5}" type="datetimeFigureOut">
              <a:rPr lang="en-US" smtClean="0"/>
              <a:t>9/10/2019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24957E-9DFA-4989-BE48-D9F87747A613}" type="slidenum">
              <a:rPr lang="en-US" smtClean="0"/>
              <a:t>‹#›</a:t>
            </a:fld>
            <a:endParaRPr lang="en-US"/>
          </a:p>
        </p:txBody>
      </p:sp>
    </p:spTree>
    <p:extLst>
      <p:ext uri="{BB962C8B-B14F-4D97-AF65-F5344CB8AC3E}">
        <p14:creationId xmlns:p14="http://schemas.microsoft.com/office/powerpoint/2010/main" val="3987992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照片</a:t>
            </a:r>
            <a:r>
              <a:rPr lang="en-US" altLang="zh-CN" dirty="0"/>
              <a:t>: </a:t>
            </a:r>
            <a:r>
              <a:rPr lang="ja-JP" altLang="en-US" dirty="0"/>
              <a:t>停止标志</a:t>
            </a:r>
            <a:endParaRPr lang="en-US" dirty="0"/>
          </a:p>
        </p:txBody>
      </p:sp>
      <p:sp>
        <p:nvSpPr>
          <p:cNvPr id="4" name="Slide Number Placeholder 3"/>
          <p:cNvSpPr>
            <a:spLocks noGrp="1"/>
          </p:cNvSpPr>
          <p:nvPr>
            <p:ph type="sldNum" sz="quarter" idx="5"/>
          </p:nvPr>
        </p:nvSpPr>
        <p:spPr/>
        <p:txBody>
          <a:bodyPr/>
          <a:lstStyle/>
          <a:p>
            <a:fld id="{9224957E-9DFA-4989-BE48-D9F87747A613}" type="slidenum">
              <a:rPr lang="en-US" smtClean="0"/>
              <a:t>188</a:t>
            </a:fld>
            <a:endParaRPr lang="en-US"/>
          </a:p>
        </p:txBody>
      </p:sp>
    </p:spTree>
    <p:extLst>
      <p:ext uri="{BB962C8B-B14F-4D97-AF65-F5344CB8AC3E}">
        <p14:creationId xmlns:p14="http://schemas.microsoft.com/office/powerpoint/2010/main" val="281805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t>照片</a:t>
            </a:r>
            <a:r>
              <a:rPr lang="en-US" altLang="zh-CN" sz="1200" dirty="0"/>
              <a:t>:</a:t>
            </a:r>
            <a:r>
              <a:rPr lang="zh-CN" altLang="en-US" sz="1200" dirty="0"/>
              <a:t>禁止携带药物或核武器进入</a:t>
            </a:r>
            <a:endParaRPr lang="en-US" sz="1200" dirty="0"/>
          </a:p>
          <a:p>
            <a:endParaRPr lang="en-US" dirty="0"/>
          </a:p>
        </p:txBody>
      </p:sp>
      <p:sp>
        <p:nvSpPr>
          <p:cNvPr id="4" name="Slide Number Placeholder 3"/>
          <p:cNvSpPr>
            <a:spLocks noGrp="1"/>
          </p:cNvSpPr>
          <p:nvPr>
            <p:ph type="sldNum" sz="quarter" idx="5"/>
          </p:nvPr>
        </p:nvSpPr>
        <p:spPr/>
        <p:txBody>
          <a:bodyPr/>
          <a:lstStyle/>
          <a:p>
            <a:fld id="{9224957E-9DFA-4989-BE48-D9F87747A613}" type="slidenum">
              <a:rPr lang="en-US" smtClean="0"/>
              <a:t>265</a:t>
            </a:fld>
            <a:endParaRPr lang="en-US"/>
          </a:p>
        </p:txBody>
      </p:sp>
    </p:spTree>
    <p:extLst>
      <p:ext uri="{BB962C8B-B14F-4D97-AF65-F5344CB8AC3E}">
        <p14:creationId xmlns:p14="http://schemas.microsoft.com/office/powerpoint/2010/main" val="13266865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86B7D5-9D73-41BF-83DA-82B7B0CE3957}"/>
              </a:ext>
            </a:extLst>
          </p:cNvPr>
          <p:cNvSpPr/>
          <p:nvPr userDrawn="1"/>
        </p:nvSpPr>
        <p:spPr>
          <a:xfrm>
            <a:off x="0" y="-2388"/>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C5E2048F-5A58-44FC-BB6B-8004B92565BB}"/>
              </a:ext>
            </a:extLst>
          </p:cNvPr>
          <p:cNvSpPr>
            <a:spLocks noGrp="1"/>
          </p:cNvSpPr>
          <p:nvPr>
            <p:ph type="ctrTitle" hasCustomPrompt="1"/>
          </p:nvPr>
        </p:nvSpPr>
        <p:spPr>
          <a:xfrm>
            <a:off x="292822" y="1122365"/>
            <a:ext cx="8558357" cy="1220787"/>
          </a:xfrm>
        </p:spPr>
        <p:txBody>
          <a:bodyPr anchor="b">
            <a:normAutofit/>
          </a:bodyPr>
          <a:lstStyle>
            <a:lvl1pPr algn="ctr">
              <a:defRPr sz="5000" b="1" i="0">
                <a:solidFill>
                  <a:schemeClr val="bg1"/>
                </a:solidFill>
                <a:latin typeface="SimSun" panose="020B0604020202020204" pitchFamily="34" charset="0"/>
                <a:cs typeface="SimSun" panose="020B0604020202020204" pitchFamily="34" charset="0"/>
              </a:defRPr>
            </a:lvl1pPr>
          </a:lstStyle>
          <a:p>
            <a:r>
              <a:rPr lang="en-US" dirty="0"/>
              <a:t>Title</a:t>
            </a:r>
          </a:p>
        </p:txBody>
      </p:sp>
      <p:pic>
        <p:nvPicPr>
          <p:cNvPr id="10" name="Picture 9">
            <a:extLst>
              <a:ext uri="{FF2B5EF4-FFF2-40B4-BE49-F238E27FC236}">
                <a16:creationId xmlns:a16="http://schemas.microsoft.com/office/drawing/2014/main" id="{B50CA1CA-D78F-4D29-A112-7E5632AB275A}"/>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6" name="Picture 15" descr="A close up of a sign&#10;&#10;Description generated with high confidence">
            <a:extLst>
              <a:ext uri="{FF2B5EF4-FFF2-40B4-BE49-F238E27FC236}">
                <a16:creationId xmlns:a16="http://schemas.microsoft.com/office/drawing/2014/main" id="{A0A1B6DC-BDE1-4350-A720-0DFEEA7216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pic>
        <p:nvPicPr>
          <p:cNvPr id="9" name="Picture 8">
            <a:extLst>
              <a:ext uri="{FF2B5EF4-FFF2-40B4-BE49-F238E27FC236}">
                <a16:creationId xmlns:a16="http://schemas.microsoft.com/office/drawing/2014/main" id="{8299F39B-848E-4316-9DEB-4CAC046DC228}"/>
              </a:ext>
              <a:ext uri="{C183D7F6-B498-43B3-948B-1728B52AA6E4}">
                <adec:decorative xmlns:adec="http://schemas.microsoft.com/office/drawing/2017/decorative" val="1"/>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1010528" y="3695558"/>
            <a:ext cx="8229600" cy="1867589"/>
          </a:xfrm>
          <a:prstGeom prst="rect">
            <a:avLst/>
          </a:prstGeom>
        </p:spPr>
      </p:pic>
    </p:spTree>
    <p:extLst>
      <p:ext uri="{BB962C8B-B14F-4D97-AF65-F5344CB8AC3E}">
        <p14:creationId xmlns:p14="http://schemas.microsoft.com/office/powerpoint/2010/main" val="3658806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ed List w/PM">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8512974" cy="4781145"/>
          </a:xfrm>
        </p:spPr>
        <p:txBody>
          <a:bodyPr>
            <a:normAutofit/>
          </a:bodyPr>
          <a:lstStyle>
            <a:lvl1pPr>
              <a:lnSpc>
                <a:spcPct val="100000"/>
              </a:lnSpc>
              <a:spcBef>
                <a:spcPts val="600"/>
              </a:spcBef>
              <a:defRPr sz="2800">
                <a:latin typeface="SimSun" panose="020B0604020202020204" pitchFamily="34" charset="0"/>
                <a:cs typeface="SimSun" panose="020B0604020202020204" pitchFamily="34" charset="0"/>
              </a:defRPr>
            </a:lvl1pPr>
            <a:lvl2pPr marL="685783" indent="-228594">
              <a:lnSpc>
                <a:spcPct val="100000"/>
              </a:lnSpc>
              <a:spcBef>
                <a:spcPts val="600"/>
              </a:spcBef>
              <a:buFont typeface="Arial" panose="020B0604020202020204" pitchFamily="34" charset="0"/>
              <a:buChar char="‒"/>
              <a:defRPr sz="2400">
                <a:latin typeface="SimSun" panose="020B0604020202020204" pitchFamily="34" charset="0"/>
                <a:cs typeface="SimSun"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SimSun" panose="020B0604020202020204" pitchFamily="34" charset="0"/>
                <a:cs typeface="SimSun" panose="020B0604020202020204" pitchFamily="34" charset="0"/>
              </a:defRPr>
            </a:lvl3pPr>
            <a:lvl4pPr>
              <a:lnSpc>
                <a:spcPct val="100000"/>
              </a:lnSpc>
              <a:spcBef>
                <a:spcPts val="600"/>
              </a:spcBef>
              <a:defRPr sz="1800">
                <a:latin typeface="SimSun" panose="020B0604020202020204" pitchFamily="34" charset="0"/>
                <a:cs typeface="SimSun" panose="020B0604020202020204" pitchFamily="34" charset="0"/>
              </a:defRPr>
            </a:lvl4pPr>
            <a:lvl5pPr>
              <a:lnSpc>
                <a:spcPct val="100000"/>
              </a:lnSpc>
              <a:spcBef>
                <a:spcPts val="600"/>
              </a:spcBef>
              <a:defRPr sz="1800">
                <a:latin typeface="SimSun" panose="020B0604020202020204" pitchFamily="34" charset="0"/>
                <a:cs typeface="SimSun"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448431"/>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6" name="Text Placeholder 14">
            <a:extLst>
              <a:ext uri="{FF2B5EF4-FFF2-40B4-BE49-F238E27FC236}">
                <a16:creationId xmlns:a16="http://schemas.microsoft.com/office/drawing/2014/main" id="{2AFC4B6C-E56F-45A2-B987-2706EF4469DD}"/>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a:latin typeface="SimSun" panose="020B0604020202020204" pitchFamily="34" charset="0"/>
                <a:cs typeface="SimSun" panose="020B0604020202020204" pitchFamily="34" charset="0"/>
              </a:rPr>
              <a:t>CERT Basic Training Unit #: Unit Name</a:t>
            </a:r>
            <a:endParaRPr lang="en-US" dirty="0"/>
          </a:p>
        </p:txBody>
      </p:sp>
      <p:sp>
        <p:nvSpPr>
          <p:cNvPr id="17" name="Text Placeholder 14">
            <a:extLst>
              <a:ext uri="{FF2B5EF4-FFF2-40B4-BE49-F238E27FC236}">
                <a16:creationId xmlns:a16="http://schemas.microsoft.com/office/drawing/2014/main" id="{01D02937-E059-4923-A2A9-5058038E867B}"/>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err="1">
                <a:latin typeface="SimSun" panose="020B0604020202020204" pitchFamily="34" charset="0"/>
                <a:cs typeface="SimSun" panose="020B0604020202020204" pitchFamily="34" charset="0"/>
              </a:rPr>
              <a:t>Pg</a:t>
            </a:r>
            <a:r>
              <a:rPr lang="en-US" dirty="0">
                <a:latin typeface="SimSun" panose="020B0604020202020204" pitchFamily="34" charset="0"/>
                <a:cs typeface="SimSun" panose="020B0604020202020204" pitchFamily="34" charset="0"/>
              </a:rPr>
              <a:t> #-Unit #</a:t>
            </a:r>
            <a:endParaRPr lang="en-US" dirty="0"/>
          </a:p>
        </p:txBody>
      </p:sp>
      <p:sp>
        <p:nvSpPr>
          <p:cNvPr id="10" name="Content Placeholder 3">
            <a:extLst>
              <a:ext uri="{FF2B5EF4-FFF2-40B4-BE49-F238E27FC236}">
                <a16:creationId xmlns:a16="http://schemas.microsoft.com/office/drawing/2014/main" id="{30D271F4-3E44-4C14-8C4E-2D0D7A3B4513}"/>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SimSun" panose="020B0604020202020204" pitchFamily="34" charset="0"/>
                <a:cs typeface="SimSun" panose="020B0604020202020204" pitchFamily="34" charset="0"/>
              </a:defRPr>
            </a:lvl1pPr>
          </a:lstStyle>
          <a:p>
            <a:pPr lvl="0"/>
            <a:r>
              <a:rPr lang="en-US" dirty="0"/>
              <a:t>PM-123</a:t>
            </a:r>
          </a:p>
        </p:txBody>
      </p:sp>
      <p:sp>
        <p:nvSpPr>
          <p:cNvPr id="18" name="Rectangle 17">
            <a:extLst>
              <a:ext uri="{FF2B5EF4-FFF2-40B4-BE49-F238E27FC236}">
                <a16:creationId xmlns:a16="http://schemas.microsoft.com/office/drawing/2014/main" id="{B4F514B8-7799-4C03-918E-A1F542AACCCE}"/>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Title 1">
            <a:extLst>
              <a:ext uri="{FF2B5EF4-FFF2-40B4-BE49-F238E27FC236}">
                <a16:creationId xmlns:a16="http://schemas.microsoft.com/office/drawing/2014/main" id="{B2E2F592-6F8B-4BFE-8C67-706B9EDE963D}"/>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SimSun" panose="020B0604020202020204" pitchFamily="34" charset="0"/>
                <a:cs typeface="SimSun" panose="020B0604020202020204" pitchFamily="34" charset="0"/>
              </a:defRPr>
            </a:lvl1pPr>
          </a:lstStyle>
          <a:p>
            <a:r>
              <a:rPr lang="en-US"/>
              <a:t>Click to edit Master title style</a:t>
            </a:r>
            <a:endParaRPr lang="en-US" dirty="0"/>
          </a:p>
        </p:txBody>
      </p:sp>
      <p:pic>
        <p:nvPicPr>
          <p:cNvPr id="20" name="Picture 19">
            <a:extLst>
              <a:ext uri="{FF2B5EF4-FFF2-40B4-BE49-F238E27FC236}">
                <a16:creationId xmlns:a16="http://schemas.microsoft.com/office/drawing/2014/main" id="{586627FF-485D-46D4-ADF4-6CEC55465785}"/>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130700" y="847403"/>
            <a:ext cx="3022007" cy="685801"/>
          </a:xfrm>
          <a:prstGeom prst="rect">
            <a:avLst/>
          </a:prstGeom>
        </p:spPr>
      </p:pic>
    </p:spTree>
    <p:extLst>
      <p:ext uri="{BB962C8B-B14F-4D97-AF65-F5344CB8AC3E}">
        <p14:creationId xmlns:p14="http://schemas.microsoft.com/office/powerpoint/2010/main" val="2059730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umbered List w/PM">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8529600" cy="4781145"/>
          </a:xfrm>
        </p:spPr>
        <p:txBody>
          <a:bodyPr>
            <a:normAutofit/>
          </a:bodyPr>
          <a:lstStyle>
            <a:lvl1pPr marL="514350" indent="-514350">
              <a:lnSpc>
                <a:spcPct val="100000"/>
              </a:lnSpc>
              <a:spcBef>
                <a:spcPts val="600"/>
              </a:spcBef>
              <a:buFont typeface="+mj-lt"/>
              <a:buAutoNum type="arabicPeriod"/>
              <a:defRPr sz="2800">
                <a:latin typeface="SimSun" panose="020B0604020202020204" pitchFamily="34" charset="0"/>
                <a:cs typeface="SimSun" panose="020B0604020202020204" pitchFamily="34" charset="0"/>
              </a:defRPr>
            </a:lvl1pPr>
            <a:lvl2pPr marL="685783" indent="-228594">
              <a:lnSpc>
                <a:spcPct val="100000"/>
              </a:lnSpc>
              <a:spcBef>
                <a:spcPts val="600"/>
              </a:spcBef>
              <a:buFont typeface="Arial" panose="020B0604020202020204" pitchFamily="34" charset="0"/>
              <a:buChar char="‒"/>
              <a:defRPr sz="2400">
                <a:latin typeface="SimSun" panose="020B0604020202020204" pitchFamily="34" charset="0"/>
                <a:cs typeface="SimSun"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SimSun" panose="020B0604020202020204" pitchFamily="34" charset="0"/>
                <a:cs typeface="SimSun" panose="020B0604020202020204" pitchFamily="34" charset="0"/>
              </a:defRPr>
            </a:lvl3pPr>
            <a:lvl4pPr>
              <a:lnSpc>
                <a:spcPct val="100000"/>
              </a:lnSpc>
              <a:spcBef>
                <a:spcPts val="600"/>
              </a:spcBef>
              <a:defRPr sz="1800">
                <a:latin typeface="SimSun" panose="020B0604020202020204" pitchFamily="34" charset="0"/>
                <a:cs typeface="SimSun" panose="020B0604020202020204" pitchFamily="34" charset="0"/>
              </a:defRPr>
            </a:lvl4pPr>
            <a:lvl5pPr>
              <a:lnSpc>
                <a:spcPct val="100000"/>
              </a:lnSpc>
              <a:spcBef>
                <a:spcPts val="600"/>
              </a:spcBef>
              <a:defRPr sz="1800">
                <a:latin typeface="SimSun" panose="020B0604020202020204" pitchFamily="34" charset="0"/>
                <a:cs typeface="SimSun"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448431"/>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8" name="Text Placeholder 14">
            <a:extLst>
              <a:ext uri="{FF2B5EF4-FFF2-40B4-BE49-F238E27FC236}">
                <a16:creationId xmlns:a16="http://schemas.microsoft.com/office/drawing/2014/main" id="{64889971-C6D0-48C5-8EB8-09A4DABBFEC7}"/>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a:latin typeface="SimSun" panose="020B0604020202020204" pitchFamily="34" charset="0"/>
                <a:cs typeface="SimSun" panose="020B0604020202020204" pitchFamily="34" charset="0"/>
              </a:rPr>
              <a:t>CERT Basic Training Unit #: Unit Name</a:t>
            </a:r>
            <a:endParaRPr lang="en-US" dirty="0"/>
          </a:p>
        </p:txBody>
      </p:sp>
      <p:sp>
        <p:nvSpPr>
          <p:cNvPr id="19" name="Text Placeholder 14">
            <a:extLst>
              <a:ext uri="{FF2B5EF4-FFF2-40B4-BE49-F238E27FC236}">
                <a16:creationId xmlns:a16="http://schemas.microsoft.com/office/drawing/2014/main" id="{24B06ED1-1B06-44B7-8461-057F53E18818}"/>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err="1">
                <a:latin typeface="SimSun" panose="020B0604020202020204" pitchFamily="34" charset="0"/>
                <a:cs typeface="SimSun" panose="020B0604020202020204" pitchFamily="34" charset="0"/>
              </a:rPr>
              <a:t>Pg</a:t>
            </a:r>
            <a:r>
              <a:rPr lang="en-US" dirty="0">
                <a:latin typeface="SimSun" panose="020B0604020202020204" pitchFamily="34" charset="0"/>
                <a:cs typeface="SimSun" panose="020B0604020202020204" pitchFamily="34" charset="0"/>
              </a:rPr>
              <a:t> #-Unit #</a:t>
            </a:r>
            <a:endParaRPr lang="en-US" dirty="0"/>
          </a:p>
        </p:txBody>
      </p:sp>
      <p:sp>
        <p:nvSpPr>
          <p:cNvPr id="10" name="Content Placeholder 3">
            <a:extLst>
              <a:ext uri="{FF2B5EF4-FFF2-40B4-BE49-F238E27FC236}">
                <a16:creationId xmlns:a16="http://schemas.microsoft.com/office/drawing/2014/main" id="{1F77CCBE-2056-4A6A-AADD-907E6B311EBC}"/>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SimSun" panose="020B0604020202020204" pitchFamily="34" charset="0"/>
                <a:cs typeface="SimSun" panose="020B0604020202020204" pitchFamily="34" charset="0"/>
              </a:defRPr>
            </a:lvl1pPr>
          </a:lstStyle>
          <a:p>
            <a:pPr lvl="0"/>
            <a:r>
              <a:rPr lang="en-US" dirty="0"/>
              <a:t>PM-123</a:t>
            </a:r>
          </a:p>
        </p:txBody>
      </p:sp>
      <p:sp>
        <p:nvSpPr>
          <p:cNvPr id="16" name="Rectangle 15">
            <a:extLst>
              <a:ext uri="{FF2B5EF4-FFF2-40B4-BE49-F238E27FC236}">
                <a16:creationId xmlns:a16="http://schemas.microsoft.com/office/drawing/2014/main" id="{0BEE8C24-1FFD-4483-8BE8-BA88806B0D61}"/>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Title 1">
            <a:extLst>
              <a:ext uri="{FF2B5EF4-FFF2-40B4-BE49-F238E27FC236}">
                <a16:creationId xmlns:a16="http://schemas.microsoft.com/office/drawing/2014/main" id="{2A1D8147-3F06-40D9-89D1-9B1A58A76238}"/>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SimSun" panose="020B0604020202020204" pitchFamily="34" charset="0"/>
                <a:cs typeface="SimSun" panose="020B0604020202020204" pitchFamily="34" charset="0"/>
              </a:defRPr>
            </a:lvl1pPr>
          </a:lstStyle>
          <a:p>
            <a:r>
              <a:rPr lang="en-US"/>
              <a:t>Click to edit Master title style</a:t>
            </a:r>
            <a:endParaRPr lang="en-US" dirty="0"/>
          </a:p>
        </p:txBody>
      </p:sp>
      <p:pic>
        <p:nvPicPr>
          <p:cNvPr id="20" name="Picture 19">
            <a:extLst>
              <a:ext uri="{FF2B5EF4-FFF2-40B4-BE49-F238E27FC236}">
                <a16:creationId xmlns:a16="http://schemas.microsoft.com/office/drawing/2014/main" id="{0B9B4636-6A5F-4399-AE54-930BFFBA0218}"/>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130700" y="847403"/>
            <a:ext cx="3022007" cy="685801"/>
          </a:xfrm>
          <a:prstGeom prst="rect">
            <a:avLst/>
          </a:prstGeom>
        </p:spPr>
      </p:pic>
    </p:spTree>
    <p:extLst>
      <p:ext uri="{BB962C8B-B14F-4D97-AF65-F5344CB8AC3E}">
        <p14:creationId xmlns:p14="http://schemas.microsoft.com/office/powerpoint/2010/main" val="548881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Bulleted List w/PM">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4142622" cy="4758287"/>
          </a:xfrm>
        </p:spPr>
        <p:txBody>
          <a:bodyPr>
            <a:normAutofit/>
          </a:bodyPr>
          <a:lstStyle>
            <a:lvl1pPr>
              <a:defRPr sz="2800">
                <a:latin typeface="SimSun" panose="020B0604020202020204" pitchFamily="34" charset="0"/>
                <a:cs typeface="SimSun" panose="020B0604020202020204" pitchFamily="34" charset="0"/>
              </a:defRPr>
            </a:lvl1pPr>
            <a:lvl2pPr marL="685783" indent="-228594">
              <a:buFont typeface="Arial" panose="020B0604020202020204" pitchFamily="34" charset="0"/>
              <a:buChar char="‒"/>
              <a:defRPr sz="2400">
                <a:latin typeface="SimSun" panose="020B0604020202020204" pitchFamily="34" charset="0"/>
                <a:cs typeface="SimSun" panose="020B0604020202020204" pitchFamily="34" charset="0"/>
              </a:defRPr>
            </a:lvl2pPr>
            <a:lvl3pPr marL="1142971" indent="-228594">
              <a:buFont typeface="Wingdings" panose="05000000000000000000" pitchFamily="2" charset="2"/>
              <a:buChar char="§"/>
              <a:defRPr sz="2000">
                <a:latin typeface="SimSun" panose="020B0604020202020204" pitchFamily="34" charset="0"/>
                <a:cs typeface="SimSun" panose="020B0604020202020204" pitchFamily="34" charset="0"/>
              </a:defRPr>
            </a:lvl3pPr>
            <a:lvl4pPr>
              <a:defRPr sz="1800">
                <a:latin typeface="SimSun" panose="020B0604020202020204" pitchFamily="34" charset="0"/>
                <a:cs typeface="SimSun" panose="020B0604020202020204" pitchFamily="34" charset="0"/>
              </a:defRPr>
            </a:lvl4pPr>
            <a:lvl5pPr>
              <a:defRPr sz="1800">
                <a:latin typeface="SimSun" panose="020B0604020202020204" pitchFamily="34" charset="0"/>
                <a:cs typeface="SimSun"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448431"/>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0" name="Content Placeholder 2">
            <a:extLst>
              <a:ext uri="{FF2B5EF4-FFF2-40B4-BE49-F238E27FC236}">
                <a16:creationId xmlns:a16="http://schemas.microsoft.com/office/drawing/2014/main" id="{7DD0A62F-ADCE-4FEB-9CDF-E85D05BB3432}"/>
              </a:ext>
            </a:extLst>
          </p:cNvPr>
          <p:cNvSpPr>
            <a:spLocks noGrp="1"/>
          </p:cNvSpPr>
          <p:nvPr>
            <p:ph idx="13"/>
          </p:nvPr>
        </p:nvSpPr>
        <p:spPr>
          <a:xfrm>
            <a:off x="4572000" y="1521229"/>
            <a:ext cx="4256858" cy="4758287"/>
          </a:xfrm>
        </p:spPr>
        <p:txBody>
          <a:bodyPr>
            <a:normAutofit/>
          </a:bodyPr>
          <a:lstStyle>
            <a:lvl1pPr>
              <a:defRPr sz="2800">
                <a:latin typeface="SimSun" panose="020B0604020202020204" pitchFamily="34" charset="0"/>
                <a:cs typeface="SimSun" panose="020B0604020202020204" pitchFamily="34" charset="0"/>
              </a:defRPr>
            </a:lvl1pPr>
            <a:lvl2pPr marL="685783" indent="-228594">
              <a:buFont typeface="Arial" panose="020B0604020202020204" pitchFamily="34" charset="0"/>
              <a:buChar char="‒"/>
              <a:defRPr sz="2400">
                <a:latin typeface="SimSun" panose="020B0604020202020204" pitchFamily="34" charset="0"/>
                <a:cs typeface="SimSun" panose="020B0604020202020204" pitchFamily="34" charset="0"/>
              </a:defRPr>
            </a:lvl2pPr>
            <a:lvl3pPr marL="1142971" indent="-228594">
              <a:buFont typeface="Wingdings" panose="05000000000000000000" pitchFamily="2" charset="2"/>
              <a:buChar char="§"/>
              <a:defRPr sz="2000">
                <a:latin typeface="SimSun" panose="020B0604020202020204" pitchFamily="34" charset="0"/>
                <a:cs typeface="SimSun" panose="020B0604020202020204" pitchFamily="34" charset="0"/>
              </a:defRPr>
            </a:lvl3pPr>
            <a:lvl4pPr>
              <a:defRPr sz="1800">
                <a:latin typeface="SimSun" panose="020B0604020202020204" pitchFamily="34" charset="0"/>
                <a:cs typeface="SimSun" panose="020B0604020202020204" pitchFamily="34" charset="0"/>
              </a:defRPr>
            </a:lvl4pPr>
            <a:lvl5pPr>
              <a:defRPr sz="1800">
                <a:latin typeface="SimSun" panose="020B0604020202020204" pitchFamily="34" charset="0"/>
                <a:cs typeface="SimSun"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4">
            <a:extLst>
              <a:ext uri="{FF2B5EF4-FFF2-40B4-BE49-F238E27FC236}">
                <a16:creationId xmlns:a16="http://schemas.microsoft.com/office/drawing/2014/main" id="{53AEF4AA-E762-4CCB-8C4A-9592823B5FD7}"/>
              </a:ext>
            </a:extLst>
          </p:cNvPr>
          <p:cNvSpPr>
            <a:spLocks noGrp="1"/>
          </p:cNvSpPr>
          <p:nvPr>
            <p:ph type="body" sz="quarter" idx="14" hasCustomPrompt="1"/>
          </p:nvPr>
        </p:nvSpPr>
        <p:spPr>
          <a:xfrm>
            <a:off x="8030095" y="5824699"/>
            <a:ext cx="798763" cy="303212"/>
          </a:xfrm>
        </p:spPr>
        <p:txBody>
          <a:bodyPr anchor="ctr">
            <a:noAutofit/>
          </a:bodyPr>
          <a:lstStyle>
            <a:lvl1pPr marL="0" indent="0" algn="ctr">
              <a:buNone/>
              <a:defRPr sz="1200" b="1">
                <a:solidFill>
                  <a:schemeClr val="bg2">
                    <a:lumMod val="75000"/>
                  </a:schemeClr>
                </a:solidFill>
                <a:latin typeface="SimSun" panose="020B0604020202020204" pitchFamily="34" charset="0"/>
                <a:cs typeface="SimSun" panose="020B0604020202020204" pitchFamily="34" charset="0"/>
              </a:defRPr>
            </a:lvl1pPr>
          </a:lstStyle>
          <a:p>
            <a:pPr lvl="0"/>
            <a:r>
              <a:rPr lang="en-US" dirty="0">
                <a:latin typeface="SimSun" panose="020B0604020202020204" pitchFamily="34" charset="0"/>
                <a:cs typeface="SimSun" panose="020B0604020202020204" pitchFamily="34" charset="0"/>
              </a:rPr>
              <a:t>PM 123</a:t>
            </a:r>
            <a:endParaRPr lang="en-US" dirty="0"/>
          </a:p>
        </p:txBody>
      </p:sp>
      <p:sp>
        <p:nvSpPr>
          <p:cNvPr id="20" name="Text Placeholder 14">
            <a:extLst>
              <a:ext uri="{FF2B5EF4-FFF2-40B4-BE49-F238E27FC236}">
                <a16:creationId xmlns:a16="http://schemas.microsoft.com/office/drawing/2014/main" id="{01CC6E1A-3A1D-4D97-9209-75A5CE8341D0}"/>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a:latin typeface="SimSun" panose="020B0604020202020204" pitchFamily="34" charset="0"/>
                <a:cs typeface="SimSun" panose="020B0604020202020204" pitchFamily="34" charset="0"/>
              </a:rPr>
              <a:t>CERT Basic Training Unit #: Unit Name</a:t>
            </a:r>
            <a:endParaRPr lang="en-US" dirty="0"/>
          </a:p>
        </p:txBody>
      </p:sp>
      <p:sp>
        <p:nvSpPr>
          <p:cNvPr id="21" name="Text Placeholder 14">
            <a:extLst>
              <a:ext uri="{FF2B5EF4-FFF2-40B4-BE49-F238E27FC236}">
                <a16:creationId xmlns:a16="http://schemas.microsoft.com/office/drawing/2014/main" id="{7D4EAC7A-29D8-42A5-A75B-CEE1CDA8A477}"/>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err="1">
                <a:latin typeface="SimSun" panose="020B0604020202020204" pitchFamily="34" charset="0"/>
                <a:cs typeface="SimSun" panose="020B0604020202020204" pitchFamily="34" charset="0"/>
              </a:rPr>
              <a:t>Pg</a:t>
            </a:r>
            <a:r>
              <a:rPr lang="en-US" dirty="0">
                <a:latin typeface="SimSun" panose="020B0604020202020204" pitchFamily="34" charset="0"/>
                <a:cs typeface="SimSun" panose="020B0604020202020204" pitchFamily="34" charset="0"/>
              </a:rPr>
              <a:t> #-Unit #</a:t>
            </a:r>
            <a:endParaRPr lang="en-US" dirty="0"/>
          </a:p>
        </p:txBody>
      </p:sp>
      <p:sp>
        <p:nvSpPr>
          <p:cNvPr id="17" name="Content Placeholder 3">
            <a:extLst>
              <a:ext uri="{FF2B5EF4-FFF2-40B4-BE49-F238E27FC236}">
                <a16:creationId xmlns:a16="http://schemas.microsoft.com/office/drawing/2014/main" id="{579F7116-2CE5-4A1C-9C55-E527BC72118A}"/>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SimSun" panose="020B0604020202020204" pitchFamily="34" charset="0"/>
                <a:cs typeface="SimSun" panose="020B0604020202020204" pitchFamily="34" charset="0"/>
              </a:defRPr>
            </a:lvl1pPr>
          </a:lstStyle>
          <a:p>
            <a:pPr lvl="0"/>
            <a:r>
              <a:rPr lang="en-US" dirty="0"/>
              <a:t>PM-123</a:t>
            </a:r>
          </a:p>
        </p:txBody>
      </p:sp>
      <p:sp>
        <p:nvSpPr>
          <p:cNvPr id="18" name="Rectangle 17">
            <a:extLst>
              <a:ext uri="{FF2B5EF4-FFF2-40B4-BE49-F238E27FC236}">
                <a16:creationId xmlns:a16="http://schemas.microsoft.com/office/drawing/2014/main" id="{98EE8822-0644-4575-AF23-2216A717ABB6}"/>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Title 1">
            <a:extLst>
              <a:ext uri="{FF2B5EF4-FFF2-40B4-BE49-F238E27FC236}">
                <a16:creationId xmlns:a16="http://schemas.microsoft.com/office/drawing/2014/main" id="{3BBE0A7C-FD17-40B3-9433-9A9F4FA3FC39}"/>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SimSun" panose="020B0604020202020204" pitchFamily="34" charset="0"/>
                <a:cs typeface="SimSun" panose="020B0604020202020204" pitchFamily="34" charset="0"/>
              </a:defRPr>
            </a:lvl1pPr>
          </a:lstStyle>
          <a:p>
            <a:r>
              <a:rPr lang="en-US" dirty="0"/>
              <a:t>Click to edit Master title style</a:t>
            </a:r>
          </a:p>
        </p:txBody>
      </p:sp>
      <p:pic>
        <p:nvPicPr>
          <p:cNvPr id="23" name="Picture 22">
            <a:extLst>
              <a:ext uri="{FF2B5EF4-FFF2-40B4-BE49-F238E27FC236}">
                <a16:creationId xmlns:a16="http://schemas.microsoft.com/office/drawing/2014/main" id="{710DBB60-7FC8-4F9B-BF51-BC2223AAD899}"/>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130700" y="847403"/>
            <a:ext cx="3022007" cy="685801"/>
          </a:xfrm>
          <a:prstGeom prst="rect">
            <a:avLst/>
          </a:prstGeom>
        </p:spPr>
      </p:pic>
    </p:spTree>
    <p:extLst>
      <p:ext uri="{BB962C8B-B14F-4D97-AF65-F5344CB8AC3E}">
        <p14:creationId xmlns:p14="http://schemas.microsoft.com/office/powerpoint/2010/main" val="3528500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A9CA67-9E70-4052-A177-FD403D510244}"/>
              </a:ext>
            </a:extLst>
          </p:cNvPr>
          <p:cNvSpPr/>
          <p:nvPr userDrawn="1"/>
        </p:nvSpPr>
        <p:spPr>
          <a:xfrm>
            <a:off x="0" y="-2388"/>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itle 1">
            <a:extLst>
              <a:ext uri="{FF2B5EF4-FFF2-40B4-BE49-F238E27FC236}">
                <a16:creationId xmlns:a16="http://schemas.microsoft.com/office/drawing/2014/main" id="{463F545C-31A2-4864-AC14-8D6C0FD7DEEA}"/>
              </a:ext>
            </a:extLst>
          </p:cNvPr>
          <p:cNvSpPr>
            <a:spLocks noGrp="1"/>
          </p:cNvSpPr>
          <p:nvPr>
            <p:ph type="ctrTitle" hasCustomPrompt="1"/>
          </p:nvPr>
        </p:nvSpPr>
        <p:spPr>
          <a:xfrm>
            <a:off x="292822" y="1122365"/>
            <a:ext cx="8558357" cy="1220787"/>
          </a:xfrm>
        </p:spPr>
        <p:txBody>
          <a:bodyPr anchor="b">
            <a:normAutofit/>
          </a:bodyPr>
          <a:lstStyle>
            <a:lvl1pPr algn="ctr">
              <a:defRPr sz="5000" b="1" i="0">
                <a:solidFill>
                  <a:schemeClr val="bg1"/>
                </a:solidFill>
                <a:latin typeface="SimSun" panose="020B0604020202020204" pitchFamily="34" charset="0"/>
                <a:cs typeface="SimSun" panose="020B0604020202020204" pitchFamily="34" charset="0"/>
              </a:defRPr>
            </a:lvl1pPr>
          </a:lstStyle>
          <a:p>
            <a:r>
              <a:rPr lang="en-US" dirty="0"/>
              <a:t>Title</a:t>
            </a:r>
          </a:p>
        </p:txBody>
      </p:sp>
      <p:pic>
        <p:nvPicPr>
          <p:cNvPr id="12" name="Picture 11">
            <a:extLst>
              <a:ext uri="{FF2B5EF4-FFF2-40B4-BE49-F238E27FC236}">
                <a16:creationId xmlns:a16="http://schemas.microsoft.com/office/drawing/2014/main" id="{65333D7C-5646-46D5-A1B4-E187F905FFD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3" name="Picture 12" descr="A close up of a sign&#10;&#10;Description generated with high confidence">
            <a:extLst>
              <a:ext uri="{FF2B5EF4-FFF2-40B4-BE49-F238E27FC236}">
                <a16:creationId xmlns:a16="http://schemas.microsoft.com/office/drawing/2014/main" id="{00EB5339-6B01-4B1D-8FF3-721E410660A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pic>
        <p:nvPicPr>
          <p:cNvPr id="14" name="Picture 13">
            <a:extLst>
              <a:ext uri="{FF2B5EF4-FFF2-40B4-BE49-F238E27FC236}">
                <a16:creationId xmlns:a16="http://schemas.microsoft.com/office/drawing/2014/main" id="{055E2D1F-11D0-466C-A5B0-F744652D6315}"/>
              </a:ext>
              <a:ext uri="{C183D7F6-B498-43B3-948B-1728B52AA6E4}">
                <adec:decorative xmlns:adec="http://schemas.microsoft.com/office/drawing/2017/decorative" val="1"/>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1010528" y="3695558"/>
            <a:ext cx="8229600" cy="1867589"/>
          </a:xfrm>
          <a:prstGeom prst="rect">
            <a:avLst/>
          </a:prstGeom>
        </p:spPr>
      </p:pic>
      <p:sp>
        <p:nvSpPr>
          <p:cNvPr id="11" name="Text Placeholder 10">
            <a:extLst>
              <a:ext uri="{FF2B5EF4-FFF2-40B4-BE49-F238E27FC236}">
                <a16:creationId xmlns:a16="http://schemas.microsoft.com/office/drawing/2014/main" id="{6EB4A5DE-FE85-4060-831F-4535EBE301ED}"/>
              </a:ext>
            </a:extLst>
          </p:cNvPr>
          <p:cNvSpPr>
            <a:spLocks noGrp="1"/>
          </p:cNvSpPr>
          <p:nvPr>
            <p:ph type="body" sz="quarter" idx="11" hasCustomPrompt="1"/>
          </p:nvPr>
        </p:nvSpPr>
        <p:spPr>
          <a:xfrm>
            <a:off x="4689" y="2366228"/>
            <a:ext cx="9144000" cy="725488"/>
          </a:xfrm>
        </p:spPr>
        <p:txBody>
          <a:bodyPr anchor="ctr">
            <a:normAutofit/>
          </a:bodyPr>
          <a:lstStyle>
            <a:lvl1pPr marL="0" indent="0" algn="ctr">
              <a:buNone/>
              <a:defRPr sz="3400" b="1">
                <a:solidFill>
                  <a:srgbClr val="575757"/>
                </a:solidFill>
                <a:latin typeface="SimSun" panose="020B0604020202020204" pitchFamily="34" charset="0"/>
                <a:cs typeface="SimSun" panose="020B0604020202020204" pitchFamily="34" charset="0"/>
              </a:defRPr>
            </a:lvl1pPr>
          </a:lstStyle>
          <a:p>
            <a:pPr lvl="0"/>
            <a:r>
              <a:rPr lang="en-US" dirty="0" err="1"/>
              <a:t>SubTitle</a:t>
            </a:r>
            <a:endParaRPr lang="en-US" dirty="0"/>
          </a:p>
        </p:txBody>
      </p:sp>
    </p:spTree>
    <p:extLst>
      <p:ext uri="{BB962C8B-B14F-4D97-AF65-F5344CB8AC3E}">
        <p14:creationId xmlns:p14="http://schemas.microsoft.com/office/powerpoint/2010/main" val="4009474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on-Bulleted Intro Te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DC145-E118-4B1C-B828-C267C3F1B408}"/>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AF37DF25-4A84-449F-A44A-BC272B17B1B4}"/>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SimSun" panose="020B0604020202020204" pitchFamily="34" charset="0"/>
                <a:cs typeface="SimSun"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3" y="1521229"/>
            <a:ext cx="8521286" cy="4781145"/>
          </a:xfrm>
        </p:spPr>
        <p:txBody>
          <a:bodyPr>
            <a:normAutofit/>
          </a:bodyPr>
          <a:lstStyle>
            <a:lvl1pPr marL="0" indent="0">
              <a:lnSpc>
                <a:spcPct val="100000"/>
              </a:lnSpc>
              <a:spcBef>
                <a:spcPts val="600"/>
              </a:spcBef>
              <a:buNone/>
              <a:defRPr sz="2800">
                <a:latin typeface="SimSun" panose="020B0604020202020204" pitchFamily="34" charset="0"/>
                <a:cs typeface="SimSun" panose="020B0604020202020204" pitchFamily="34" charset="0"/>
              </a:defRPr>
            </a:lvl1pPr>
            <a:lvl2pPr marL="685783" indent="-228594">
              <a:lnSpc>
                <a:spcPct val="100000"/>
              </a:lnSpc>
              <a:spcBef>
                <a:spcPts val="600"/>
              </a:spcBef>
              <a:buFont typeface="Arial" panose="020B0604020202020204" pitchFamily="34" charset="0"/>
              <a:buChar char="•"/>
              <a:defRPr sz="2400">
                <a:latin typeface="SimSun" panose="020B0604020202020204" pitchFamily="34" charset="0"/>
                <a:cs typeface="SimSun" panose="020B0604020202020204" pitchFamily="34" charset="0"/>
              </a:defRPr>
            </a:lvl2pPr>
            <a:lvl3pPr marL="1142971" indent="-228594">
              <a:lnSpc>
                <a:spcPct val="100000"/>
              </a:lnSpc>
              <a:spcBef>
                <a:spcPts val="600"/>
              </a:spcBef>
              <a:buFont typeface="Arial" panose="020B0604020202020204" pitchFamily="34" charset="0"/>
              <a:buChar char="‒"/>
              <a:defRPr sz="2000">
                <a:latin typeface="SimSun" panose="020B0604020202020204" pitchFamily="34" charset="0"/>
                <a:cs typeface="SimSun" panose="020B0604020202020204" pitchFamily="34" charset="0"/>
              </a:defRPr>
            </a:lvl3pPr>
            <a:lvl4pPr marL="1600160" indent="-228594">
              <a:lnSpc>
                <a:spcPct val="100000"/>
              </a:lnSpc>
              <a:spcBef>
                <a:spcPts val="600"/>
              </a:spcBef>
              <a:buFont typeface="Wingdings" panose="05000000000000000000" pitchFamily="2" charset="2"/>
              <a:buChar char="§"/>
              <a:defRPr sz="1800">
                <a:latin typeface="SimSun" panose="020B0604020202020204" pitchFamily="34" charset="0"/>
                <a:cs typeface="SimSun" panose="020B0604020202020204" pitchFamily="34" charset="0"/>
              </a:defRPr>
            </a:lvl4pPr>
            <a:lvl5pPr>
              <a:lnSpc>
                <a:spcPct val="100000"/>
              </a:lnSpc>
              <a:spcBef>
                <a:spcPts val="600"/>
              </a:spcBef>
              <a:defRPr sz="1800">
                <a:latin typeface="SimSun" panose="020B0604020202020204" pitchFamily="34" charset="0"/>
                <a:cs typeface="SimSun"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448431"/>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7" name="Text Placeholder 14">
            <a:extLst>
              <a:ext uri="{FF2B5EF4-FFF2-40B4-BE49-F238E27FC236}">
                <a16:creationId xmlns:a16="http://schemas.microsoft.com/office/drawing/2014/main" id="{6AC79012-DFD9-487A-AE91-319B867CCA36}"/>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a:latin typeface="SimSun" panose="020B0604020202020204" pitchFamily="34" charset="0"/>
                <a:cs typeface="SimSun" panose="020B0604020202020204" pitchFamily="34" charset="0"/>
              </a:rPr>
              <a:t>CERT Basic Training Unit #: Unit Name</a:t>
            </a:r>
            <a:endParaRPr lang="en-US" dirty="0"/>
          </a:p>
        </p:txBody>
      </p:sp>
      <p:sp>
        <p:nvSpPr>
          <p:cNvPr id="18" name="Text Placeholder 14">
            <a:extLst>
              <a:ext uri="{FF2B5EF4-FFF2-40B4-BE49-F238E27FC236}">
                <a16:creationId xmlns:a16="http://schemas.microsoft.com/office/drawing/2014/main" id="{6FC8519E-E236-413F-A705-5F99B6BB6A10}"/>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err="1">
                <a:latin typeface="SimSun" panose="020B0604020202020204" pitchFamily="34" charset="0"/>
                <a:cs typeface="SimSun" panose="020B0604020202020204" pitchFamily="34" charset="0"/>
              </a:rPr>
              <a:t>Pg</a:t>
            </a:r>
            <a:r>
              <a:rPr lang="en-US" dirty="0">
                <a:latin typeface="SimSun" panose="020B0604020202020204" pitchFamily="34" charset="0"/>
                <a:cs typeface="SimSun" panose="020B0604020202020204" pitchFamily="34" charset="0"/>
              </a:rPr>
              <a:t> #-Unit #</a:t>
            </a:r>
            <a:endParaRPr lang="en-US" dirty="0"/>
          </a:p>
        </p:txBody>
      </p:sp>
      <p:pic>
        <p:nvPicPr>
          <p:cNvPr id="10" name="Picture 9">
            <a:extLst>
              <a:ext uri="{FF2B5EF4-FFF2-40B4-BE49-F238E27FC236}">
                <a16:creationId xmlns:a16="http://schemas.microsoft.com/office/drawing/2014/main" id="{AC186747-7ECE-4995-AB39-F8B86C54E512}"/>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130700" y="847403"/>
            <a:ext cx="3022007" cy="685801"/>
          </a:xfrm>
          <a:prstGeom prst="rect">
            <a:avLst/>
          </a:prstGeom>
        </p:spPr>
      </p:pic>
    </p:spTree>
    <p:extLst>
      <p:ext uri="{BB962C8B-B14F-4D97-AF65-F5344CB8AC3E}">
        <p14:creationId xmlns:p14="http://schemas.microsoft.com/office/powerpoint/2010/main" val="769151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1" y="1521229"/>
            <a:ext cx="8521287" cy="4781145"/>
          </a:xfrm>
        </p:spPr>
        <p:txBody>
          <a:bodyPr>
            <a:normAutofit/>
          </a:bodyPr>
          <a:lstStyle>
            <a:lvl1pPr>
              <a:lnSpc>
                <a:spcPct val="100000"/>
              </a:lnSpc>
              <a:spcBef>
                <a:spcPts val="600"/>
              </a:spcBef>
              <a:defRPr sz="2800">
                <a:latin typeface="SimSun" panose="020B0604020202020204" pitchFamily="34" charset="0"/>
                <a:cs typeface="SimSun" panose="020B0604020202020204" pitchFamily="34" charset="0"/>
              </a:defRPr>
            </a:lvl1pPr>
            <a:lvl2pPr marL="685783" indent="-228594">
              <a:lnSpc>
                <a:spcPct val="100000"/>
              </a:lnSpc>
              <a:spcBef>
                <a:spcPts val="600"/>
              </a:spcBef>
              <a:buFont typeface="Arial" panose="020B0604020202020204" pitchFamily="34" charset="0"/>
              <a:buChar char="‒"/>
              <a:defRPr sz="2400">
                <a:latin typeface="SimSun" panose="020B0604020202020204" pitchFamily="34" charset="0"/>
                <a:cs typeface="SimSun"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SimSun" panose="020B0604020202020204" pitchFamily="34" charset="0"/>
                <a:cs typeface="SimSun" panose="020B0604020202020204" pitchFamily="34" charset="0"/>
              </a:defRPr>
            </a:lvl3pPr>
            <a:lvl4pPr>
              <a:lnSpc>
                <a:spcPct val="100000"/>
              </a:lnSpc>
              <a:spcBef>
                <a:spcPts val="600"/>
              </a:spcBef>
              <a:defRPr sz="1800">
                <a:latin typeface="SimSun" panose="020B0604020202020204" pitchFamily="34" charset="0"/>
                <a:cs typeface="SimSun" panose="020B0604020202020204" pitchFamily="34" charset="0"/>
              </a:defRPr>
            </a:lvl4pPr>
            <a:lvl5pPr>
              <a:lnSpc>
                <a:spcPct val="100000"/>
              </a:lnSpc>
              <a:spcBef>
                <a:spcPts val="600"/>
              </a:spcBef>
              <a:defRPr sz="1800">
                <a:latin typeface="SimSun" panose="020B0604020202020204" pitchFamily="34" charset="0"/>
                <a:cs typeface="SimSun"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448431"/>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9" name="Text Placeholder 14">
            <a:extLst>
              <a:ext uri="{FF2B5EF4-FFF2-40B4-BE49-F238E27FC236}">
                <a16:creationId xmlns:a16="http://schemas.microsoft.com/office/drawing/2014/main" id="{8AD06FF2-3D49-487C-B170-F9D381F2A1C2}"/>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a:latin typeface="SimSun" panose="020B0604020202020204" pitchFamily="34" charset="0"/>
                <a:cs typeface="SimSun" panose="020B0604020202020204" pitchFamily="34" charset="0"/>
              </a:rPr>
              <a:t>CERT Basic Training Unit #: Unit Name</a:t>
            </a:r>
            <a:endParaRPr lang="en-US" dirty="0"/>
          </a:p>
        </p:txBody>
      </p:sp>
      <p:sp>
        <p:nvSpPr>
          <p:cNvPr id="20" name="Text Placeholder 14">
            <a:extLst>
              <a:ext uri="{FF2B5EF4-FFF2-40B4-BE49-F238E27FC236}">
                <a16:creationId xmlns:a16="http://schemas.microsoft.com/office/drawing/2014/main" id="{3F3F4A35-2251-41EE-98F7-6F7C80678804}"/>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err="1">
                <a:latin typeface="SimSun" panose="020B0604020202020204" pitchFamily="34" charset="0"/>
                <a:cs typeface="SimSun" panose="020B0604020202020204" pitchFamily="34" charset="0"/>
              </a:rPr>
              <a:t>Pg</a:t>
            </a:r>
            <a:r>
              <a:rPr lang="en-US" dirty="0">
                <a:latin typeface="SimSun" panose="020B0604020202020204" pitchFamily="34" charset="0"/>
                <a:cs typeface="SimSun" panose="020B0604020202020204" pitchFamily="34" charset="0"/>
              </a:rPr>
              <a:t> #-Unit #</a:t>
            </a:r>
            <a:endParaRPr lang="en-US" dirty="0"/>
          </a:p>
        </p:txBody>
      </p:sp>
      <p:sp>
        <p:nvSpPr>
          <p:cNvPr id="15" name="Rectangle 14">
            <a:extLst>
              <a:ext uri="{FF2B5EF4-FFF2-40B4-BE49-F238E27FC236}">
                <a16:creationId xmlns:a16="http://schemas.microsoft.com/office/drawing/2014/main" id="{D655D152-91EE-49F1-A7B5-C23DA00CE27D}"/>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AF42A5DF-A57F-41A6-B669-6BF3220B1F36}"/>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SimSun" panose="020B0604020202020204" pitchFamily="34" charset="0"/>
                <a:cs typeface="SimSun" panose="020B0604020202020204" pitchFamily="34" charset="0"/>
              </a:defRPr>
            </a:lvl1pPr>
          </a:lstStyle>
          <a:p>
            <a:r>
              <a:rPr lang="en-US"/>
              <a:t>Click to edit Master title style</a:t>
            </a:r>
            <a:endParaRPr lang="en-US" dirty="0"/>
          </a:p>
        </p:txBody>
      </p:sp>
      <p:pic>
        <p:nvPicPr>
          <p:cNvPr id="17" name="Picture 16">
            <a:extLst>
              <a:ext uri="{FF2B5EF4-FFF2-40B4-BE49-F238E27FC236}">
                <a16:creationId xmlns:a16="http://schemas.microsoft.com/office/drawing/2014/main" id="{309C1DF3-F0D9-4ADE-8647-AE5FFD15DF44}"/>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130700" y="847403"/>
            <a:ext cx="3022007" cy="685801"/>
          </a:xfrm>
          <a:prstGeom prst="rect">
            <a:avLst/>
          </a:prstGeom>
        </p:spPr>
      </p:pic>
    </p:spTree>
    <p:extLst>
      <p:ext uri="{BB962C8B-B14F-4D97-AF65-F5344CB8AC3E}">
        <p14:creationId xmlns:p14="http://schemas.microsoft.com/office/powerpoint/2010/main" val="2541048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1" y="1521229"/>
            <a:ext cx="8521287" cy="4781145"/>
          </a:xfrm>
        </p:spPr>
        <p:txBody>
          <a:bodyPr>
            <a:normAutofit/>
          </a:bodyPr>
          <a:lstStyle>
            <a:lvl1pPr marL="514350" indent="-514350">
              <a:lnSpc>
                <a:spcPct val="100000"/>
              </a:lnSpc>
              <a:spcBef>
                <a:spcPts val="600"/>
              </a:spcBef>
              <a:buFont typeface="+mj-lt"/>
              <a:buAutoNum type="arabicPeriod"/>
              <a:defRPr sz="2800">
                <a:latin typeface="SimSun" panose="020B0604020202020204" pitchFamily="34" charset="0"/>
                <a:cs typeface="SimSun" panose="020B0604020202020204" pitchFamily="34" charset="0"/>
              </a:defRPr>
            </a:lvl1pPr>
            <a:lvl2pPr marL="685783" indent="-228594">
              <a:lnSpc>
                <a:spcPct val="100000"/>
              </a:lnSpc>
              <a:spcBef>
                <a:spcPts val="600"/>
              </a:spcBef>
              <a:buFont typeface="Arial" panose="020B0604020202020204" pitchFamily="34" charset="0"/>
              <a:buChar char="‒"/>
              <a:defRPr sz="2400">
                <a:latin typeface="SimSun" panose="020B0604020202020204" pitchFamily="34" charset="0"/>
                <a:cs typeface="SimSun"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SimSun" panose="020B0604020202020204" pitchFamily="34" charset="0"/>
                <a:cs typeface="SimSun" panose="020B0604020202020204" pitchFamily="34" charset="0"/>
              </a:defRPr>
            </a:lvl3pPr>
            <a:lvl4pPr>
              <a:lnSpc>
                <a:spcPct val="100000"/>
              </a:lnSpc>
              <a:spcBef>
                <a:spcPts val="600"/>
              </a:spcBef>
              <a:defRPr sz="1800">
                <a:latin typeface="SimSun" panose="020B0604020202020204" pitchFamily="34" charset="0"/>
                <a:cs typeface="SimSun" panose="020B0604020202020204" pitchFamily="34" charset="0"/>
              </a:defRPr>
            </a:lvl4pPr>
            <a:lvl5pPr>
              <a:lnSpc>
                <a:spcPct val="100000"/>
              </a:lnSpc>
              <a:spcBef>
                <a:spcPts val="600"/>
              </a:spcBef>
              <a:defRPr sz="1800">
                <a:latin typeface="SimSun" panose="020B0604020202020204" pitchFamily="34" charset="0"/>
                <a:cs typeface="SimSun"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448431"/>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7" name="Text Placeholder 14">
            <a:extLst>
              <a:ext uri="{FF2B5EF4-FFF2-40B4-BE49-F238E27FC236}">
                <a16:creationId xmlns:a16="http://schemas.microsoft.com/office/drawing/2014/main" id="{F0915D09-1355-40F5-B6B4-3B5DA81E540A}"/>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a:latin typeface="SimSun" panose="020B0604020202020204" pitchFamily="34" charset="0"/>
                <a:cs typeface="SimSun" panose="020B0604020202020204" pitchFamily="34" charset="0"/>
              </a:rPr>
              <a:t>CERT Basic Training Unit #: Unit Name</a:t>
            </a:r>
            <a:endParaRPr lang="en-US" dirty="0"/>
          </a:p>
        </p:txBody>
      </p:sp>
      <p:sp>
        <p:nvSpPr>
          <p:cNvPr id="18" name="Text Placeholder 14">
            <a:extLst>
              <a:ext uri="{FF2B5EF4-FFF2-40B4-BE49-F238E27FC236}">
                <a16:creationId xmlns:a16="http://schemas.microsoft.com/office/drawing/2014/main" id="{BD7EDDF4-A93D-4C2E-A9C1-50EF50248B29}"/>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err="1">
                <a:latin typeface="SimSun" panose="020B0604020202020204" pitchFamily="34" charset="0"/>
                <a:cs typeface="SimSun" panose="020B0604020202020204" pitchFamily="34" charset="0"/>
              </a:rPr>
              <a:t>Pg</a:t>
            </a:r>
            <a:r>
              <a:rPr lang="en-US" dirty="0">
                <a:latin typeface="SimSun" panose="020B0604020202020204" pitchFamily="34" charset="0"/>
                <a:cs typeface="SimSun" panose="020B0604020202020204" pitchFamily="34" charset="0"/>
              </a:rPr>
              <a:t> #-Unit #</a:t>
            </a:r>
            <a:endParaRPr lang="en-US" dirty="0"/>
          </a:p>
        </p:txBody>
      </p:sp>
      <p:sp>
        <p:nvSpPr>
          <p:cNvPr id="15" name="Rectangle 14">
            <a:extLst>
              <a:ext uri="{FF2B5EF4-FFF2-40B4-BE49-F238E27FC236}">
                <a16:creationId xmlns:a16="http://schemas.microsoft.com/office/drawing/2014/main" id="{DABBE46C-7DE4-43A2-A35D-3DB7BE408664}"/>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11691865-91A3-456D-A201-C3EA60C3B7E1}"/>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SimSun" panose="020B0604020202020204" pitchFamily="34" charset="0"/>
                <a:cs typeface="SimSun" panose="020B0604020202020204" pitchFamily="34" charset="0"/>
              </a:defRPr>
            </a:lvl1pPr>
          </a:lstStyle>
          <a:p>
            <a:r>
              <a:rPr lang="en-US"/>
              <a:t>Click to edit Master title style</a:t>
            </a:r>
            <a:endParaRPr lang="en-US" dirty="0"/>
          </a:p>
        </p:txBody>
      </p:sp>
      <p:pic>
        <p:nvPicPr>
          <p:cNvPr id="19" name="Picture 18">
            <a:extLst>
              <a:ext uri="{FF2B5EF4-FFF2-40B4-BE49-F238E27FC236}">
                <a16:creationId xmlns:a16="http://schemas.microsoft.com/office/drawing/2014/main" id="{A8F4DCC3-DC5A-4390-92E2-EFDA260E7464}"/>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130700" y="847403"/>
            <a:ext cx="3022007" cy="685801"/>
          </a:xfrm>
          <a:prstGeom prst="rect">
            <a:avLst/>
          </a:prstGeom>
        </p:spPr>
      </p:pic>
    </p:spTree>
    <p:extLst>
      <p:ext uri="{BB962C8B-B14F-4D97-AF65-F5344CB8AC3E}">
        <p14:creationId xmlns:p14="http://schemas.microsoft.com/office/powerpoint/2010/main" val="1933098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ed Lis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4142622" cy="4758287"/>
          </a:xfrm>
        </p:spPr>
        <p:txBody>
          <a:bodyPr>
            <a:normAutofit/>
          </a:bodyPr>
          <a:lstStyle>
            <a:lvl1pPr>
              <a:defRPr sz="2800">
                <a:latin typeface="SimSun" panose="020B0604020202020204" pitchFamily="34" charset="0"/>
                <a:cs typeface="SimSun" panose="020B0604020202020204" pitchFamily="34" charset="0"/>
              </a:defRPr>
            </a:lvl1pPr>
            <a:lvl2pPr marL="685783" indent="-228594">
              <a:buFont typeface="Arial" panose="020B0604020202020204" pitchFamily="34" charset="0"/>
              <a:buChar char="‒"/>
              <a:defRPr sz="2400">
                <a:latin typeface="SimSun" panose="020B0604020202020204" pitchFamily="34" charset="0"/>
                <a:cs typeface="SimSun" panose="020B0604020202020204" pitchFamily="34" charset="0"/>
              </a:defRPr>
            </a:lvl2pPr>
            <a:lvl3pPr marL="1142971" indent="-228594">
              <a:buFont typeface="Wingdings" panose="05000000000000000000" pitchFamily="2" charset="2"/>
              <a:buChar char="§"/>
              <a:defRPr sz="2000">
                <a:latin typeface="SimSun" panose="020B0604020202020204" pitchFamily="34" charset="0"/>
                <a:cs typeface="SimSun" panose="020B0604020202020204" pitchFamily="34" charset="0"/>
              </a:defRPr>
            </a:lvl3pPr>
            <a:lvl4pPr>
              <a:defRPr sz="1800">
                <a:latin typeface="SimSun" panose="020B0604020202020204" pitchFamily="34" charset="0"/>
                <a:cs typeface="SimSun" panose="020B0604020202020204" pitchFamily="34" charset="0"/>
              </a:defRPr>
            </a:lvl4pPr>
            <a:lvl5pPr>
              <a:defRPr sz="1800">
                <a:latin typeface="SimSun" panose="020B0604020202020204" pitchFamily="34" charset="0"/>
                <a:cs typeface="SimSun"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448431"/>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0" name="Content Placeholder 2">
            <a:extLst>
              <a:ext uri="{FF2B5EF4-FFF2-40B4-BE49-F238E27FC236}">
                <a16:creationId xmlns:a16="http://schemas.microsoft.com/office/drawing/2014/main" id="{7DD0A62F-ADCE-4FEB-9CDF-E85D05BB3432}"/>
              </a:ext>
            </a:extLst>
          </p:cNvPr>
          <p:cNvSpPr>
            <a:spLocks noGrp="1"/>
          </p:cNvSpPr>
          <p:nvPr>
            <p:ph idx="13"/>
          </p:nvPr>
        </p:nvSpPr>
        <p:spPr>
          <a:xfrm>
            <a:off x="4572000" y="1521229"/>
            <a:ext cx="4256858" cy="4758287"/>
          </a:xfrm>
        </p:spPr>
        <p:txBody>
          <a:bodyPr>
            <a:normAutofit/>
          </a:bodyPr>
          <a:lstStyle>
            <a:lvl1pPr>
              <a:defRPr sz="2800">
                <a:latin typeface="SimSun" panose="020B0604020202020204" pitchFamily="34" charset="0"/>
                <a:cs typeface="SimSun" panose="020B0604020202020204" pitchFamily="34" charset="0"/>
              </a:defRPr>
            </a:lvl1pPr>
            <a:lvl2pPr marL="685783" indent="-228594">
              <a:buFont typeface="Arial" panose="020B0604020202020204" pitchFamily="34" charset="0"/>
              <a:buChar char="‒"/>
              <a:defRPr sz="2400">
                <a:latin typeface="SimSun" panose="020B0604020202020204" pitchFamily="34" charset="0"/>
                <a:cs typeface="SimSun" panose="020B0604020202020204" pitchFamily="34" charset="0"/>
              </a:defRPr>
            </a:lvl2pPr>
            <a:lvl3pPr marL="1142971" indent="-228594">
              <a:buFont typeface="Wingdings" panose="05000000000000000000" pitchFamily="2" charset="2"/>
              <a:buChar char="§"/>
              <a:defRPr sz="2000">
                <a:latin typeface="SimSun" panose="020B0604020202020204" pitchFamily="34" charset="0"/>
                <a:cs typeface="SimSun" panose="020B0604020202020204" pitchFamily="34" charset="0"/>
              </a:defRPr>
            </a:lvl3pPr>
            <a:lvl4pPr>
              <a:defRPr sz="1800">
                <a:latin typeface="SimSun" panose="020B0604020202020204" pitchFamily="34" charset="0"/>
                <a:cs typeface="SimSun" panose="020B0604020202020204" pitchFamily="34" charset="0"/>
              </a:defRPr>
            </a:lvl4pPr>
            <a:lvl5pPr>
              <a:defRPr sz="1800">
                <a:latin typeface="SimSun" panose="020B0604020202020204" pitchFamily="34" charset="0"/>
                <a:cs typeface="SimSun"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4">
            <a:extLst>
              <a:ext uri="{FF2B5EF4-FFF2-40B4-BE49-F238E27FC236}">
                <a16:creationId xmlns:a16="http://schemas.microsoft.com/office/drawing/2014/main" id="{11734820-5E17-4293-AA0D-490C8DE1B3BE}"/>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a:latin typeface="SimSun" panose="020B0604020202020204" pitchFamily="34" charset="0"/>
                <a:cs typeface="SimSun" panose="020B0604020202020204" pitchFamily="34" charset="0"/>
              </a:rPr>
              <a:t>CERT Basic Training Unit #: Unit Name</a:t>
            </a:r>
            <a:endParaRPr lang="en-US" dirty="0"/>
          </a:p>
        </p:txBody>
      </p:sp>
      <p:sp>
        <p:nvSpPr>
          <p:cNvPr id="19" name="Text Placeholder 14">
            <a:extLst>
              <a:ext uri="{FF2B5EF4-FFF2-40B4-BE49-F238E27FC236}">
                <a16:creationId xmlns:a16="http://schemas.microsoft.com/office/drawing/2014/main" id="{CD375BE8-6CDA-4A00-B406-82A2464D071F}"/>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err="1">
                <a:latin typeface="SimSun" panose="020B0604020202020204" pitchFamily="34" charset="0"/>
                <a:cs typeface="SimSun" panose="020B0604020202020204" pitchFamily="34" charset="0"/>
              </a:rPr>
              <a:t>Pg</a:t>
            </a:r>
            <a:r>
              <a:rPr lang="en-US" dirty="0">
                <a:latin typeface="SimSun" panose="020B0604020202020204" pitchFamily="34" charset="0"/>
                <a:cs typeface="SimSun" panose="020B0604020202020204" pitchFamily="34" charset="0"/>
              </a:rPr>
              <a:t> #-Unit #</a:t>
            </a:r>
            <a:endParaRPr lang="en-US" dirty="0"/>
          </a:p>
        </p:txBody>
      </p:sp>
      <p:sp>
        <p:nvSpPr>
          <p:cNvPr id="16" name="Rectangle 15">
            <a:extLst>
              <a:ext uri="{FF2B5EF4-FFF2-40B4-BE49-F238E27FC236}">
                <a16:creationId xmlns:a16="http://schemas.microsoft.com/office/drawing/2014/main" id="{A76AA418-825E-4C3A-8EF5-C2F703928CDA}"/>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Title 1">
            <a:extLst>
              <a:ext uri="{FF2B5EF4-FFF2-40B4-BE49-F238E27FC236}">
                <a16:creationId xmlns:a16="http://schemas.microsoft.com/office/drawing/2014/main" id="{FB50B4F2-F1CD-49B2-B905-694E242182A5}"/>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SimSun" panose="020B0604020202020204" pitchFamily="34" charset="0"/>
                <a:cs typeface="SimSun" panose="020B0604020202020204" pitchFamily="34" charset="0"/>
              </a:defRPr>
            </a:lvl1pPr>
          </a:lstStyle>
          <a:p>
            <a:r>
              <a:rPr lang="en-US"/>
              <a:t>Click to edit Master title style</a:t>
            </a:r>
            <a:endParaRPr lang="en-US" dirty="0"/>
          </a:p>
        </p:txBody>
      </p:sp>
      <p:pic>
        <p:nvPicPr>
          <p:cNvPr id="20" name="Picture 19">
            <a:extLst>
              <a:ext uri="{FF2B5EF4-FFF2-40B4-BE49-F238E27FC236}">
                <a16:creationId xmlns:a16="http://schemas.microsoft.com/office/drawing/2014/main" id="{F48D13FD-B28C-49F8-9929-0E38A212C60A}"/>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130700" y="847403"/>
            <a:ext cx="3022007" cy="685801"/>
          </a:xfrm>
          <a:prstGeom prst="rect">
            <a:avLst/>
          </a:prstGeom>
        </p:spPr>
      </p:pic>
    </p:spTree>
    <p:extLst>
      <p:ext uri="{BB962C8B-B14F-4D97-AF65-F5344CB8AC3E}">
        <p14:creationId xmlns:p14="http://schemas.microsoft.com/office/powerpoint/2010/main" val="3757180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86B7D5-9D73-41BF-83DA-82B7B0CE3957}"/>
              </a:ext>
            </a:extLst>
          </p:cNvPr>
          <p:cNvSpPr/>
          <p:nvPr userDrawn="1"/>
        </p:nvSpPr>
        <p:spPr>
          <a:xfrm>
            <a:off x="0" y="-2387"/>
            <a:ext cx="9144000" cy="5514975"/>
          </a:xfrm>
          <a:prstGeom prst="rect">
            <a:avLst/>
          </a:prstGeom>
          <a:solidFill>
            <a:srgbClr val="57AC40"/>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C5E2048F-5A58-44FC-BB6B-8004B92565BB}"/>
              </a:ext>
            </a:extLst>
          </p:cNvPr>
          <p:cNvSpPr>
            <a:spLocks noGrp="1"/>
          </p:cNvSpPr>
          <p:nvPr>
            <p:ph type="ctrTitle" hasCustomPrompt="1"/>
          </p:nvPr>
        </p:nvSpPr>
        <p:spPr>
          <a:xfrm>
            <a:off x="292822" y="1122365"/>
            <a:ext cx="8558357" cy="1220787"/>
          </a:xfrm>
        </p:spPr>
        <p:txBody>
          <a:bodyPr anchor="b">
            <a:normAutofit/>
          </a:bodyPr>
          <a:lstStyle>
            <a:lvl1pPr algn="ctr">
              <a:defRPr sz="5000" b="1" i="0">
                <a:solidFill>
                  <a:schemeClr val="bg1"/>
                </a:solidFill>
                <a:latin typeface="SimSun" panose="020B0604020202020204" pitchFamily="34" charset="0"/>
                <a:cs typeface="SimSun" panose="020B0604020202020204" pitchFamily="34" charset="0"/>
              </a:defRPr>
            </a:lvl1pPr>
          </a:lstStyle>
          <a:p>
            <a:r>
              <a:rPr lang="en-US" dirty="0"/>
              <a:t>Title</a:t>
            </a:r>
          </a:p>
        </p:txBody>
      </p:sp>
      <p:pic>
        <p:nvPicPr>
          <p:cNvPr id="5" name="Picture 4">
            <a:extLst>
              <a:ext uri="{FF2B5EF4-FFF2-40B4-BE49-F238E27FC236}">
                <a16:creationId xmlns:a16="http://schemas.microsoft.com/office/drawing/2014/main" id="{D1F19E53-3E23-440A-8EE7-959664248F9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3655702"/>
            <a:ext cx="8229600" cy="1867589"/>
          </a:xfrm>
          <a:prstGeom prst="rect">
            <a:avLst/>
          </a:prstGeom>
        </p:spPr>
      </p:pic>
      <p:pic>
        <p:nvPicPr>
          <p:cNvPr id="10" name="Picture 9">
            <a:extLst>
              <a:ext uri="{FF2B5EF4-FFF2-40B4-BE49-F238E27FC236}">
                <a16:creationId xmlns:a16="http://schemas.microsoft.com/office/drawing/2014/main" id="{B50CA1CA-D78F-4D29-A112-7E5632AB275A}"/>
              </a:ext>
              <a:ext uri="{C183D7F6-B498-43B3-948B-1728B52AA6E4}">
                <adec:decorative xmlns:adec="http://schemas.microsoft.com/office/drawing/2017/decorative" val="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6" name="Picture 15" descr="A close up of a sign&#10;&#10;Description generated with high confidence">
            <a:extLst>
              <a:ext uri="{FF2B5EF4-FFF2-40B4-BE49-F238E27FC236}">
                <a16:creationId xmlns:a16="http://schemas.microsoft.com/office/drawing/2014/main" id="{A0A1B6DC-BDE1-4350-A720-0DFEEA72163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sp>
        <p:nvSpPr>
          <p:cNvPr id="8" name="Rectangle 7">
            <a:extLst>
              <a:ext uri="{FF2B5EF4-FFF2-40B4-BE49-F238E27FC236}">
                <a16:creationId xmlns:a16="http://schemas.microsoft.com/office/drawing/2014/main" id="{904067AB-CFF7-43F4-B079-0C5EAAD1870F}"/>
              </a:ext>
            </a:extLst>
          </p:cNvPr>
          <p:cNvSpPr/>
          <p:nvPr userDrawn="1"/>
        </p:nvSpPr>
        <p:spPr>
          <a:xfrm>
            <a:off x="0" y="-2388"/>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itle 1">
            <a:extLst>
              <a:ext uri="{FF2B5EF4-FFF2-40B4-BE49-F238E27FC236}">
                <a16:creationId xmlns:a16="http://schemas.microsoft.com/office/drawing/2014/main" id="{FF4E3629-3D8B-4485-8CDE-5C60912D1901}"/>
              </a:ext>
            </a:extLst>
          </p:cNvPr>
          <p:cNvSpPr txBox="1">
            <a:spLocks/>
          </p:cNvSpPr>
          <p:nvPr userDrawn="1"/>
        </p:nvSpPr>
        <p:spPr>
          <a:xfrm>
            <a:off x="292822" y="1122365"/>
            <a:ext cx="8558357" cy="1220787"/>
          </a:xfrm>
          <a:prstGeom prst="rect">
            <a:avLst/>
          </a:prstGeom>
        </p:spPr>
        <p:txBody>
          <a:bodyPr vert="horz" lIns="91440" tIns="45720" rIns="91440" bIns="45720" rtlCol="0" anchor="b">
            <a:normAutofit/>
          </a:bodyPr>
          <a:lstStyle>
            <a:lvl1pPr algn="ctr" defTabSz="914377" rtl="0" eaLnBrk="1" latinLnBrk="0" hangingPunct="1">
              <a:lnSpc>
                <a:spcPct val="90000"/>
              </a:lnSpc>
              <a:spcBef>
                <a:spcPct val="0"/>
              </a:spcBef>
              <a:buNone/>
              <a:defRPr sz="5000" b="1" i="0" kern="1200">
                <a:solidFill>
                  <a:schemeClr val="bg1"/>
                </a:solidFill>
                <a:latin typeface="SimSun" panose="020B0604020202020204" pitchFamily="34" charset="0"/>
                <a:ea typeface="SimSun"/>
                <a:cs typeface="SimSun" panose="020B0604020202020204" pitchFamily="34" charset="0"/>
              </a:defRPr>
            </a:lvl1pPr>
          </a:lstStyle>
          <a:p>
            <a:r>
              <a:rPr lang="en-US"/>
              <a:t>Title</a:t>
            </a:r>
            <a:endParaRPr lang="en-US" dirty="0"/>
          </a:p>
        </p:txBody>
      </p:sp>
      <p:pic>
        <p:nvPicPr>
          <p:cNvPr id="11" name="Picture 10">
            <a:extLst>
              <a:ext uri="{FF2B5EF4-FFF2-40B4-BE49-F238E27FC236}">
                <a16:creationId xmlns:a16="http://schemas.microsoft.com/office/drawing/2014/main" id="{0069AF45-5F12-4E77-B39F-B9E2B5F123E6}"/>
              </a:ext>
              <a:ext uri="{C183D7F6-B498-43B3-948B-1728B52AA6E4}">
                <adec:decorative xmlns:adec="http://schemas.microsoft.com/office/drawing/2017/decorative" val="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2" name="Picture 11" descr="A close up of a sign&#10;&#10;Description generated with high confidence">
            <a:extLst>
              <a:ext uri="{FF2B5EF4-FFF2-40B4-BE49-F238E27FC236}">
                <a16:creationId xmlns:a16="http://schemas.microsoft.com/office/drawing/2014/main" id="{BCBDF5EB-49D2-4754-A9DC-ED741B4DABB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pic>
        <p:nvPicPr>
          <p:cNvPr id="13" name="Picture 12">
            <a:extLst>
              <a:ext uri="{FF2B5EF4-FFF2-40B4-BE49-F238E27FC236}">
                <a16:creationId xmlns:a16="http://schemas.microsoft.com/office/drawing/2014/main" id="{0D13176F-E073-4F41-B997-F5DD7731A5D0}"/>
              </a:ext>
              <a:ext uri="{C183D7F6-B498-43B3-948B-1728B52AA6E4}">
                <adec:decorative xmlns:adec="http://schemas.microsoft.com/office/drawing/2017/decorative" val="1"/>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1010528" y="3695558"/>
            <a:ext cx="8229600" cy="1867589"/>
          </a:xfrm>
          <a:prstGeom prst="rect">
            <a:avLst/>
          </a:prstGeom>
        </p:spPr>
      </p:pic>
    </p:spTree>
    <p:extLst>
      <p:ext uri="{BB962C8B-B14F-4D97-AF65-F5344CB8AC3E}">
        <p14:creationId xmlns:p14="http://schemas.microsoft.com/office/powerpoint/2010/main" val="2731951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86B7D5-9D73-41BF-83DA-82B7B0CE3957}"/>
              </a:ext>
            </a:extLst>
          </p:cNvPr>
          <p:cNvSpPr/>
          <p:nvPr userDrawn="1"/>
        </p:nvSpPr>
        <p:spPr>
          <a:xfrm>
            <a:off x="0" y="2964"/>
            <a:ext cx="9144000" cy="5514975"/>
          </a:xfrm>
          <a:prstGeom prst="rect">
            <a:avLst/>
          </a:prstGeom>
          <a:solidFill>
            <a:srgbClr val="57AC40"/>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5" name="Picture 4">
            <a:extLst>
              <a:ext uri="{FF2B5EF4-FFF2-40B4-BE49-F238E27FC236}">
                <a16:creationId xmlns:a16="http://schemas.microsoft.com/office/drawing/2014/main" id="{D1F19E53-3E23-440A-8EE7-959664248F9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3660297"/>
            <a:ext cx="8229600" cy="1867589"/>
          </a:xfrm>
          <a:prstGeom prst="rect">
            <a:avLst/>
          </a:prstGeom>
        </p:spPr>
      </p:pic>
      <p:pic>
        <p:nvPicPr>
          <p:cNvPr id="10" name="Picture 9">
            <a:extLst>
              <a:ext uri="{FF2B5EF4-FFF2-40B4-BE49-F238E27FC236}">
                <a16:creationId xmlns:a16="http://schemas.microsoft.com/office/drawing/2014/main" id="{B50CA1CA-D78F-4D29-A112-7E5632AB275A}"/>
              </a:ext>
              <a:ext uri="{C183D7F6-B498-43B3-948B-1728B52AA6E4}">
                <adec:decorative xmlns:adec="http://schemas.microsoft.com/office/drawing/2017/decorative" val="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6" name="Picture 15" descr="A close up of a sign&#10;&#10;Description generated with high confidence">
            <a:extLst>
              <a:ext uri="{FF2B5EF4-FFF2-40B4-BE49-F238E27FC236}">
                <a16:creationId xmlns:a16="http://schemas.microsoft.com/office/drawing/2014/main" id="{A0A1B6DC-BDE1-4350-A720-0DFEEA72163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sp>
        <p:nvSpPr>
          <p:cNvPr id="6" name="Text Placeholder 5">
            <a:extLst>
              <a:ext uri="{FF2B5EF4-FFF2-40B4-BE49-F238E27FC236}">
                <a16:creationId xmlns:a16="http://schemas.microsoft.com/office/drawing/2014/main" id="{3BB55A5C-60F8-44DB-948C-104DD56B3B6F}"/>
              </a:ext>
            </a:extLst>
          </p:cNvPr>
          <p:cNvSpPr>
            <a:spLocks noGrp="1"/>
          </p:cNvSpPr>
          <p:nvPr>
            <p:ph type="body" sz="quarter" idx="10" hasCustomPrompt="1"/>
          </p:nvPr>
        </p:nvSpPr>
        <p:spPr>
          <a:xfrm>
            <a:off x="0" y="1580055"/>
            <a:ext cx="9144000" cy="897140"/>
          </a:xfrm>
        </p:spPr>
        <p:txBody>
          <a:bodyPr anchor="ctr">
            <a:normAutofit/>
          </a:bodyPr>
          <a:lstStyle>
            <a:lvl1pPr marL="0" indent="0" algn="ctr">
              <a:buNone/>
              <a:defRPr sz="5000" b="1">
                <a:solidFill>
                  <a:schemeClr val="bg1"/>
                </a:solidFill>
                <a:latin typeface="SimSun" panose="020B0604020202020204" pitchFamily="34" charset="0"/>
                <a:cs typeface="SimSun" panose="020B0604020202020204" pitchFamily="34" charset="0"/>
              </a:defRPr>
            </a:lvl1pPr>
          </a:lstStyle>
          <a:p>
            <a:pPr lvl="0"/>
            <a:r>
              <a:rPr lang="en-US" dirty="0"/>
              <a:t>Title</a:t>
            </a:r>
          </a:p>
        </p:txBody>
      </p:sp>
      <p:sp>
        <p:nvSpPr>
          <p:cNvPr id="8" name="Rectangle 7">
            <a:extLst>
              <a:ext uri="{FF2B5EF4-FFF2-40B4-BE49-F238E27FC236}">
                <a16:creationId xmlns:a16="http://schemas.microsoft.com/office/drawing/2014/main" id="{F0CD4B09-7F07-4A09-9C60-3380860C8F69}"/>
              </a:ext>
            </a:extLst>
          </p:cNvPr>
          <p:cNvSpPr/>
          <p:nvPr userDrawn="1"/>
        </p:nvSpPr>
        <p:spPr>
          <a:xfrm>
            <a:off x="0" y="-2388"/>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itle 1">
            <a:extLst>
              <a:ext uri="{FF2B5EF4-FFF2-40B4-BE49-F238E27FC236}">
                <a16:creationId xmlns:a16="http://schemas.microsoft.com/office/drawing/2014/main" id="{9ABF4FF3-D617-47D3-B4DE-0B360E082BEF}"/>
              </a:ext>
            </a:extLst>
          </p:cNvPr>
          <p:cNvSpPr>
            <a:spLocks noGrp="1"/>
          </p:cNvSpPr>
          <p:nvPr>
            <p:ph type="ctrTitle" hasCustomPrompt="1"/>
          </p:nvPr>
        </p:nvSpPr>
        <p:spPr>
          <a:xfrm>
            <a:off x="292822" y="1122365"/>
            <a:ext cx="8558357" cy="1220787"/>
          </a:xfrm>
        </p:spPr>
        <p:txBody>
          <a:bodyPr anchor="b">
            <a:normAutofit/>
          </a:bodyPr>
          <a:lstStyle>
            <a:lvl1pPr algn="ctr">
              <a:defRPr sz="5000" b="1" i="0">
                <a:solidFill>
                  <a:schemeClr val="bg1"/>
                </a:solidFill>
                <a:latin typeface="SimSun" panose="020B0604020202020204" pitchFamily="34" charset="0"/>
                <a:cs typeface="SimSun" panose="020B0604020202020204" pitchFamily="34" charset="0"/>
              </a:defRPr>
            </a:lvl1pPr>
          </a:lstStyle>
          <a:p>
            <a:r>
              <a:rPr lang="en-US" dirty="0"/>
              <a:t>Title</a:t>
            </a:r>
          </a:p>
        </p:txBody>
      </p:sp>
      <p:pic>
        <p:nvPicPr>
          <p:cNvPr id="12" name="Picture 11">
            <a:extLst>
              <a:ext uri="{FF2B5EF4-FFF2-40B4-BE49-F238E27FC236}">
                <a16:creationId xmlns:a16="http://schemas.microsoft.com/office/drawing/2014/main" id="{35554AC7-A2AB-4A97-884B-883F4D19F067}"/>
              </a:ext>
              <a:ext uri="{C183D7F6-B498-43B3-948B-1728B52AA6E4}">
                <adec:decorative xmlns:adec="http://schemas.microsoft.com/office/drawing/2017/decorative" val="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3" name="Picture 12" descr="A close up of a sign&#10;&#10;Description generated with high confidence">
            <a:extLst>
              <a:ext uri="{FF2B5EF4-FFF2-40B4-BE49-F238E27FC236}">
                <a16:creationId xmlns:a16="http://schemas.microsoft.com/office/drawing/2014/main" id="{CEEB606F-42C3-49BD-81E2-BECC647470D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pic>
        <p:nvPicPr>
          <p:cNvPr id="14" name="Picture 13">
            <a:extLst>
              <a:ext uri="{FF2B5EF4-FFF2-40B4-BE49-F238E27FC236}">
                <a16:creationId xmlns:a16="http://schemas.microsoft.com/office/drawing/2014/main" id="{26EE771C-59DB-4868-AB56-B68950E7C54B}"/>
              </a:ext>
              <a:ext uri="{C183D7F6-B498-43B3-948B-1728B52AA6E4}">
                <adec:decorative xmlns:adec="http://schemas.microsoft.com/office/drawing/2017/decorative" val="1"/>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1010528" y="3695558"/>
            <a:ext cx="8229600" cy="1867589"/>
          </a:xfrm>
          <a:prstGeom prst="rect">
            <a:avLst/>
          </a:prstGeom>
        </p:spPr>
      </p:pic>
      <p:sp>
        <p:nvSpPr>
          <p:cNvPr id="11" name="Text Placeholder 10">
            <a:extLst>
              <a:ext uri="{FF2B5EF4-FFF2-40B4-BE49-F238E27FC236}">
                <a16:creationId xmlns:a16="http://schemas.microsoft.com/office/drawing/2014/main" id="{6EB4A5DE-FE85-4060-831F-4535EBE301ED}"/>
              </a:ext>
            </a:extLst>
          </p:cNvPr>
          <p:cNvSpPr>
            <a:spLocks noGrp="1"/>
          </p:cNvSpPr>
          <p:nvPr>
            <p:ph type="body" sz="quarter" idx="11" hasCustomPrompt="1"/>
          </p:nvPr>
        </p:nvSpPr>
        <p:spPr>
          <a:xfrm>
            <a:off x="48064" y="2360889"/>
            <a:ext cx="9144000" cy="725488"/>
          </a:xfrm>
        </p:spPr>
        <p:txBody>
          <a:bodyPr anchor="ctr">
            <a:normAutofit/>
          </a:bodyPr>
          <a:lstStyle>
            <a:lvl1pPr marL="0" indent="0" algn="ctr">
              <a:buNone/>
              <a:defRPr sz="3400" b="1">
                <a:solidFill>
                  <a:srgbClr val="575757"/>
                </a:solidFill>
                <a:latin typeface="SimSun" panose="020B0604020202020204" pitchFamily="34" charset="0"/>
                <a:cs typeface="SimSun" panose="020B0604020202020204" pitchFamily="34" charset="0"/>
              </a:defRPr>
            </a:lvl1pPr>
          </a:lstStyle>
          <a:p>
            <a:pPr lvl="0"/>
            <a:r>
              <a:rPr lang="en-US" dirty="0" err="1"/>
              <a:t>SubTitle</a:t>
            </a:r>
            <a:endParaRPr lang="en-US" dirty="0"/>
          </a:p>
        </p:txBody>
      </p:sp>
    </p:spTree>
    <p:extLst>
      <p:ext uri="{BB962C8B-B14F-4D97-AF65-F5344CB8AC3E}">
        <p14:creationId xmlns:p14="http://schemas.microsoft.com/office/powerpoint/2010/main" val="3587012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on-Bulleted Intro Text w/PM">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8529600" cy="4781145"/>
          </a:xfrm>
        </p:spPr>
        <p:txBody>
          <a:bodyPr>
            <a:normAutofit/>
          </a:bodyPr>
          <a:lstStyle>
            <a:lvl1pPr marL="0" indent="0">
              <a:lnSpc>
                <a:spcPct val="100000"/>
              </a:lnSpc>
              <a:spcBef>
                <a:spcPts val="600"/>
              </a:spcBef>
              <a:buNone/>
              <a:defRPr sz="2800">
                <a:latin typeface="SimSun" panose="020B0604020202020204" pitchFamily="34" charset="0"/>
                <a:cs typeface="SimSun" panose="020B0604020202020204" pitchFamily="34" charset="0"/>
              </a:defRPr>
            </a:lvl1pPr>
            <a:lvl2pPr marL="685783" indent="-228594">
              <a:lnSpc>
                <a:spcPct val="100000"/>
              </a:lnSpc>
              <a:spcBef>
                <a:spcPts val="600"/>
              </a:spcBef>
              <a:buFont typeface="Arial" panose="020B0604020202020204" pitchFamily="34" charset="0"/>
              <a:buChar char="•"/>
              <a:defRPr sz="2400">
                <a:latin typeface="SimSun" panose="020B0604020202020204" pitchFamily="34" charset="0"/>
                <a:cs typeface="SimSun" panose="020B0604020202020204" pitchFamily="34" charset="0"/>
              </a:defRPr>
            </a:lvl2pPr>
            <a:lvl3pPr marL="1142971" indent="-228594">
              <a:lnSpc>
                <a:spcPct val="100000"/>
              </a:lnSpc>
              <a:spcBef>
                <a:spcPts val="600"/>
              </a:spcBef>
              <a:buFont typeface="Arial" panose="020B0604020202020204" pitchFamily="34" charset="0"/>
              <a:buChar char="‒"/>
              <a:defRPr sz="2000">
                <a:latin typeface="SimSun" panose="020B0604020202020204" pitchFamily="34" charset="0"/>
                <a:cs typeface="SimSun" panose="020B0604020202020204" pitchFamily="34" charset="0"/>
              </a:defRPr>
            </a:lvl3pPr>
            <a:lvl4pPr marL="1600160" indent="-228594">
              <a:lnSpc>
                <a:spcPct val="100000"/>
              </a:lnSpc>
              <a:spcBef>
                <a:spcPts val="600"/>
              </a:spcBef>
              <a:buFont typeface="Wingdings" panose="05000000000000000000" pitchFamily="2" charset="2"/>
              <a:buChar char="§"/>
              <a:defRPr sz="1800">
                <a:latin typeface="SimSun" panose="020B0604020202020204" pitchFamily="34" charset="0"/>
                <a:cs typeface="SimSun" panose="020B0604020202020204" pitchFamily="34" charset="0"/>
              </a:defRPr>
            </a:lvl4pPr>
            <a:lvl5pPr>
              <a:lnSpc>
                <a:spcPct val="100000"/>
              </a:lnSpc>
              <a:spcBef>
                <a:spcPts val="600"/>
              </a:spcBef>
              <a:defRPr sz="1800">
                <a:latin typeface="SimSun" panose="020B0604020202020204" pitchFamily="34" charset="0"/>
                <a:cs typeface="SimSun"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448431"/>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8" name="Text Placeholder 14">
            <a:extLst>
              <a:ext uri="{FF2B5EF4-FFF2-40B4-BE49-F238E27FC236}">
                <a16:creationId xmlns:a16="http://schemas.microsoft.com/office/drawing/2014/main" id="{B35CCE95-468E-442E-9ED0-F1EDC09F417A}"/>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a:latin typeface="SimSun" panose="020B0604020202020204" pitchFamily="34" charset="0"/>
                <a:cs typeface="SimSun" panose="020B0604020202020204" pitchFamily="34" charset="0"/>
              </a:rPr>
              <a:t>CERT Basic Training Unit #: Unit Name</a:t>
            </a:r>
            <a:endParaRPr lang="en-US" dirty="0"/>
          </a:p>
        </p:txBody>
      </p:sp>
      <p:sp>
        <p:nvSpPr>
          <p:cNvPr id="19" name="Text Placeholder 14">
            <a:extLst>
              <a:ext uri="{FF2B5EF4-FFF2-40B4-BE49-F238E27FC236}">
                <a16:creationId xmlns:a16="http://schemas.microsoft.com/office/drawing/2014/main" id="{C8A4DFD6-6B8A-4783-B624-3D851DA8A111}"/>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err="1">
                <a:latin typeface="SimSun" panose="020B0604020202020204" pitchFamily="34" charset="0"/>
                <a:cs typeface="SimSun" panose="020B0604020202020204" pitchFamily="34" charset="0"/>
              </a:rPr>
              <a:t>Pg</a:t>
            </a:r>
            <a:r>
              <a:rPr lang="en-US" dirty="0">
                <a:latin typeface="SimSun" panose="020B0604020202020204" pitchFamily="34" charset="0"/>
                <a:cs typeface="SimSun" panose="020B0604020202020204" pitchFamily="34" charset="0"/>
              </a:rPr>
              <a:t> #-Unit #</a:t>
            </a:r>
            <a:endParaRPr lang="en-US" dirty="0"/>
          </a:p>
        </p:txBody>
      </p:sp>
      <p:sp>
        <p:nvSpPr>
          <p:cNvPr id="16" name="Content Placeholder 3">
            <a:extLst>
              <a:ext uri="{FF2B5EF4-FFF2-40B4-BE49-F238E27FC236}">
                <a16:creationId xmlns:a16="http://schemas.microsoft.com/office/drawing/2014/main" id="{16C3AFA8-CF49-4D54-9168-38931552E69B}"/>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SimSun" panose="020B0604020202020204" pitchFamily="34" charset="0"/>
                <a:cs typeface="SimSun" panose="020B0604020202020204" pitchFamily="34" charset="0"/>
              </a:defRPr>
            </a:lvl1pPr>
          </a:lstStyle>
          <a:p>
            <a:pPr lvl="0"/>
            <a:r>
              <a:rPr lang="en-US" dirty="0"/>
              <a:t>PM-123</a:t>
            </a:r>
          </a:p>
        </p:txBody>
      </p:sp>
      <p:sp>
        <p:nvSpPr>
          <p:cNvPr id="17" name="Rectangle 16">
            <a:extLst>
              <a:ext uri="{FF2B5EF4-FFF2-40B4-BE49-F238E27FC236}">
                <a16:creationId xmlns:a16="http://schemas.microsoft.com/office/drawing/2014/main" id="{58BDE2C1-085A-4A25-99DF-41B613489EAA}"/>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Title 1">
            <a:extLst>
              <a:ext uri="{FF2B5EF4-FFF2-40B4-BE49-F238E27FC236}">
                <a16:creationId xmlns:a16="http://schemas.microsoft.com/office/drawing/2014/main" id="{F83EC77E-7E9E-40C3-9057-16DF67192960}"/>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SimSun" panose="020B0604020202020204" pitchFamily="34" charset="0"/>
                <a:cs typeface="SimSun" panose="020B0604020202020204" pitchFamily="34" charset="0"/>
              </a:defRPr>
            </a:lvl1pPr>
          </a:lstStyle>
          <a:p>
            <a:r>
              <a:rPr lang="en-US" dirty="0"/>
              <a:t>Click to edit Master title style</a:t>
            </a:r>
          </a:p>
        </p:txBody>
      </p:sp>
      <p:pic>
        <p:nvPicPr>
          <p:cNvPr id="21" name="Picture 20">
            <a:extLst>
              <a:ext uri="{FF2B5EF4-FFF2-40B4-BE49-F238E27FC236}">
                <a16:creationId xmlns:a16="http://schemas.microsoft.com/office/drawing/2014/main" id="{E1599895-6373-4C7D-B0ED-4F39AD39F599}"/>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130700" y="847403"/>
            <a:ext cx="3022007" cy="685801"/>
          </a:xfrm>
          <a:prstGeom prst="rect">
            <a:avLst/>
          </a:prstGeom>
        </p:spPr>
      </p:pic>
    </p:spTree>
    <p:extLst>
      <p:ext uri="{BB962C8B-B14F-4D97-AF65-F5344CB8AC3E}">
        <p14:creationId xmlns:p14="http://schemas.microsoft.com/office/powerpoint/2010/main" val="5279090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77C4DE-535A-48A8-B070-52576141C123}"/>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dirty="0"/>
              <a:t>Slide Master w/o PM Box</a:t>
            </a:r>
          </a:p>
        </p:txBody>
      </p:sp>
      <p:sp>
        <p:nvSpPr>
          <p:cNvPr id="3" name="Text Placeholder 2">
            <a:extLst>
              <a:ext uri="{FF2B5EF4-FFF2-40B4-BE49-F238E27FC236}">
                <a16:creationId xmlns:a16="http://schemas.microsoft.com/office/drawing/2014/main" id="{D8480034-040C-4A73-B481-BC4B843FA15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842F2-B8CF-4FBB-92F0-1AC6DDF3944C}"/>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F69BD-0B0C-4866-A0B7-9C9DC31A51B0}" type="datetimeFigureOut">
              <a:rPr lang="en-US" smtClean="0"/>
              <a:t>9/10/2019</a:t>
            </a:fld>
            <a:endParaRPr lang="en-US" dirty="0"/>
          </a:p>
        </p:txBody>
      </p:sp>
      <p:sp>
        <p:nvSpPr>
          <p:cNvPr id="5" name="Footer Placeholder 4">
            <a:extLst>
              <a:ext uri="{FF2B5EF4-FFF2-40B4-BE49-F238E27FC236}">
                <a16:creationId xmlns:a16="http://schemas.microsoft.com/office/drawing/2014/main" id="{96EF5D1E-236B-4794-BD1C-A348F4400303}"/>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6CFCAED-1C23-4596-B207-CC261274F50E}"/>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60692-8B36-4761-9A7C-D6FD3AE4FB2C}" type="slidenum">
              <a:rPr lang="en-US" smtClean="0"/>
              <a:t>‹#›</a:t>
            </a:fld>
            <a:endParaRPr lang="en-US" dirty="0"/>
          </a:p>
        </p:txBody>
      </p:sp>
    </p:spTree>
    <p:extLst>
      <p:ext uri="{BB962C8B-B14F-4D97-AF65-F5344CB8AC3E}">
        <p14:creationId xmlns:p14="http://schemas.microsoft.com/office/powerpoint/2010/main" val="3266822979"/>
      </p:ext>
    </p:extLst>
  </p:cSld>
  <p:clrMap bg1="lt1" tx1="dk1" bg2="lt2" tx2="dk2" accent1="accent1" accent2="accent2" accent3="accent3" accent4="accent4" accent5="accent5" accent6="accent6" hlink="hlink" folHlink="folHlink"/>
  <p:sldLayoutIdLst>
    <p:sldLayoutId id="2147483664" r:id="rId1"/>
    <p:sldLayoutId id="2147483676" r:id="rId2"/>
    <p:sldLayoutId id="2147483650" r:id="rId3"/>
    <p:sldLayoutId id="2147483667" r:id="rId4"/>
    <p:sldLayoutId id="2147483666" r:id="rId5"/>
    <p:sldLayoutId id="2147483665" r:id="rId6"/>
  </p:sldLayoutIdLst>
  <p:txStyles>
    <p:titleStyle>
      <a:lvl1pPr algn="l" defTabSz="914377" rtl="0" eaLnBrk="1" latinLnBrk="0" hangingPunct="1">
        <a:lnSpc>
          <a:spcPct val="90000"/>
        </a:lnSpc>
        <a:spcBef>
          <a:spcPct val="0"/>
        </a:spcBef>
        <a:buNone/>
        <a:defRPr sz="4400" kern="1200">
          <a:solidFill>
            <a:schemeClr val="tx1"/>
          </a:solidFill>
          <a:latin typeface="SimSun"/>
          <a:ea typeface="SimSun"/>
          <a:cs typeface="SimSun"/>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SimSun"/>
          <a:ea typeface="SimSun"/>
          <a:cs typeface="SimSun"/>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SimSun"/>
          <a:ea typeface="SimSun"/>
          <a:cs typeface="SimSun"/>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SimSun"/>
          <a:ea typeface="SimSun"/>
          <a:cs typeface="SimSun"/>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imSun"/>
          <a:ea typeface="SimSun"/>
          <a:cs typeface="SimSun"/>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imSun"/>
          <a:ea typeface="SimSun"/>
          <a:cs typeface="SimSun"/>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imSun"/>
          <a:ea typeface="SimSun"/>
          <a:cs typeface="SimSun"/>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imSun"/>
          <a:ea typeface="SimSun"/>
          <a:cs typeface="SimSun"/>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imSun"/>
          <a:ea typeface="SimSun"/>
          <a:cs typeface="SimSun"/>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imSun"/>
          <a:ea typeface="SimSun"/>
          <a:cs typeface="SimSun"/>
        </a:defRPr>
      </a:lvl9pPr>
    </p:bodyStyle>
    <p:otherStyle>
      <a:defPPr>
        <a:defRPr lang="en-US"/>
      </a:defPPr>
      <a:lvl1pPr marL="0" algn="l" defTabSz="914377" rtl="0" eaLnBrk="1" latinLnBrk="0" hangingPunct="1">
        <a:defRPr sz="1800" kern="1200">
          <a:solidFill>
            <a:schemeClr val="tx1"/>
          </a:solidFill>
          <a:latin typeface="SimSun"/>
          <a:ea typeface="SimSun"/>
          <a:cs typeface="SimSun"/>
        </a:defRPr>
      </a:lvl1pPr>
      <a:lvl2pPr marL="457189" algn="l" defTabSz="914377" rtl="0" eaLnBrk="1" latinLnBrk="0" hangingPunct="1">
        <a:defRPr sz="1800" kern="1200">
          <a:solidFill>
            <a:schemeClr val="tx1"/>
          </a:solidFill>
          <a:latin typeface="SimSun"/>
          <a:ea typeface="SimSun"/>
          <a:cs typeface="SimSun"/>
        </a:defRPr>
      </a:lvl2pPr>
      <a:lvl3pPr marL="914377" algn="l" defTabSz="914377" rtl="0" eaLnBrk="1" latinLnBrk="0" hangingPunct="1">
        <a:defRPr sz="1800" kern="1200">
          <a:solidFill>
            <a:schemeClr val="tx1"/>
          </a:solidFill>
          <a:latin typeface="SimSun"/>
          <a:ea typeface="SimSun"/>
          <a:cs typeface="SimSun"/>
        </a:defRPr>
      </a:lvl3pPr>
      <a:lvl4pPr marL="1371566" algn="l" defTabSz="914377" rtl="0" eaLnBrk="1" latinLnBrk="0" hangingPunct="1">
        <a:defRPr sz="1800" kern="1200">
          <a:solidFill>
            <a:schemeClr val="tx1"/>
          </a:solidFill>
          <a:latin typeface="SimSun"/>
          <a:ea typeface="SimSun"/>
          <a:cs typeface="SimSun"/>
        </a:defRPr>
      </a:lvl4pPr>
      <a:lvl5pPr marL="1828754" algn="l" defTabSz="914377" rtl="0" eaLnBrk="1" latinLnBrk="0" hangingPunct="1">
        <a:defRPr sz="1800" kern="1200">
          <a:solidFill>
            <a:schemeClr val="tx1"/>
          </a:solidFill>
          <a:latin typeface="SimSun"/>
          <a:ea typeface="SimSun"/>
          <a:cs typeface="SimSun"/>
        </a:defRPr>
      </a:lvl5pPr>
      <a:lvl6pPr marL="2285943" algn="l" defTabSz="914377" rtl="0" eaLnBrk="1" latinLnBrk="0" hangingPunct="1">
        <a:defRPr sz="1800" kern="1200">
          <a:solidFill>
            <a:schemeClr val="tx1"/>
          </a:solidFill>
          <a:latin typeface="SimSun"/>
          <a:ea typeface="SimSun"/>
          <a:cs typeface="SimSun"/>
        </a:defRPr>
      </a:lvl6pPr>
      <a:lvl7pPr marL="2743131" algn="l" defTabSz="914377" rtl="0" eaLnBrk="1" latinLnBrk="0" hangingPunct="1">
        <a:defRPr sz="1800" kern="1200">
          <a:solidFill>
            <a:schemeClr val="tx1"/>
          </a:solidFill>
          <a:latin typeface="SimSun"/>
          <a:ea typeface="SimSun"/>
          <a:cs typeface="SimSun"/>
        </a:defRPr>
      </a:lvl7pPr>
      <a:lvl8pPr marL="3200320" algn="l" defTabSz="914377" rtl="0" eaLnBrk="1" latinLnBrk="0" hangingPunct="1">
        <a:defRPr sz="1800" kern="1200">
          <a:solidFill>
            <a:schemeClr val="tx1"/>
          </a:solidFill>
          <a:latin typeface="SimSun"/>
          <a:ea typeface="SimSun"/>
          <a:cs typeface="SimSun"/>
        </a:defRPr>
      </a:lvl8pPr>
      <a:lvl9pPr marL="3657509" algn="l" defTabSz="914377" rtl="0" eaLnBrk="1" latinLnBrk="0" hangingPunct="1">
        <a:defRPr sz="1800" kern="1200">
          <a:solidFill>
            <a:schemeClr val="tx1"/>
          </a:solidFill>
          <a:latin typeface="SimSun"/>
          <a:ea typeface="SimSun"/>
          <a:cs typeface="SimSun"/>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77C4DE-535A-48A8-B070-52576141C123}"/>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dirty="0"/>
              <a:t>Slide Master w/ PM Box</a:t>
            </a:r>
          </a:p>
        </p:txBody>
      </p:sp>
      <p:sp>
        <p:nvSpPr>
          <p:cNvPr id="3" name="Text Placeholder 2">
            <a:extLst>
              <a:ext uri="{FF2B5EF4-FFF2-40B4-BE49-F238E27FC236}">
                <a16:creationId xmlns:a16="http://schemas.microsoft.com/office/drawing/2014/main" id="{D8480034-040C-4A73-B481-BC4B843FA15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842F2-B8CF-4FBB-92F0-1AC6DDF3944C}"/>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F69BD-0B0C-4866-A0B7-9C9DC31A51B0}" type="datetimeFigureOut">
              <a:rPr lang="en-US" smtClean="0"/>
              <a:t>9/10/2019</a:t>
            </a:fld>
            <a:endParaRPr lang="en-US" dirty="0"/>
          </a:p>
        </p:txBody>
      </p:sp>
      <p:sp>
        <p:nvSpPr>
          <p:cNvPr id="5" name="Footer Placeholder 4">
            <a:extLst>
              <a:ext uri="{FF2B5EF4-FFF2-40B4-BE49-F238E27FC236}">
                <a16:creationId xmlns:a16="http://schemas.microsoft.com/office/drawing/2014/main" id="{96EF5D1E-236B-4794-BD1C-A348F4400303}"/>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6CFCAED-1C23-4596-B207-CC261274F50E}"/>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60692-8B36-4761-9A7C-D6FD3AE4FB2C}" type="slidenum">
              <a:rPr lang="en-US" smtClean="0"/>
              <a:t>‹#›</a:t>
            </a:fld>
            <a:endParaRPr lang="en-US" dirty="0"/>
          </a:p>
        </p:txBody>
      </p:sp>
    </p:spTree>
    <p:extLst>
      <p:ext uri="{BB962C8B-B14F-4D97-AF65-F5344CB8AC3E}">
        <p14:creationId xmlns:p14="http://schemas.microsoft.com/office/powerpoint/2010/main" val="264681489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Lst>
  <p:txStyles>
    <p:titleStyle>
      <a:lvl1pPr algn="l" defTabSz="914377" rtl="0" eaLnBrk="1" latinLnBrk="0" hangingPunct="1">
        <a:lnSpc>
          <a:spcPct val="90000"/>
        </a:lnSpc>
        <a:spcBef>
          <a:spcPct val="0"/>
        </a:spcBef>
        <a:buNone/>
        <a:defRPr sz="4400" kern="1200">
          <a:solidFill>
            <a:schemeClr val="tx1"/>
          </a:solidFill>
          <a:latin typeface="SimSun"/>
          <a:ea typeface="SimSun"/>
          <a:cs typeface="SimSun"/>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SimSun"/>
          <a:ea typeface="SimSun"/>
          <a:cs typeface="SimSun"/>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SimSun"/>
          <a:ea typeface="SimSun"/>
          <a:cs typeface="SimSun"/>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SimSun"/>
          <a:ea typeface="SimSun"/>
          <a:cs typeface="SimSun"/>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imSun"/>
          <a:ea typeface="SimSun"/>
          <a:cs typeface="SimSun"/>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imSun"/>
          <a:ea typeface="SimSun"/>
          <a:cs typeface="SimSun"/>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imSun"/>
          <a:ea typeface="SimSun"/>
          <a:cs typeface="SimSun"/>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imSun"/>
          <a:ea typeface="SimSun"/>
          <a:cs typeface="SimSun"/>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imSun"/>
          <a:ea typeface="SimSun"/>
          <a:cs typeface="SimSun"/>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imSun"/>
          <a:ea typeface="SimSun"/>
          <a:cs typeface="SimSun"/>
        </a:defRPr>
      </a:lvl9pPr>
    </p:bodyStyle>
    <p:otherStyle>
      <a:defPPr>
        <a:defRPr lang="en-US"/>
      </a:defPPr>
      <a:lvl1pPr marL="0" algn="l" defTabSz="914377" rtl="0" eaLnBrk="1" latinLnBrk="0" hangingPunct="1">
        <a:defRPr sz="1800" kern="1200">
          <a:solidFill>
            <a:schemeClr val="tx1"/>
          </a:solidFill>
          <a:latin typeface="SimSun"/>
          <a:ea typeface="SimSun"/>
          <a:cs typeface="SimSun"/>
        </a:defRPr>
      </a:lvl1pPr>
      <a:lvl2pPr marL="457189" algn="l" defTabSz="914377" rtl="0" eaLnBrk="1" latinLnBrk="0" hangingPunct="1">
        <a:defRPr sz="1800" kern="1200">
          <a:solidFill>
            <a:schemeClr val="tx1"/>
          </a:solidFill>
          <a:latin typeface="SimSun"/>
          <a:ea typeface="SimSun"/>
          <a:cs typeface="SimSun"/>
        </a:defRPr>
      </a:lvl2pPr>
      <a:lvl3pPr marL="914377" algn="l" defTabSz="914377" rtl="0" eaLnBrk="1" latinLnBrk="0" hangingPunct="1">
        <a:defRPr sz="1800" kern="1200">
          <a:solidFill>
            <a:schemeClr val="tx1"/>
          </a:solidFill>
          <a:latin typeface="SimSun"/>
          <a:ea typeface="SimSun"/>
          <a:cs typeface="SimSun"/>
        </a:defRPr>
      </a:lvl3pPr>
      <a:lvl4pPr marL="1371566" algn="l" defTabSz="914377" rtl="0" eaLnBrk="1" latinLnBrk="0" hangingPunct="1">
        <a:defRPr sz="1800" kern="1200">
          <a:solidFill>
            <a:schemeClr val="tx1"/>
          </a:solidFill>
          <a:latin typeface="SimSun"/>
          <a:ea typeface="SimSun"/>
          <a:cs typeface="SimSun"/>
        </a:defRPr>
      </a:lvl4pPr>
      <a:lvl5pPr marL="1828754" algn="l" defTabSz="914377" rtl="0" eaLnBrk="1" latinLnBrk="0" hangingPunct="1">
        <a:defRPr sz="1800" kern="1200">
          <a:solidFill>
            <a:schemeClr val="tx1"/>
          </a:solidFill>
          <a:latin typeface="SimSun"/>
          <a:ea typeface="SimSun"/>
          <a:cs typeface="SimSun"/>
        </a:defRPr>
      </a:lvl5pPr>
      <a:lvl6pPr marL="2285943" algn="l" defTabSz="914377" rtl="0" eaLnBrk="1" latinLnBrk="0" hangingPunct="1">
        <a:defRPr sz="1800" kern="1200">
          <a:solidFill>
            <a:schemeClr val="tx1"/>
          </a:solidFill>
          <a:latin typeface="SimSun"/>
          <a:ea typeface="SimSun"/>
          <a:cs typeface="SimSun"/>
        </a:defRPr>
      </a:lvl6pPr>
      <a:lvl7pPr marL="2743131" algn="l" defTabSz="914377" rtl="0" eaLnBrk="1" latinLnBrk="0" hangingPunct="1">
        <a:defRPr sz="1800" kern="1200">
          <a:solidFill>
            <a:schemeClr val="tx1"/>
          </a:solidFill>
          <a:latin typeface="SimSun"/>
          <a:ea typeface="SimSun"/>
          <a:cs typeface="SimSun"/>
        </a:defRPr>
      </a:lvl7pPr>
      <a:lvl8pPr marL="3200320" algn="l" defTabSz="914377" rtl="0" eaLnBrk="1" latinLnBrk="0" hangingPunct="1">
        <a:defRPr sz="1800" kern="1200">
          <a:solidFill>
            <a:schemeClr val="tx1"/>
          </a:solidFill>
          <a:latin typeface="SimSun"/>
          <a:ea typeface="SimSun"/>
          <a:cs typeface="SimSun"/>
        </a:defRPr>
      </a:lvl8pPr>
      <a:lvl9pPr marL="3657509" algn="l" defTabSz="914377" rtl="0" eaLnBrk="1" latinLnBrk="0" hangingPunct="1">
        <a:defRPr sz="1800" kern="1200">
          <a:solidFill>
            <a:schemeClr val="tx1"/>
          </a:solidFill>
          <a:latin typeface="SimSun"/>
          <a:ea typeface="SimSun"/>
          <a:cs typeface="SimSun"/>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0.xml"/><Relationship Id="rId4" Type="http://schemas.openxmlformats.org/officeDocument/2006/relationships/image" Target="../media/image39.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1.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0.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9.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0.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0.xml"/></Relationships>
</file>

<file path=ppt/slides/_rels/slide17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0.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0.xml"/></Relationships>
</file>

<file path=ppt/slides/_rels/slide17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9.xml"/></Relationships>
</file>

<file path=ppt/slides/_rels/slide175.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10.xml"/></Relationships>
</file>

<file path=ppt/slides/_rels/slide176.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9.xml"/></Relationships>
</file>

<file path=ppt/slides/_rels/slide177.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10.xml"/></Relationships>
</file>

<file path=ppt/slides/_rels/slide178.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0.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0.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1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3.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0.xml"/></Relationships>
</file>

<file path=ppt/slides/_rels/slide184.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10.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9.xml"/></Relationships>
</file>

<file path=ppt/slides/_rels/slide187.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10.xml"/></Relationships>
</file>

<file path=ppt/slides/_rels/slide188.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9.xml"/></Relationships>
</file>

<file path=ppt/slides/_rels/slide191.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9.xml"/></Relationships>
</file>

<file path=ppt/slides/_rels/slide19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9.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0.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10.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2.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10.xml"/></Relationships>
</file>

<file path=ppt/slides/_rels/slide20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1.xml"/></Relationships>
</file>

<file path=ppt/slides/_rels/slide204.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10.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7.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10.xml"/></Relationships>
</file>

<file path=ppt/slides/_rels/slide208.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10.xml"/></Relationships>
</file>

<file path=ppt/slides/_rels/slide209.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2.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10.xml"/></Relationships>
</file>

<file path=ppt/slides/_rels/slide213.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10.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6.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10.xml"/></Relationships>
</file>

<file path=ppt/slides/_rels/slide21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0.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9.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1.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0.xml"/></Relationships>
</file>

<file path=ppt/slides/_rels/slide222.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0.xml"/></Relationships>
</file>

<file path=ppt/slides/_rels/slide223.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0.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5.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0.xml"/></Relationships>
</file>

<file path=ppt/slides/_rels/slide226.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10.xml"/></Relationships>
</file>

<file path=ppt/slides/_rels/slide227.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10.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0.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10.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3.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0.xml"/></Relationships>
</file>

<file path=ppt/slides/_rels/slide234.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12.xml"/></Relationships>
</file>

<file path=ppt/slides/_rels/slide235.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11.xml"/></Relationships>
</file>

<file path=ppt/slides/_rels/slide236.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10.xml"/></Relationships>
</file>

<file path=ppt/slides/_rels/slide237.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12.xml"/></Relationships>
</file>

<file path=ppt/slides/_rels/slide238.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slideLayout" Target="../slideLayouts/slideLayout10.xml"/></Relationships>
</file>

<file path=ppt/slides/_rels/slide239.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0.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emf"/><Relationship Id="rId1" Type="http://schemas.openxmlformats.org/officeDocument/2006/relationships/slideLayout" Target="../slideLayouts/slideLayout10.xml"/></Relationships>
</file>

<file path=ppt/slides/_rels/slide241.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10.xml"/></Relationships>
</file>

<file path=ppt/slides/_rels/slide242.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9.xml"/></Relationships>
</file>

<file path=ppt/slides/_rels/slide243.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9.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0.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1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5.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11.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3.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10.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5.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8.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9.xml"/><Relationship Id="rId4" Type="http://schemas.openxmlformats.org/officeDocument/2006/relationships/image" Target="../media/image9.JPG"/></Relationships>
</file>

<file path=ppt/slides/_rels/slide3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hyperlink" Target="https://emilms.fema.gov/IS700b/curriculum/1.html" TargetMode="External"/><Relationship Id="rId2" Type="http://schemas.openxmlformats.org/officeDocument/2006/relationships/hyperlink" Target="https://emilms.fema.gov/IS100c/curriculum/1.html" TargetMode="External"/><Relationship Id="rId1" Type="http://schemas.openxmlformats.org/officeDocument/2006/relationships/slideLayout" Target="../slideLayouts/slideLayout12.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2DF54-290B-4006-9115-CBC77BA83C56}"/>
              </a:ext>
            </a:extLst>
          </p:cNvPr>
          <p:cNvSpPr>
            <a:spLocks noGrp="1"/>
          </p:cNvSpPr>
          <p:nvPr>
            <p:ph type="ctrTitle"/>
          </p:nvPr>
        </p:nvSpPr>
        <p:spPr>
          <a:xfrm>
            <a:off x="275235" y="1280626"/>
            <a:ext cx="8558357" cy="1220787"/>
          </a:xfrm>
        </p:spPr>
        <p:txBody>
          <a:bodyPr>
            <a:noAutofit/>
          </a:bodyPr>
          <a:lstStyle/>
          <a:p>
            <a:pPr rtl="0"/>
            <a:r>
              <a:rPr lang="zh-CN" sz="4800" b="1" i="0" u="none" baseline="0" dirty="0"/>
              <a:t>社区紧急响应小组 </a:t>
            </a:r>
            <a:br>
              <a:rPr lang="en-US" altLang="zh-CN" sz="4800" b="1" i="0" u="none" baseline="0" dirty="0"/>
            </a:br>
            <a:r>
              <a:rPr lang="zh-CN" sz="4800" b="1" i="0" u="none" baseline="0" dirty="0"/>
              <a:t>(CERT) 基础培训</a:t>
            </a:r>
          </a:p>
        </p:txBody>
      </p:sp>
    </p:spTree>
    <p:extLst>
      <p:ext uri="{BB962C8B-B14F-4D97-AF65-F5344CB8AC3E}">
        <p14:creationId xmlns:p14="http://schemas.microsoft.com/office/powerpoint/2010/main" val="2087591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BB8F11-CDD6-42D0-B49F-F3E33F2803AC}"/>
              </a:ext>
            </a:extLst>
          </p:cNvPr>
          <p:cNvSpPr>
            <a:spLocks noGrp="1"/>
          </p:cNvSpPr>
          <p:nvPr>
            <p:ph idx="1"/>
          </p:nvPr>
        </p:nvSpPr>
        <p:spPr/>
        <p:txBody>
          <a:bodyPr/>
          <a:lstStyle/>
          <a:p>
            <a:pPr algn="l" rtl="0"/>
            <a:r>
              <a:rPr lang="zh-CN" b="0" i="0" u="none" baseline="0"/>
              <a:t>有责任参与社区筹备工作：</a:t>
            </a:r>
          </a:p>
          <a:p>
            <a:pPr lvl="1" algn="l" rtl="0"/>
            <a:r>
              <a:rPr lang="zh-CN" b="0" i="0" u="none" baseline="0"/>
              <a:t>参加本地合作规划理事会</a:t>
            </a:r>
          </a:p>
          <a:p>
            <a:pPr lvl="1" algn="l" rtl="0"/>
            <a:r>
              <a:rPr lang="zh-CN" b="0" i="0" u="none" baseline="0"/>
              <a:t>识别并整合适用资源用于政府计划</a:t>
            </a:r>
          </a:p>
          <a:p>
            <a:pPr lvl="1" algn="l" rtl="0"/>
            <a:r>
              <a:rPr lang="zh-CN" b="0" i="0" u="none" baseline="0"/>
              <a:t>确保设施、工作人员和目标客户都已准备就绪 </a:t>
            </a:r>
          </a:p>
          <a:p>
            <a:endParaRPr lang="zh-CN" dirty="0"/>
          </a:p>
        </p:txBody>
      </p:sp>
      <p:sp>
        <p:nvSpPr>
          <p:cNvPr id="3" name="Title 2">
            <a:extLst>
              <a:ext uri="{FF2B5EF4-FFF2-40B4-BE49-F238E27FC236}">
                <a16:creationId xmlns:a16="http://schemas.microsoft.com/office/drawing/2014/main" id="{C5EDA54D-2417-419E-9D4E-CA507441D87C}"/>
              </a:ext>
            </a:extLst>
          </p:cNvPr>
          <p:cNvSpPr>
            <a:spLocks noGrp="1"/>
          </p:cNvSpPr>
          <p:nvPr>
            <p:ph type="title"/>
          </p:nvPr>
        </p:nvSpPr>
        <p:spPr>
          <a:xfrm>
            <a:off x="315142" y="320678"/>
            <a:ext cx="5806851" cy="1017672"/>
          </a:xfrm>
        </p:spPr>
        <p:txBody>
          <a:bodyPr/>
          <a:lstStyle/>
          <a:p>
            <a:pPr algn="l" rtl="0"/>
            <a:r>
              <a:rPr lang="zh-CN" b="1" i="1" u="none" baseline="0"/>
              <a:t>社区领导</a:t>
            </a:r>
          </a:p>
        </p:txBody>
      </p:sp>
      <p:sp>
        <p:nvSpPr>
          <p:cNvPr id="4" name="Text Placeholder 3">
            <a:extLst>
              <a:ext uri="{FF2B5EF4-FFF2-40B4-BE49-F238E27FC236}">
                <a16:creationId xmlns:a16="http://schemas.microsoft.com/office/drawing/2014/main" id="{F6F160EA-3D36-4175-9F1C-2CA3CC4870CD}"/>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FA377EC5-CBE4-4727-BE54-A63357964C75}"/>
              </a:ext>
            </a:extLst>
          </p:cNvPr>
          <p:cNvSpPr>
            <a:spLocks noGrp="1"/>
          </p:cNvSpPr>
          <p:nvPr>
            <p:ph type="body" sz="quarter" idx="11"/>
          </p:nvPr>
        </p:nvSpPr>
        <p:spPr/>
        <p:txBody>
          <a:bodyPr/>
          <a:lstStyle/>
          <a:p>
            <a:pPr algn="r" rtl="0"/>
            <a:r>
              <a:rPr lang="zh-CN" b="0" i="0" u="none" baseline="0"/>
              <a:t>1-8</a:t>
            </a:r>
          </a:p>
        </p:txBody>
      </p:sp>
      <p:sp>
        <p:nvSpPr>
          <p:cNvPr id="6" name="Content Placeholder 5">
            <a:extLst>
              <a:ext uri="{FF2B5EF4-FFF2-40B4-BE49-F238E27FC236}">
                <a16:creationId xmlns:a16="http://schemas.microsoft.com/office/drawing/2014/main" id="{3A2A7EBB-D23B-4E65-8FF0-943CC447F56B}"/>
              </a:ext>
            </a:extLst>
          </p:cNvPr>
          <p:cNvSpPr>
            <a:spLocks noGrp="1"/>
          </p:cNvSpPr>
          <p:nvPr>
            <p:ph sz="quarter" idx="12"/>
          </p:nvPr>
        </p:nvSpPr>
        <p:spPr/>
        <p:txBody>
          <a:bodyPr/>
          <a:lstStyle/>
          <a:p>
            <a:pPr rtl="0"/>
            <a:r>
              <a:rPr lang="zh-CN" b="0" i="0" u="none" baseline="0"/>
              <a:t>PM 1-4</a:t>
            </a:r>
          </a:p>
        </p:txBody>
      </p:sp>
    </p:spTree>
    <p:extLst>
      <p:ext uri="{BB962C8B-B14F-4D97-AF65-F5344CB8AC3E}">
        <p14:creationId xmlns:p14="http://schemas.microsoft.com/office/powerpoint/2010/main" val="19681573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4F3DB4-C5A8-4F49-9A13-E60A0C4DAABF}"/>
              </a:ext>
            </a:extLst>
          </p:cNvPr>
          <p:cNvSpPr>
            <a:spLocks noGrp="1"/>
          </p:cNvSpPr>
          <p:nvPr>
            <p:ph idx="1"/>
          </p:nvPr>
        </p:nvSpPr>
        <p:spPr/>
        <p:txBody>
          <a:bodyPr/>
          <a:lstStyle/>
          <a:p>
            <a:pPr algn="l" rtl="0"/>
            <a:r>
              <a:rPr lang="zh-CN" b="0" i="0" u="none" baseline="0"/>
              <a:t>受伤部位疼痛</a:t>
            </a:r>
          </a:p>
          <a:p>
            <a:pPr algn="l" rtl="0"/>
            <a:r>
              <a:rPr lang="zh-CN" b="0" i="0" u="none" baseline="0"/>
              <a:t>肿胀和淤青</a:t>
            </a:r>
          </a:p>
          <a:p>
            <a:pPr algn="l" rtl="0"/>
            <a:r>
              <a:rPr lang="zh-CN" b="0" i="0" u="none" baseline="0"/>
              <a:t>使用受限或无法使用</a:t>
            </a:r>
          </a:p>
        </p:txBody>
      </p:sp>
      <p:sp>
        <p:nvSpPr>
          <p:cNvPr id="3" name="Title 2">
            <a:extLst>
              <a:ext uri="{FF2B5EF4-FFF2-40B4-BE49-F238E27FC236}">
                <a16:creationId xmlns:a16="http://schemas.microsoft.com/office/drawing/2014/main" id="{5CEB716E-C579-460A-9FC1-87BC596CA551}"/>
              </a:ext>
            </a:extLst>
          </p:cNvPr>
          <p:cNvSpPr>
            <a:spLocks noGrp="1"/>
          </p:cNvSpPr>
          <p:nvPr>
            <p:ph type="title"/>
          </p:nvPr>
        </p:nvSpPr>
        <p:spPr>
          <a:xfrm>
            <a:off x="315142" y="320678"/>
            <a:ext cx="5806851" cy="1017672"/>
          </a:xfrm>
        </p:spPr>
        <p:txBody>
          <a:bodyPr/>
          <a:lstStyle/>
          <a:p>
            <a:pPr algn="l" rtl="0"/>
            <a:r>
              <a:rPr lang="zh-CN" b="1" i="1" u="none" baseline="0"/>
              <a:t>扭伤迹象</a:t>
            </a:r>
          </a:p>
        </p:txBody>
      </p:sp>
      <p:sp>
        <p:nvSpPr>
          <p:cNvPr id="4" name="Text Placeholder 3">
            <a:extLst>
              <a:ext uri="{FF2B5EF4-FFF2-40B4-BE49-F238E27FC236}">
                <a16:creationId xmlns:a16="http://schemas.microsoft.com/office/drawing/2014/main" id="{D3DC5594-417B-4987-9C8D-F54477A5EFD1}"/>
              </a:ext>
            </a:extLst>
          </p:cNvPr>
          <p:cNvSpPr>
            <a:spLocks noGrp="1"/>
          </p:cNvSpPr>
          <p:nvPr>
            <p:ph type="body" sz="quarter" idx="10"/>
          </p:nvPr>
        </p:nvSpPr>
        <p:spPr>
          <a:xfrm>
            <a:off x="1429787" y="6385716"/>
            <a:ext cx="4628113"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1BC1AF37-55E8-4308-ABA8-3A33DB5ECD17}"/>
              </a:ext>
            </a:extLst>
          </p:cNvPr>
          <p:cNvSpPr>
            <a:spLocks noGrp="1"/>
          </p:cNvSpPr>
          <p:nvPr>
            <p:ph type="body" sz="quarter" idx="11"/>
          </p:nvPr>
        </p:nvSpPr>
        <p:spPr/>
        <p:txBody>
          <a:bodyPr/>
          <a:lstStyle/>
          <a:p>
            <a:pPr algn="r" rtl="0"/>
            <a:r>
              <a:rPr lang="zh-CN" b="0" i="0" u="none" baseline="0"/>
              <a:t>3-36</a:t>
            </a:r>
          </a:p>
        </p:txBody>
      </p:sp>
      <p:sp>
        <p:nvSpPr>
          <p:cNvPr id="6" name="Content Placeholder 5">
            <a:extLst>
              <a:ext uri="{FF2B5EF4-FFF2-40B4-BE49-F238E27FC236}">
                <a16:creationId xmlns:a16="http://schemas.microsoft.com/office/drawing/2014/main" id="{EAD0D601-7B22-4AAE-813D-6D02AA98BCFF}"/>
              </a:ext>
            </a:extLst>
          </p:cNvPr>
          <p:cNvSpPr>
            <a:spLocks noGrp="1"/>
          </p:cNvSpPr>
          <p:nvPr>
            <p:ph sz="quarter" idx="12"/>
          </p:nvPr>
        </p:nvSpPr>
        <p:spPr/>
        <p:txBody>
          <a:bodyPr/>
          <a:lstStyle/>
          <a:p>
            <a:pPr rtl="0"/>
            <a:r>
              <a:rPr lang="zh-CN" b="0" i="0" u="none" baseline="0"/>
              <a:t>PM 3-14</a:t>
            </a:r>
          </a:p>
        </p:txBody>
      </p:sp>
      <p:pic>
        <p:nvPicPr>
          <p:cNvPr id="7" name="Picture 6" descr="扭伤迹象。图片展示了脚踝扭伤造成的血管损伤会导致淤青。">
            <a:extLst>
              <a:ext uri="{FF2B5EF4-FFF2-40B4-BE49-F238E27FC236}">
                <a16:creationId xmlns:a16="http://schemas.microsoft.com/office/drawing/2014/main" id="{866AAA07-94AA-498A-94B6-59E5389205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450" y="2272035"/>
            <a:ext cx="3768232" cy="2985514"/>
          </a:xfrm>
          <a:prstGeom prst="rect">
            <a:avLst/>
          </a:prstGeom>
        </p:spPr>
      </p:pic>
    </p:spTree>
    <p:extLst>
      <p:ext uri="{BB962C8B-B14F-4D97-AF65-F5344CB8AC3E}">
        <p14:creationId xmlns:p14="http://schemas.microsoft.com/office/powerpoint/2010/main" val="22773655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2BE06B-C544-4E1E-9D78-E84FACAE5A76}"/>
              </a:ext>
            </a:extLst>
          </p:cNvPr>
          <p:cNvSpPr>
            <a:spLocks noGrp="1"/>
          </p:cNvSpPr>
          <p:nvPr>
            <p:ph type="title"/>
          </p:nvPr>
        </p:nvSpPr>
        <p:spPr>
          <a:xfrm>
            <a:off x="315142" y="320678"/>
            <a:ext cx="5806851" cy="1017672"/>
          </a:xfrm>
        </p:spPr>
        <p:txBody>
          <a:bodyPr/>
          <a:lstStyle/>
          <a:p>
            <a:pPr algn="l" rtl="0"/>
            <a:r>
              <a:rPr lang="zh-CN" b="1" i="1" u="none" baseline="0"/>
              <a:t>夹板疗法</a:t>
            </a:r>
          </a:p>
        </p:txBody>
      </p:sp>
      <p:sp>
        <p:nvSpPr>
          <p:cNvPr id="4" name="Text Placeholder 3">
            <a:extLst>
              <a:ext uri="{FF2B5EF4-FFF2-40B4-BE49-F238E27FC236}">
                <a16:creationId xmlns:a16="http://schemas.microsoft.com/office/drawing/2014/main" id="{E4BF7358-8594-402D-9E0F-74AFF3D3BB82}"/>
              </a:ext>
            </a:extLst>
          </p:cNvPr>
          <p:cNvSpPr>
            <a:spLocks noGrp="1"/>
          </p:cNvSpPr>
          <p:nvPr>
            <p:ph type="body" sz="quarter" idx="10"/>
          </p:nvPr>
        </p:nvSpPr>
        <p:spPr>
          <a:xfrm>
            <a:off x="1429787" y="6385716"/>
            <a:ext cx="4601736"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631ADBB5-6381-4215-A15E-AD77FAC0FF70}"/>
              </a:ext>
            </a:extLst>
          </p:cNvPr>
          <p:cNvSpPr>
            <a:spLocks noGrp="1"/>
          </p:cNvSpPr>
          <p:nvPr>
            <p:ph type="body" sz="quarter" idx="11"/>
          </p:nvPr>
        </p:nvSpPr>
        <p:spPr/>
        <p:txBody>
          <a:bodyPr/>
          <a:lstStyle/>
          <a:p>
            <a:pPr algn="r" rtl="0"/>
            <a:r>
              <a:rPr lang="zh-CN" b="0" i="0" u="none" baseline="0"/>
              <a:t>3-37</a:t>
            </a:r>
          </a:p>
        </p:txBody>
      </p:sp>
      <p:sp>
        <p:nvSpPr>
          <p:cNvPr id="6" name="Content Placeholder 5">
            <a:extLst>
              <a:ext uri="{FF2B5EF4-FFF2-40B4-BE49-F238E27FC236}">
                <a16:creationId xmlns:a16="http://schemas.microsoft.com/office/drawing/2014/main" id="{FCAC7CC6-A54D-4E09-8D73-6D299FC8CC9F}"/>
              </a:ext>
            </a:extLst>
          </p:cNvPr>
          <p:cNvSpPr>
            <a:spLocks noGrp="1"/>
          </p:cNvSpPr>
          <p:nvPr>
            <p:ph sz="quarter" idx="12"/>
          </p:nvPr>
        </p:nvSpPr>
        <p:spPr/>
        <p:txBody>
          <a:bodyPr/>
          <a:lstStyle/>
          <a:p>
            <a:pPr rtl="0"/>
            <a:r>
              <a:rPr lang="zh-CN" b="0" i="0" u="none" baseline="0"/>
              <a:t>PM 3-14</a:t>
            </a:r>
          </a:p>
        </p:txBody>
      </p:sp>
      <p:pic>
        <p:nvPicPr>
          <p:cNvPr id="8" name="Picture 7" descr="夹板疗法。图片展示了硬纸板夹板的范例。">
            <a:extLst>
              <a:ext uri="{FF2B5EF4-FFF2-40B4-BE49-F238E27FC236}">
                <a16:creationId xmlns:a16="http://schemas.microsoft.com/office/drawing/2014/main" id="{1BC1E405-DAD9-4B1A-93DC-2DEAD463A6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492" y="1644067"/>
            <a:ext cx="2124075" cy="2152650"/>
          </a:xfrm>
          <a:prstGeom prst="rect">
            <a:avLst/>
          </a:prstGeom>
        </p:spPr>
      </p:pic>
      <p:pic>
        <p:nvPicPr>
          <p:cNvPr id="10" name="Picture 9" descr="这张简图展示了一人的腿部被固定在解剖型夹版之上。在双腿之间放一个枕头作为垫子，将两腿并拢，分别在髋部下方、膝盖上方和下方，以及脚踝上方和下方系紧固定。">
            <a:extLst>
              <a:ext uri="{FF2B5EF4-FFF2-40B4-BE49-F238E27FC236}">
                <a16:creationId xmlns:a16="http://schemas.microsoft.com/office/drawing/2014/main" id="{CF17DEF5-25A4-4ABE-BC7F-0E7871FA3F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591" y="3885358"/>
            <a:ext cx="3989877" cy="1955040"/>
          </a:xfrm>
          <a:prstGeom prst="rect">
            <a:avLst/>
          </a:prstGeom>
        </p:spPr>
      </p:pic>
      <p:pic>
        <p:nvPicPr>
          <p:cNvPr id="12" name="Picture 11" descr="这张简图展示了硬纸板夹板，即由一片硬纸板将两端折起来，形成一个摇篮状以支撑断肢，且对纸板的一端进行再次弯曲以支撑关节。">
            <a:extLst>
              <a:ext uri="{FF2B5EF4-FFF2-40B4-BE49-F238E27FC236}">
                <a16:creationId xmlns:a16="http://schemas.microsoft.com/office/drawing/2014/main" id="{34B3CFE8-0D00-49E3-88F4-85540A31C4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2730" y="2311268"/>
            <a:ext cx="4466679" cy="2861928"/>
          </a:xfrm>
          <a:prstGeom prst="rect">
            <a:avLst/>
          </a:prstGeom>
        </p:spPr>
      </p:pic>
    </p:spTree>
    <p:extLst>
      <p:ext uri="{BB962C8B-B14F-4D97-AF65-F5344CB8AC3E}">
        <p14:creationId xmlns:p14="http://schemas.microsoft.com/office/powerpoint/2010/main" val="8508228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D2F380-5A8B-46A3-9469-51EF700647D3}"/>
              </a:ext>
            </a:extLst>
          </p:cNvPr>
          <p:cNvSpPr>
            <a:spLocks noGrp="1"/>
          </p:cNvSpPr>
          <p:nvPr>
            <p:ph idx="1"/>
          </p:nvPr>
        </p:nvSpPr>
        <p:spPr/>
        <p:txBody>
          <a:bodyPr/>
          <a:lstStyle/>
          <a:p>
            <a:pPr algn="l" rtl="0"/>
            <a:r>
              <a:rPr lang="zh-CN" b="0" i="0" u="none" baseline="0"/>
              <a:t>体温过低：</a:t>
            </a:r>
          </a:p>
          <a:p>
            <a:pPr lvl="1" algn="l" rtl="0"/>
            <a:r>
              <a:rPr lang="zh-CN" b="0" i="0" u="none" baseline="0"/>
              <a:t>当体温降至正常水平以下即可发生 </a:t>
            </a:r>
          </a:p>
          <a:p>
            <a:pPr algn="l" rtl="0"/>
            <a:r>
              <a:rPr lang="zh-CN" b="0" i="0" u="none" baseline="0"/>
              <a:t>冻伤：</a:t>
            </a:r>
          </a:p>
          <a:p>
            <a:pPr lvl="1" algn="l" rtl="0"/>
            <a:r>
              <a:rPr lang="zh-CN" b="0" i="0" u="none" baseline="0"/>
              <a:t>冻伤指极寒环境导致血液无法流入四肢，导致组织坏死 </a:t>
            </a:r>
          </a:p>
          <a:p>
            <a:endParaRPr lang="zh-CN" dirty="0"/>
          </a:p>
          <a:p>
            <a:pPr lvl="1" algn="l" rtl="0"/>
            <a:endParaRPr lang="zh-CN" dirty="0"/>
          </a:p>
          <a:p>
            <a:endParaRPr lang="zh-CN" dirty="0"/>
          </a:p>
        </p:txBody>
      </p:sp>
      <p:sp>
        <p:nvSpPr>
          <p:cNvPr id="3" name="Title 2">
            <a:extLst>
              <a:ext uri="{FF2B5EF4-FFF2-40B4-BE49-F238E27FC236}">
                <a16:creationId xmlns:a16="http://schemas.microsoft.com/office/drawing/2014/main" id="{BD07ABFE-B1A8-41C6-9B0C-B4F1578F2628}"/>
              </a:ext>
            </a:extLst>
          </p:cNvPr>
          <p:cNvSpPr>
            <a:spLocks noGrp="1"/>
          </p:cNvSpPr>
          <p:nvPr>
            <p:ph type="title"/>
          </p:nvPr>
        </p:nvSpPr>
        <p:spPr>
          <a:xfrm>
            <a:off x="315142" y="320678"/>
            <a:ext cx="5806851" cy="1017672"/>
          </a:xfrm>
        </p:spPr>
        <p:txBody>
          <a:bodyPr/>
          <a:lstStyle/>
          <a:p>
            <a:pPr algn="l" rtl="0"/>
            <a:r>
              <a:rPr lang="zh-CN" b="1" i="1" u="none" baseline="0"/>
              <a:t>与寒冷相关的伤痛</a:t>
            </a:r>
          </a:p>
        </p:txBody>
      </p:sp>
      <p:sp>
        <p:nvSpPr>
          <p:cNvPr id="4" name="Text Placeholder 3">
            <a:extLst>
              <a:ext uri="{FF2B5EF4-FFF2-40B4-BE49-F238E27FC236}">
                <a16:creationId xmlns:a16="http://schemas.microsoft.com/office/drawing/2014/main" id="{0D473D50-9838-42F5-AAF2-81298CD97F2D}"/>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3EECB8C6-CD12-4C4C-88F4-12A2F95022DE}"/>
              </a:ext>
            </a:extLst>
          </p:cNvPr>
          <p:cNvSpPr>
            <a:spLocks noGrp="1"/>
          </p:cNvSpPr>
          <p:nvPr>
            <p:ph type="body" sz="quarter" idx="11"/>
          </p:nvPr>
        </p:nvSpPr>
        <p:spPr/>
        <p:txBody>
          <a:bodyPr/>
          <a:lstStyle/>
          <a:p>
            <a:pPr algn="r" rtl="0"/>
            <a:r>
              <a:rPr lang="zh-CN" b="0" i="0" u="none" baseline="0"/>
              <a:t>3-38</a:t>
            </a:r>
          </a:p>
        </p:txBody>
      </p:sp>
      <p:sp>
        <p:nvSpPr>
          <p:cNvPr id="6" name="Content Placeholder 5">
            <a:extLst>
              <a:ext uri="{FF2B5EF4-FFF2-40B4-BE49-F238E27FC236}">
                <a16:creationId xmlns:a16="http://schemas.microsoft.com/office/drawing/2014/main" id="{4FD576B6-746A-4DFE-A6A2-C3FE6D50389C}"/>
              </a:ext>
            </a:extLst>
          </p:cNvPr>
          <p:cNvSpPr>
            <a:spLocks noGrp="1"/>
          </p:cNvSpPr>
          <p:nvPr>
            <p:ph sz="quarter" idx="12"/>
          </p:nvPr>
        </p:nvSpPr>
        <p:spPr/>
        <p:txBody>
          <a:bodyPr/>
          <a:lstStyle/>
          <a:p>
            <a:pPr rtl="0"/>
            <a:r>
              <a:rPr lang="zh-CN" b="0" i="0" u="none" baseline="0"/>
              <a:t>PM 3-16</a:t>
            </a:r>
          </a:p>
        </p:txBody>
      </p:sp>
    </p:spTree>
    <p:extLst>
      <p:ext uri="{BB962C8B-B14F-4D97-AF65-F5344CB8AC3E}">
        <p14:creationId xmlns:p14="http://schemas.microsoft.com/office/powerpoint/2010/main" val="4224915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EE04E3-4C23-4453-8632-A2109AD7EC42}"/>
              </a:ext>
            </a:extLst>
          </p:cNvPr>
          <p:cNvSpPr>
            <a:spLocks noGrp="1"/>
          </p:cNvSpPr>
          <p:nvPr>
            <p:ph idx="1"/>
          </p:nvPr>
        </p:nvSpPr>
        <p:spPr>
          <a:xfrm>
            <a:off x="315142" y="1521229"/>
            <a:ext cx="5909812" cy="4781145"/>
          </a:xfrm>
        </p:spPr>
        <p:txBody>
          <a:bodyPr/>
          <a:lstStyle/>
          <a:p>
            <a:pPr algn="l" rtl="0"/>
            <a:r>
              <a:rPr lang="zh-CN" b="0" i="0" u="none" baseline="0"/>
              <a:t>体温位于 95 华氏度或更低</a:t>
            </a:r>
          </a:p>
          <a:p>
            <a:pPr algn="l" rtl="0"/>
            <a:r>
              <a:rPr lang="zh-CN" b="0" i="0" u="none" baseline="0"/>
              <a:t>皮肤泛红或泛青</a:t>
            </a:r>
          </a:p>
          <a:p>
            <a:pPr algn="l" rtl="0"/>
            <a:r>
              <a:rPr lang="zh-CN" b="0" i="0" u="none" baseline="0"/>
              <a:t>麻木和颤抖</a:t>
            </a:r>
          </a:p>
          <a:p>
            <a:pPr algn="l" rtl="0"/>
            <a:r>
              <a:rPr lang="zh-CN" b="0" i="0" u="none" baseline="0"/>
              <a:t>言语含糊</a:t>
            </a:r>
          </a:p>
          <a:p>
            <a:pPr algn="l" rtl="0"/>
            <a:r>
              <a:rPr lang="zh-CN" b="0" i="0" u="none" baseline="0"/>
              <a:t>行为不可预测</a:t>
            </a:r>
          </a:p>
          <a:p>
            <a:pPr algn="l" rtl="0"/>
            <a:r>
              <a:rPr lang="zh-CN" b="0" i="0" u="none" baseline="0"/>
              <a:t>精神萎靡</a:t>
            </a:r>
          </a:p>
        </p:txBody>
      </p:sp>
      <p:sp>
        <p:nvSpPr>
          <p:cNvPr id="3" name="Title 2">
            <a:extLst>
              <a:ext uri="{FF2B5EF4-FFF2-40B4-BE49-F238E27FC236}">
                <a16:creationId xmlns:a16="http://schemas.microsoft.com/office/drawing/2014/main" id="{A48FF1DE-1BB6-4B84-9EB6-E20024B727B0}"/>
              </a:ext>
            </a:extLst>
          </p:cNvPr>
          <p:cNvSpPr>
            <a:spLocks noGrp="1"/>
          </p:cNvSpPr>
          <p:nvPr>
            <p:ph type="title"/>
          </p:nvPr>
        </p:nvSpPr>
        <p:spPr>
          <a:xfrm>
            <a:off x="315142" y="320678"/>
            <a:ext cx="5806851" cy="1017672"/>
          </a:xfrm>
        </p:spPr>
        <p:txBody>
          <a:bodyPr>
            <a:normAutofit/>
          </a:bodyPr>
          <a:lstStyle/>
          <a:p>
            <a:pPr algn="l" rtl="0"/>
            <a:r>
              <a:rPr lang="zh-CN" b="1" i="1" u="none" baseline="0"/>
              <a:t>体温过低的症状</a:t>
            </a:r>
          </a:p>
        </p:txBody>
      </p:sp>
      <p:sp>
        <p:nvSpPr>
          <p:cNvPr id="4" name="Text Placeholder 3">
            <a:extLst>
              <a:ext uri="{FF2B5EF4-FFF2-40B4-BE49-F238E27FC236}">
                <a16:creationId xmlns:a16="http://schemas.microsoft.com/office/drawing/2014/main" id="{46ED5462-8B8D-4808-A088-38D2B5DB81F2}"/>
              </a:ext>
            </a:extLst>
          </p:cNvPr>
          <p:cNvSpPr>
            <a:spLocks noGrp="1"/>
          </p:cNvSpPr>
          <p:nvPr>
            <p:ph type="body" sz="quarter" idx="10"/>
          </p:nvPr>
        </p:nvSpPr>
        <p:spPr>
          <a:xfrm>
            <a:off x="1429787" y="6385716"/>
            <a:ext cx="4610528"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DC7E442D-9B2A-4E3C-A49F-05A494B23D3D}"/>
              </a:ext>
            </a:extLst>
          </p:cNvPr>
          <p:cNvSpPr>
            <a:spLocks noGrp="1"/>
          </p:cNvSpPr>
          <p:nvPr>
            <p:ph type="body" sz="quarter" idx="11"/>
          </p:nvPr>
        </p:nvSpPr>
        <p:spPr/>
        <p:txBody>
          <a:bodyPr/>
          <a:lstStyle/>
          <a:p>
            <a:pPr algn="r" rtl="0"/>
            <a:r>
              <a:rPr lang="zh-CN" b="0" i="0" u="none" baseline="0"/>
              <a:t>3-39</a:t>
            </a:r>
          </a:p>
        </p:txBody>
      </p:sp>
      <p:sp>
        <p:nvSpPr>
          <p:cNvPr id="7" name="Content Placeholder 6">
            <a:extLst>
              <a:ext uri="{FF2B5EF4-FFF2-40B4-BE49-F238E27FC236}">
                <a16:creationId xmlns:a16="http://schemas.microsoft.com/office/drawing/2014/main" id="{856F2164-682F-44F6-9AC6-1B69E4A03A7D}"/>
              </a:ext>
            </a:extLst>
          </p:cNvPr>
          <p:cNvSpPr>
            <a:spLocks noGrp="1"/>
          </p:cNvSpPr>
          <p:nvPr>
            <p:ph sz="quarter" idx="12"/>
          </p:nvPr>
        </p:nvSpPr>
        <p:spPr/>
        <p:txBody>
          <a:bodyPr/>
          <a:lstStyle/>
          <a:p>
            <a:pPr rtl="0"/>
            <a:r>
              <a:rPr lang="zh-CN" b="0" i="0" u="none" baseline="0"/>
              <a:t>PM 3-16</a:t>
            </a:r>
          </a:p>
        </p:txBody>
      </p:sp>
      <p:pic>
        <p:nvPicPr>
          <p:cNvPr id="6" name="Picture 5" descr="体温过低的症状。图片展示冰川地区。">
            <a:extLst>
              <a:ext uri="{FF2B5EF4-FFF2-40B4-BE49-F238E27FC236}">
                <a16:creationId xmlns:a16="http://schemas.microsoft.com/office/drawing/2014/main" id="{8AF1F041-4275-48B0-A982-92ECF2709869}"/>
              </a:ext>
            </a:extLst>
          </p:cNvPr>
          <p:cNvPicPr>
            <a:picLocks noChangeAspect="1"/>
          </p:cNvPicPr>
          <p:nvPr/>
        </p:nvPicPr>
        <p:blipFill>
          <a:blip r:embed="rId2"/>
          <a:stretch>
            <a:fillRect/>
          </a:stretch>
        </p:blipFill>
        <p:spPr>
          <a:xfrm>
            <a:off x="6158932" y="1724861"/>
            <a:ext cx="2760162" cy="4098498"/>
          </a:xfrm>
          <a:prstGeom prst="rect">
            <a:avLst/>
          </a:prstGeom>
        </p:spPr>
      </p:pic>
    </p:spTree>
    <p:extLst>
      <p:ext uri="{BB962C8B-B14F-4D97-AF65-F5344CB8AC3E}">
        <p14:creationId xmlns:p14="http://schemas.microsoft.com/office/powerpoint/2010/main" val="23421846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530A95-FA6D-454E-9E39-54351874BBC6}"/>
              </a:ext>
            </a:extLst>
          </p:cNvPr>
          <p:cNvSpPr>
            <a:spLocks noGrp="1"/>
          </p:cNvSpPr>
          <p:nvPr>
            <p:ph idx="1"/>
          </p:nvPr>
        </p:nvSpPr>
        <p:spPr/>
        <p:txBody>
          <a:bodyPr/>
          <a:lstStyle/>
          <a:p>
            <a:pPr algn="l" rtl="0"/>
            <a:r>
              <a:rPr lang="zh-CN" b="0" i="0" u="none" baseline="0"/>
              <a:t>移除湿衣服 </a:t>
            </a:r>
          </a:p>
          <a:p>
            <a:pPr algn="l" rtl="0"/>
            <a:r>
              <a:rPr lang="zh-CN" b="0" i="0" u="none" baseline="0"/>
              <a:t>在患者下方放置一些物品 </a:t>
            </a:r>
          </a:p>
          <a:p>
            <a:pPr algn="l" rtl="0"/>
            <a:r>
              <a:rPr lang="zh-CN" b="0" i="0" u="none" baseline="0"/>
              <a:t>确保他们受到遮蔽和/或覆盖 </a:t>
            </a:r>
          </a:p>
          <a:p>
            <a:pPr algn="l" rtl="0"/>
            <a:r>
              <a:rPr lang="zh-CN" b="0" i="0" u="none" baseline="0"/>
              <a:t>禁止尝试进行按摩 </a:t>
            </a:r>
          </a:p>
          <a:p>
            <a:pPr algn="l" rtl="0"/>
            <a:r>
              <a:rPr lang="zh-CN" b="0" i="0" u="none" baseline="0"/>
              <a:t>若患者失去知觉，请将患者调整至恢复体位 </a:t>
            </a:r>
          </a:p>
        </p:txBody>
      </p:sp>
      <p:sp>
        <p:nvSpPr>
          <p:cNvPr id="3" name="Title 2">
            <a:extLst>
              <a:ext uri="{FF2B5EF4-FFF2-40B4-BE49-F238E27FC236}">
                <a16:creationId xmlns:a16="http://schemas.microsoft.com/office/drawing/2014/main" id="{9AFAA0C3-E483-4E17-A65F-895313377229}"/>
              </a:ext>
            </a:extLst>
          </p:cNvPr>
          <p:cNvSpPr>
            <a:spLocks noGrp="1"/>
          </p:cNvSpPr>
          <p:nvPr>
            <p:ph type="title"/>
          </p:nvPr>
        </p:nvSpPr>
        <p:spPr>
          <a:xfrm>
            <a:off x="315142" y="320678"/>
            <a:ext cx="5806851" cy="1017672"/>
          </a:xfrm>
        </p:spPr>
        <p:txBody>
          <a:bodyPr>
            <a:normAutofit/>
          </a:bodyPr>
          <a:lstStyle/>
          <a:p>
            <a:pPr algn="l" rtl="0"/>
            <a:r>
              <a:rPr lang="zh-CN" b="1" i="1" u="none" baseline="0"/>
              <a:t>体温过低的治疗</a:t>
            </a:r>
          </a:p>
        </p:txBody>
      </p:sp>
      <p:sp>
        <p:nvSpPr>
          <p:cNvPr id="4" name="Text Placeholder 3">
            <a:extLst>
              <a:ext uri="{FF2B5EF4-FFF2-40B4-BE49-F238E27FC236}">
                <a16:creationId xmlns:a16="http://schemas.microsoft.com/office/drawing/2014/main" id="{D44D5E38-64B2-4AE9-B299-2DC2A71147E4}"/>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07C4B0EE-2785-4090-8EDF-891886D7114B}"/>
              </a:ext>
            </a:extLst>
          </p:cNvPr>
          <p:cNvSpPr>
            <a:spLocks noGrp="1"/>
          </p:cNvSpPr>
          <p:nvPr>
            <p:ph type="body" sz="quarter" idx="11"/>
          </p:nvPr>
        </p:nvSpPr>
        <p:spPr/>
        <p:txBody>
          <a:bodyPr/>
          <a:lstStyle/>
          <a:p>
            <a:pPr algn="r" rtl="0"/>
            <a:r>
              <a:rPr lang="zh-CN" b="0" i="0" u="none" baseline="0"/>
              <a:t>3-40</a:t>
            </a:r>
          </a:p>
        </p:txBody>
      </p:sp>
      <p:sp>
        <p:nvSpPr>
          <p:cNvPr id="6" name="Content Placeholder 5">
            <a:extLst>
              <a:ext uri="{FF2B5EF4-FFF2-40B4-BE49-F238E27FC236}">
                <a16:creationId xmlns:a16="http://schemas.microsoft.com/office/drawing/2014/main" id="{E9694371-7F49-4EE4-B22A-A5B4D99E6E19}"/>
              </a:ext>
            </a:extLst>
          </p:cNvPr>
          <p:cNvSpPr>
            <a:spLocks noGrp="1"/>
          </p:cNvSpPr>
          <p:nvPr>
            <p:ph sz="quarter" idx="12"/>
          </p:nvPr>
        </p:nvSpPr>
        <p:spPr/>
        <p:txBody>
          <a:bodyPr/>
          <a:lstStyle/>
          <a:p>
            <a:pPr rtl="0"/>
            <a:r>
              <a:rPr lang="zh-CN" b="0" i="0" u="none" baseline="0"/>
              <a:t>PM 3-16</a:t>
            </a:r>
          </a:p>
        </p:txBody>
      </p:sp>
    </p:spTree>
    <p:extLst>
      <p:ext uri="{BB962C8B-B14F-4D97-AF65-F5344CB8AC3E}">
        <p14:creationId xmlns:p14="http://schemas.microsoft.com/office/powerpoint/2010/main" val="372558040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FA8EE2-FD7E-4547-ABFA-AF299208E242}"/>
              </a:ext>
            </a:extLst>
          </p:cNvPr>
          <p:cNvSpPr>
            <a:spLocks noGrp="1"/>
          </p:cNvSpPr>
          <p:nvPr>
            <p:ph idx="1"/>
          </p:nvPr>
        </p:nvSpPr>
        <p:spPr/>
        <p:txBody>
          <a:bodyPr/>
          <a:lstStyle/>
          <a:p>
            <a:pPr algn="l" rtl="0"/>
            <a:r>
              <a:rPr lang="zh-CN" b="0" i="0" u="none" baseline="0"/>
              <a:t>肤色变化</a:t>
            </a:r>
          </a:p>
          <a:p>
            <a:pPr algn="l" rtl="0"/>
            <a:r>
              <a:rPr lang="zh-CN" b="0" i="0" u="none" baseline="0"/>
              <a:t>灼烧或刺痛感</a:t>
            </a:r>
          </a:p>
          <a:p>
            <a:pPr algn="l" rtl="0"/>
            <a:r>
              <a:rPr lang="zh-CN" b="0" i="0" u="none" baseline="0"/>
              <a:t>部分或完全麻木</a:t>
            </a:r>
          </a:p>
        </p:txBody>
      </p:sp>
      <p:sp>
        <p:nvSpPr>
          <p:cNvPr id="3" name="Title 2">
            <a:extLst>
              <a:ext uri="{FF2B5EF4-FFF2-40B4-BE49-F238E27FC236}">
                <a16:creationId xmlns:a16="http://schemas.microsoft.com/office/drawing/2014/main" id="{48779B28-358E-4008-B257-29010D2D843E}"/>
              </a:ext>
            </a:extLst>
          </p:cNvPr>
          <p:cNvSpPr>
            <a:spLocks noGrp="1"/>
          </p:cNvSpPr>
          <p:nvPr>
            <p:ph type="title"/>
          </p:nvPr>
        </p:nvSpPr>
        <p:spPr>
          <a:xfrm>
            <a:off x="315142" y="320678"/>
            <a:ext cx="5806851" cy="1017672"/>
          </a:xfrm>
        </p:spPr>
        <p:txBody>
          <a:bodyPr/>
          <a:lstStyle/>
          <a:p>
            <a:pPr algn="l" rtl="0"/>
            <a:r>
              <a:rPr lang="zh-CN" b="1" i="1" u="none" baseline="0"/>
              <a:t>冻伤的症状</a:t>
            </a:r>
          </a:p>
        </p:txBody>
      </p:sp>
      <p:sp>
        <p:nvSpPr>
          <p:cNvPr id="4" name="Text Placeholder 3">
            <a:extLst>
              <a:ext uri="{FF2B5EF4-FFF2-40B4-BE49-F238E27FC236}">
                <a16:creationId xmlns:a16="http://schemas.microsoft.com/office/drawing/2014/main" id="{E9DA57D0-663C-456F-95B3-DA932F4F902A}"/>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72F07F8C-4EA5-4AB3-B2BB-C731D1ACB1AA}"/>
              </a:ext>
            </a:extLst>
          </p:cNvPr>
          <p:cNvSpPr>
            <a:spLocks noGrp="1"/>
          </p:cNvSpPr>
          <p:nvPr>
            <p:ph type="body" sz="quarter" idx="11"/>
          </p:nvPr>
        </p:nvSpPr>
        <p:spPr/>
        <p:txBody>
          <a:bodyPr/>
          <a:lstStyle/>
          <a:p>
            <a:pPr algn="r" rtl="0"/>
            <a:r>
              <a:rPr lang="zh-CN" b="0" i="0" u="none" baseline="0"/>
              <a:t>3-41</a:t>
            </a:r>
          </a:p>
        </p:txBody>
      </p:sp>
      <p:sp>
        <p:nvSpPr>
          <p:cNvPr id="7" name="Content Placeholder 6">
            <a:extLst>
              <a:ext uri="{FF2B5EF4-FFF2-40B4-BE49-F238E27FC236}">
                <a16:creationId xmlns:a16="http://schemas.microsoft.com/office/drawing/2014/main" id="{4B11C9E1-D813-430D-A1FC-99B91F5A0810}"/>
              </a:ext>
            </a:extLst>
          </p:cNvPr>
          <p:cNvSpPr>
            <a:spLocks noGrp="1"/>
          </p:cNvSpPr>
          <p:nvPr>
            <p:ph sz="quarter" idx="12"/>
          </p:nvPr>
        </p:nvSpPr>
        <p:spPr/>
        <p:txBody>
          <a:bodyPr/>
          <a:lstStyle/>
          <a:p>
            <a:pPr rtl="0"/>
            <a:r>
              <a:rPr lang="zh-CN" b="0" i="0" u="none" baseline="0"/>
              <a:t>PM 3-16</a:t>
            </a:r>
          </a:p>
        </p:txBody>
      </p:sp>
      <p:pic>
        <p:nvPicPr>
          <p:cNvPr id="6" name="Picture 5" descr="冻伤的症状。图片展示了肤色已发生变化、有疼痛、灼烧感、刺痛感和麻木感的一只脚。">
            <a:extLst>
              <a:ext uri="{FF2B5EF4-FFF2-40B4-BE49-F238E27FC236}">
                <a16:creationId xmlns:a16="http://schemas.microsoft.com/office/drawing/2014/main" id="{C445FF01-63CB-428B-AB11-0AD5A90E7B4D}"/>
              </a:ext>
            </a:extLst>
          </p:cNvPr>
          <p:cNvPicPr>
            <a:picLocks noChangeAspect="1"/>
          </p:cNvPicPr>
          <p:nvPr/>
        </p:nvPicPr>
        <p:blipFill>
          <a:blip r:embed="rId2"/>
          <a:stretch>
            <a:fillRect/>
          </a:stretch>
        </p:blipFill>
        <p:spPr>
          <a:xfrm>
            <a:off x="2761366" y="3574476"/>
            <a:ext cx="3876601" cy="1762295"/>
          </a:xfrm>
          <a:prstGeom prst="rect">
            <a:avLst/>
          </a:prstGeom>
        </p:spPr>
      </p:pic>
    </p:spTree>
    <p:extLst>
      <p:ext uri="{BB962C8B-B14F-4D97-AF65-F5344CB8AC3E}">
        <p14:creationId xmlns:p14="http://schemas.microsoft.com/office/powerpoint/2010/main" val="36370001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DE24B2-FA1D-4722-BF7C-2BCF0B27EBB2}"/>
              </a:ext>
            </a:extLst>
          </p:cNvPr>
          <p:cNvSpPr>
            <a:spLocks noGrp="1"/>
          </p:cNvSpPr>
          <p:nvPr>
            <p:ph idx="1"/>
          </p:nvPr>
        </p:nvSpPr>
        <p:spPr/>
        <p:txBody>
          <a:bodyPr/>
          <a:lstStyle/>
          <a:p>
            <a:pPr algn="l" rtl="0"/>
            <a:r>
              <a:rPr lang="zh-CN" b="0" i="0" u="none" baseline="0"/>
              <a:t>将受伤区域放入温水（</a:t>
            </a:r>
            <a:r>
              <a:rPr lang="zh-CN" b="1" i="0" u="none" baseline="0"/>
              <a:t>不是</a:t>
            </a:r>
            <a:r>
              <a:rPr lang="zh-CN" b="0" i="0" u="none" baseline="0"/>
              <a:t>热水）中 </a:t>
            </a:r>
          </a:p>
          <a:p>
            <a:pPr lvl="1" algn="l" rtl="0"/>
            <a:r>
              <a:rPr lang="zh-CN" b="0" i="0" u="none" baseline="0"/>
              <a:t>缓慢升温！</a:t>
            </a:r>
          </a:p>
          <a:p>
            <a:pPr algn="l" rtl="0"/>
            <a:r>
              <a:rPr lang="zh-CN" b="0" i="0" u="none" baseline="0"/>
              <a:t>避免让伤处再次受冻 </a:t>
            </a:r>
          </a:p>
          <a:p>
            <a:pPr algn="l" rtl="0"/>
            <a:r>
              <a:rPr lang="zh-CN" b="0" i="0" u="none" baseline="0"/>
              <a:t>禁止尝试进行按摩 </a:t>
            </a:r>
          </a:p>
          <a:p>
            <a:pPr algn="l" rtl="0"/>
            <a:r>
              <a:rPr lang="zh-CN" b="0" i="0" u="none" baseline="0"/>
              <a:t>使用干燥的已消毒敷料包裹受损身体部分 </a:t>
            </a:r>
          </a:p>
          <a:p>
            <a:pPr lvl="1" algn="l" rtl="0"/>
            <a:endParaRPr lang="zh-CN" dirty="0"/>
          </a:p>
          <a:p>
            <a:endParaRPr lang="zh-CN" dirty="0"/>
          </a:p>
        </p:txBody>
      </p:sp>
      <p:sp>
        <p:nvSpPr>
          <p:cNvPr id="3" name="Title 2">
            <a:extLst>
              <a:ext uri="{FF2B5EF4-FFF2-40B4-BE49-F238E27FC236}">
                <a16:creationId xmlns:a16="http://schemas.microsoft.com/office/drawing/2014/main" id="{25B8C6BD-B132-40C1-8589-A7CE4673EDBD}"/>
              </a:ext>
            </a:extLst>
          </p:cNvPr>
          <p:cNvSpPr>
            <a:spLocks noGrp="1"/>
          </p:cNvSpPr>
          <p:nvPr>
            <p:ph type="title"/>
          </p:nvPr>
        </p:nvSpPr>
        <p:spPr>
          <a:xfrm>
            <a:off x="315142" y="320678"/>
            <a:ext cx="5806851" cy="1017672"/>
          </a:xfrm>
        </p:spPr>
        <p:txBody>
          <a:bodyPr/>
          <a:lstStyle/>
          <a:p>
            <a:pPr algn="l" rtl="0"/>
            <a:r>
              <a:rPr lang="zh-CN" b="1" i="1" u="none" baseline="0"/>
              <a:t>冻伤治疗</a:t>
            </a:r>
          </a:p>
        </p:txBody>
      </p:sp>
      <p:sp>
        <p:nvSpPr>
          <p:cNvPr id="4" name="Text Placeholder 3">
            <a:extLst>
              <a:ext uri="{FF2B5EF4-FFF2-40B4-BE49-F238E27FC236}">
                <a16:creationId xmlns:a16="http://schemas.microsoft.com/office/drawing/2014/main" id="{7BC40636-EB2C-47D7-A3CE-BF5DC51C2299}"/>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A19E7DC8-C25F-4597-8C5A-9D03DF2CE784}"/>
              </a:ext>
            </a:extLst>
          </p:cNvPr>
          <p:cNvSpPr>
            <a:spLocks noGrp="1"/>
          </p:cNvSpPr>
          <p:nvPr>
            <p:ph type="body" sz="quarter" idx="11"/>
          </p:nvPr>
        </p:nvSpPr>
        <p:spPr/>
        <p:txBody>
          <a:bodyPr/>
          <a:lstStyle/>
          <a:p>
            <a:pPr algn="r" rtl="0"/>
            <a:r>
              <a:rPr lang="zh-CN" b="0" i="0" u="none" baseline="0"/>
              <a:t>3-42</a:t>
            </a:r>
          </a:p>
        </p:txBody>
      </p:sp>
      <p:sp>
        <p:nvSpPr>
          <p:cNvPr id="7" name="Content Placeholder 6">
            <a:extLst>
              <a:ext uri="{FF2B5EF4-FFF2-40B4-BE49-F238E27FC236}">
                <a16:creationId xmlns:a16="http://schemas.microsoft.com/office/drawing/2014/main" id="{79A393A8-7765-4F3A-9E89-2ABAECB77B76}"/>
              </a:ext>
            </a:extLst>
          </p:cNvPr>
          <p:cNvSpPr>
            <a:spLocks noGrp="1"/>
          </p:cNvSpPr>
          <p:nvPr>
            <p:ph sz="quarter" idx="12"/>
          </p:nvPr>
        </p:nvSpPr>
        <p:spPr/>
        <p:txBody>
          <a:bodyPr/>
          <a:lstStyle/>
          <a:p>
            <a:pPr rtl="0"/>
            <a:r>
              <a:rPr lang="zh-CN" b="0" i="0" u="none" baseline="0"/>
              <a:t>PM 3-16</a:t>
            </a:r>
          </a:p>
        </p:txBody>
      </p:sp>
      <p:pic>
        <p:nvPicPr>
          <p:cNvPr id="6" name="Picture 5" descr="冻伤治疗。图片展示了一只橡胶热水袋。">
            <a:extLst>
              <a:ext uri="{FF2B5EF4-FFF2-40B4-BE49-F238E27FC236}">
                <a16:creationId xmlns:a16="http://schemas.microsoft.com/office/drawing/2014/main" id="{19A0E014-5327-4469-8147-5DD2262C5F82}"/>
              </a:ext>
            </a:extLst>
          </p:cNvPr>
          <p:cNvPicPr>
            <a:picLocks noChangeAspect="1"/>
          </p:cNvPicPr>
          <p:nvPr/>
        </p:nvPicPr>
        <p:blipFill>
          <a:blip r:embed="rId2"/>
          <a:stretch>
            <a:fillRect/>
          </a:stretch>
        </p:blipFill>
        <p:spPr>
          <a:xfrm>
            <a:off x="5212273" y="4074384"/>
            <a:ext cx="2639258" cy="1742562"/>
          </a:xfrm>
          <a:prstGeom prst="rect">
            <a:avLst/>
          </a:prstGeom>
        </p:spPr>
      </p:pic>
    </p:spTree>
    <p:extLst>
      <p:ext uri="{BB962C8B-B14F-4D97-AF65-F5344CB8AC3E}">
        <p14:creationId xmlns:p14="http://schemas.microsoft.com/office/powerpoint/2010/main" val="9941588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6EED63-93B1-455C-9F54-CF731DA50884}"/>
              </a:ext>
            </a:extLst>
          </p:cNvPr>
          <p:cNvSpPr>
            <a:spLocks noGrp="1"/>
          </p:cNvSpPr>
          <p:nvPr>
            <p:ph idx="1"/>
          </p:nvPr>
        </p:nvSpPr>
        <p:spPr/>
        <p:txBody>
          <a:bodyPr/>
          <a:lstStyle/>
          <a:p>
            <a:pPr algn="l" rtl="0"/>
            <a:r>
              <a:rPr lang="zh-CN" b="1" i="0" u="none" baseline="0"/>
              <a:t>高温痉挛</a:t>
            </a:r>
          </a:p>
          <a:p>
            <a:pPr lvl="1" algn="l" rtl="0"/>
            <a:r>
              <a:rPr lang="zh-CN" b="0" i="0" u="none" baseline="0"/>
              <a:t>高温导致肌肉过度疲劳而造成抽搐 </a:t>
            </a:r>
          </a:p>
          <a:p>
            <a:pPr algn="l" rtl="0"/>
            <a:r>
              <a:rPr lang="zh-CN" b="1" i="0" u="none" baseline="0"/>
              <a:t>热衰竭</a:t>
            </a:r>
          </a:p>
          <a:p>
            <a:pPr lvl="1" algn="l" rtl="0"/>
            <a:r>
              <a:rPr lang="zh-CN" b="0" i="0" u="none" baseline="0"/>
              <a:t>在高温下运动或工作时，导致体液大量流失所致 </a:t>
            </a:r>
          </a:p>
          <a:p>
            <a:pPr algn="l" rtl="0"/>
            <a:r>
              <a:rPr lang="zh-CN" b="1" i="0" u="none" baseline="0"/>
              <a:t>中暑</a:t>
            </a:r>
          </a:p>
          <a:p>
            <a:pPr lvl="1" algn="l" rtl="0"/>
            <a:r>
              <a:rPr lang="zh-CN" b="0" i="0" u="none" baseline="0"/>
              <a:t>幸存者的体温控制系统失灵 </a:t>
            </a:r>
          </a:p>
          <a:p>
            <a:pPr lvl="1" algn="l" rtl="0"/>
            <a:r>
              <a:rPr lang="zh-CN" b="0" i="0" u="none" baseline="0"/>
              <a:t>体温升到极高的程度，导致脑损伤甚至死亡 </a:t>
            </a:r>
          </a:p>
          <a:p>
            <a:endParaRPr lang="zh-CN" dirty="0"/>
          </a:p>
          <a:p>
            <a:pPr lvl="1" algn="l" rtl="0"/>
            <a:endParaRPr lang="zh-CN" dirty="0"/>
          </a:p>
          <a:p>
            <a:endParaRPr lang="zh-CN" dirty="0"/>
          </a:p>
          <a:p>
            <a:pPr lvl="1" algn="l" rtl="0"/>
            <a:endParaRPr lang="zh-CN" dirty="0"/>
          </a:p>
          <a:p>
            <a:endParaRPr lang="zh-CN" dirty="0"/>
          </a:p>
        </p:txBody>
      </p:sp>
      <p:sp>
        <p:nvSpPr>
          <p:cNvPr id="3" name="Title 2">
            <a:extLst>
              <a:ext uri="{FF2B5EF4-FFF2-40B4-BE49-F238E27FC236}">
                <a16:creationId xmlns:a16="http://schemas.microsoft.com/office/drawing/2014/main" id="{DA5DCCE0-2F03-4B95-B797-B2807D6DB921}"/>
              </a:ext>
            </a:extLst>
          </p:cNvPr>
          <p:cNvSpPr>
            <a:spLocks noGrp="1"/>
          </p:cNvSpPr>
          <p:nvPr>
            <p:ph type="title"/>
          </p:nvPr>
        </p:nvSpPr>
        <p:spPr>
          <a:xfrm>
            <a:off x="315142" y="320678"/>
            <a:ext cx="5806851" cy="1017672"/>
          </a:xfrm>
        </p:spPr>
        <p:txBody>
          <a:bodyPr/>
          <a:lstStyle/>
          <a:p>
            <a:pPr algn="l" rtl="0"/>
            <a:r>
              <a:rPr lang="zh-CN" b="1" i="1" u="none" baseline="0"/>
              <a:t>与高温相关的伤痛</a:t>
            </a:r>
          </a:p>
        </p:txBody>
      </p:sp>
      <p:sp>
        <p:nvSpPr>
          <p:cNvPr id="4" name="Text Placeholder 3">
            <a:extLst>
              <a:ext uri="{FF2B5EF4-FFF2-40B4-BE49-F238E27FC236}">
                <a16:creationId xmlns:a16="http://schemas.microsoft.com/office/drawing/2014/main" id="{1EB65236-72E1-4F7E-856C-D5D66E6741E7}"/>
              </a:ext>
            </a:extLst>
          </p:cNvPr>
          <p:cNvSpPr>
            <a:spLocks noGrp="1"/>
          </p:cNvSpPr>
          <p:nvPr>
            <p:ph type="body" sz="quarter" idx="10"/>
          </p:nvPr>
        </p:nvSpPr>
        <p:spPr>
          <a:xfrm>
            <a:off x="1429787" y="6385716"/>
            <a:ext cx="4628113"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AAEB877F-2335-4A81-87AF-DCD6DC88C756}"/>
              </a:ext>
            </a:extLst>
          </p:cNvPr>
          <p:cNvSpPr>
            <a:spLocks noGrp="1"/>
          </p:cNvSpPr>
          <p:nvPr>
            <p:ph type="body" sz="quarter" idx="11"/>
          </p:nvPr>
        </p:nvSpPr>
        <p:spPr/>
        <p:txBody>
          <a:bodyPr/>
          <a:lstStyle/>
          <a:p>
            <a:pPr algn="r" rtl="0"/>
            <a:r>
              <a:rPr lang="zh-CN" b="0" i="0" u="none" baseline="0"/>
              <a:t>3-43</a:t>
            </a:r>
          </a:p>
        </p:txBody>
      </p:sp>
      <p:sp>
        <p:nvSpPr>
          <p:cNvPr id="6" name="Content Placeholder 5">
            <a:extLst>
              <a:ext uri="{FF2B5EF4-FFF2-40B4-BE49-F238E27FC236}">
                <a16:creationId xmlns:a16="http://schemas.microsoft.com/office/drawing/2014/main" id="{7E12EE39-BF4B-4923-B749-83F77E4C63C4}"/>
              </a:ext>
            </a:extLst>
          </p:cNvPr>
          <p:cNvSpPr>
            <a:spLocks noGrp="1"/>
          </p:cNvSpPr>
          <p:nvPr>
            <p:ph sz="quarter" idx="12"/>
          </p:nvPr>
        </p:nvSpPr>
        <p:spPr/>
        <p:txBody>
          <a:bodyPr/>
          <a:lstStyle/>
          <a:p>
            <a:pPr rtl="0"/>
            <a:r>
              <a:rPr lang="zh-CN" b="0" i="0" u="none" baseline="0"/>
              <a:t>PM 3-17</a:t>
            </a:r>
          </a:p>
        </p:txBody>
      </p:sp>
    </p:spTree>
    <p:extLst>
      <p:ext uri="{BB962C8B-B14F-4D97-AF65-F5344CB8AC3E}">
        <p14:creationId xmlns:p14="http://schemas.microsoft.com/office/powerpoint/2010/main" val="1830981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8CC997-016A-45F2-8A68-CF2D33B141B6}"/>
              </a:ext>
            </a:extLst>
          </p:cNvPr>
          <p:cNvSpPr>
            <a:spLocks noGrp="1"/>
          </p:cNvSpPr>
          <p:nvPr>
            <p:ph idx="1"/>
          </p:nvPr>
        </p:nvSpPr>
        <p:spPr/>
        <p:txBody>
          <a:bodyPr/>
          <a:lstStyle/>
          <a:p>
            <a:pPr algn="l" rtl="0"/>
            <a:r>
              <a:rPr lang="zh-CN" b="0" i="0" u="none" baseline="0"/>
              <a:t>皮肤冰凉、湿润、惨白或涨红</a:t>
            </a:r>
          </a:p>
          <a:p>
            <a:pPr algn="l" rtl="0"/>
            <a:r>
              <a:rPr lang="zh-CN" b="0" i="0" u="none" baseline="0"/>
              <a:t>大量流汗</a:t>
            </a:r>
          </a:p>
          <a:p>
            <a:pPr algn="l" rtl="0"/>
            <a:r>
              <a:rPr lang="zh-CN" b="0" i="0" u="none" baseline="0"/>
              <a:t>头疼</a:t>
            </a:r>
          </a:p>
          <a:p>
            <a:pPr algn="l" rtl="0"/>
            <a:r>
              <a:rPr lang="zh-CN" b="0" i="0" u="none" baseline="0"/>
              <a:t>恶心或呕吐</a:t>
            </a:r>
          </a:p>
          <a:p>
            <a:pPr algn="l" rtl="0"/>
            <a:r>
              <a:rPr lang="zh-CN" b="0" i="0" u="none" baseline="0"/>
              <a:t>头晕</a:t>
            </a:r>
          </a:p>
          <a:p>
            <a:pPr algn="l" rtl="0"/>
            <a:r>
              <a:rPr lang="zh-CN" b="0" i="0" u="none" baseline="0"/>
              <a:t>极度疲劳</a:t>
            </a:r>
          </a:p>
        </p:txBody>
      </p:sp>
      <p:sp>
        <p:nvSpPr>
          <p:cNvPr id="3" name="Title 2">
            <a:extLst>
              <a:ext uri="{FF2B5EF4-FFF2-40B4-BE49-F238E27FC236}">
                <a16:creationId xmlns:a16="http://schemas.microsoft.com/office/drawing/2014/main" id="{696B5CD6-A997-4A5F-B4F6-F6CC796733CD}"/>
              </a:ext>
            </a:extLst>
          </p:cNvPr>
          <p:cNvSpPr>
            <a:spLocks noGrp="1"/>
          </p:cNvSpPr>
          <p:nvPr>
            <p:ph type="title"/>
          </p:nvPr>
        </p:nvSpPr>
        <p:spPr>
          <a:xfrm>
            <a:off x="315142" y="320678"/>
            <a:ext cx="5806851" cy="1017672"/>
          </a:xfrm>
        </p:spPr>
        <p:txBody>
          <a:bodyPr>
            <a:normAutofit/>
          </a:bodyPr>
          <a:lstStyle/>
          <a:p>
            <a:pPr algn="l" rtl="0"/>
            <a:r>
              <a:rPr lang="zh-CN" b="1" i="1" u="none" baseline="0"/>
              <a:t>热衰竭的症状</a:t>
            </a:r>
          </a:p>
        </p:txBody>
      </p:sp>
      <p:sp>
        <p:nvSpPr>
          <p:cNvPr id="4" name="Text Placeholder 3">
            <a:extLst>
              <a:ext uri="{FF2B5EF4-FFF2-40B4-BE49-F238E27FC236}">
                <a16:creationId xmlns:a16="http://schemas.microsoft.com/office/drawing/2014/main" id="{F5ED0710-BAEB-4927-B1ED-9E98EF168CFB}"/>
              </a:ext>
            </a:extLst>
          </p:cNvPr>
          <p:cNvSpPr>
            <a:spLocks noGrp="1"/>
          </p:cNvSpPr>
          <p:nvPr>
            <p:ph type="body" sz="quarter" idx="10"/>
          </p:nvPr>
        </p:nvSpPr>
        <p:spPr>
          <a:xfrm>
            <a:off x="1429787" y="6385716"/>
            <a:ext cx="4610528"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86615381-5633-46D8-B231-74F4C3728DD0}"/>
              </a:ext>
            </a:extLst>
          </p:cNvPr>
          <p:cNvSpPr>
            <a:spLocks noGrp="1"/>
          </p:cNvSpPr>
          <p:nvPr>
            <p:ph type="body" sz="quarter" idx="11"/>
          </p:nvPr>
        </p:nvSpPr>
        <p:spPr/>
        <p:txBody>
          <a:bodyPr/>
          <a:lstStyle/>
          <a:p>
            <a:pPr algn="r" rtl="0"/>
            <a:r>
              <a:rPr lang="zh-CN" b="0" i="0" u="none" baseline="0"/>
              <a:t>3-44</a:t>
            </a:r>
          </a:p>
        </p:txBody>
      </p:sp>
      <p:sp>
        <p:nvSpPr>
          <p:cNvPr id="7" name="Content Placeholder 6">
            <a:extLst>
              <a:ext uri="{FF2B5EF4-FFF2-40B4-BE49-F238E27FC236}">
                <a16:creationId xmlns:a16="http://schemas.microsoft.com/office/drawing/2014/main" id="{631A29BB-6D44-4EE9-8526-DCE673A77B8D}"/>
              </a:ext>
            </a:extLst>
          </p:cNvPr>
          <p:cNvSpPr>
            <a:spLocks noGrp="1"/>
          </p:cNvSpPr>
          <p:nvPr>
            <p:ph sz="quarter" idx="12"/>
          </p:nvPr>
        </p:nvSpPr>
        <p:spPr/>
        <p:txBody>
          <a:bodyPr/>
          <a:lstStyle/>
          <a:p>
            <a:pPr rtl="0"/>
            <a:r>
              <a:rPr lang="zh-CN" b="0" i="0" u="none" baseline="0"/>
              <a:t>PM 3-17</a:t>
            </a:r>
          </a:p>
        </p:txBody>
      </p:sp>
      <p:pic>
        <p:nvPicPr>
          <p:cNvPr id="6" name="Picture 5" descr="热衰竭的症状。图片展示了一名人员大汗淋漓、疲惫衰竭。">
            <a:extLst>
              <a:ext uri="{FF2B5EF4-FFF2-40B4-BE49-F238E27FC236}">
                <a16:creationId xmlns:a16="http://schemas.microsoft.com/office/drawing/2014/main" id="{58BC778B-8844-45BA-9392-AC6027407344}"/>
              </a:ext>
            </a:extLst>
          </p:cNvPr>
          <p:cNvPicPr>
            <a:picLocks noChangeAspect="1"/>
          </p:cNvPicPr>
          <p:nvPr/>
        </p:nvPicPr>
        <p:blipFill>
          <a:blip r:embed="rId2"/>
          <a:stretch>
            <a:fillRect/>
          </a:stretch>
        </p:blipFill>
        <p:spPr>
          <a:xfrm>
            <a:off x="6121993" y="1763942"/>
            <a:ext cx="2283560" cy="3330115"/>
          </a:xfrm>
          <a:prstGeom prst="rect">
            <a:avLst/>
          </a:prstGeom>
        </p:spPr>
      </p:pic>
    </p:spTree>
    <p:extLst>
      <p:ext uri="{BB962C8B-B14F-4D97-AF65-F5344CB8AC3E}">
        <p14:creationId xmlns:p14="http://schemas.microsoft.com/office/powerpoint/2010/main" val="100619500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0E09B0-5ADE-466B-B67B-5EE4D97A8EDC}"/>
              </a:ext>
            </a:extLst>
          </p:cNvPr>
          <p:cNvSpPr>
            <a:spLocks noGrp="1"/>
          </p:cNvSpPr>
          <p:nvPr>
            <p:ph idx="1"/>
          </p:nvPr>
        </p:nvSpPr>
        <p:spPr/>
        <p:txBody>
          <a:bodyPr/>
          <a:lstStyle/>
          <a:p>
            <a:pPr algn="l" rtl="0"/>
            <a:r>
              <a:rPr lang="zh-CN" b="0" i="0" u="none" baseline="0"/>
              <a:t>皮肤很热并泛红</a:t>
            </a:r>
          </a:p>
          <a:p>
            <a:pPr algn="l" rtl="0"/>
            <a:r>
              <a:rPr lang="zh-CN" b="0" i="0" u="none" baseline="0"/>
              <a:t>缺乏排汗</a:t>
            </a:r>
          </a:p>
          <a:p>
            <a:pPr algn="l" rtl="0"/>
            <a:r>
              <a:rPr lang="zh-CN" b="0" i="0" u="none" baseline="0"/>
              <a:t>意识清醒程度发生变化</a:t>
            </a:r>
          </a:p>
          <a:p>
            <a:pPr algn="l" rtl="0"/>
            <a:r>
              <a:rPr lang="zh-CN" b="0" i="0" u="none" baseline="0"/>
              <a:t>脉搏跳动快速且微弱；呼吸快速且浅</a:t>
            </a:r>
          </a:p>
        </p:txBody>
      </p:sp>
      <p:sp>
        <p:nvSpPr>
          <p:cNvPr id="3" name="Title 2">
            <a:extLst>
              <a:ext uri="{FF2B5EF4-FFF2-40B4-BE49-F238E27FC236}">
                <a16:creationId xmlns:a16="http://schemas.microsoft.com/office/drawing/2014/main" id="{11C5120C-C8E4-4EF3-A276-E19575A55BBF}"/>
              </a:ext>
            </a:extLst>
          </p:cNvPr>
          <p:cNvSpPr>
            <a:spLocks noGrp="1"/>
          </p:cNvSpPr>
          <p:nvPr>
            <p:ph type="title"/>
          </p:nvPr>
        </p:nvSpPr>
        <p:spPr>
          <a:xfrm>
            <a:off x="315142" y="320678"/>
            <a:ext cx="5806851" cy="1017672"/>
          </a:xfrm>
        </p:spPr>
        <p:txBody>
          <a:bodyPr>
            <a:normAutofit/>
          </a:bodyPr>
          <a:lstStyle/>
          <a:p>
            <a:pPr algn="l" rtl="0"/>
            <a:r>
              <a:rPr lang="zh-CN" b="1" i="1" u="none" baseline="0"/>
              <a:t>中暑的症状</a:t>
            </a:r>
          </a:p>
        </p:txBody>
      </p:sp>
      <p:sp>
        <p:nvSpPr>
          <p:cNvPr id="4" name="Text Placeholder 3">
            <a:extLst>
              <a:ext uri="{FF2B5EF4-FFF2-40B4-BE49-F238E27FC236}">
                <a16:creationId xmlns:a16="http://schemas.microsoft.com/office/drawing/2014/main" id="{CC83BD58-20B4-49A9-9792-A9B44EEF2C36}"/>
              </a:ext>
            </a:extLst>
          </p:cNvPr>
          <p:cNvSpPr>
            <a:spLocks noGrp="1"/>
          </p:cNvSpPr>
          <p:nvPr>
            <p:ph type="body" sz="quarter" idx="10"/>
          </p:nvPr>
        </p:nvSpPr>
        <p:spPr>
          <a:xfrm>
            <a:off x="1429787" y="6385716"/>
            <a:ext cx="4610528"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F4AD120C-F7FB-434D-8A01-05FE87767172}"/>
              </a:ext>
            </a:extLst>
          </p:cNvPr>
          <p:cNvSpPr>
            <a:spLocks noGrp="1"/>
          </p:cNvSpPr>
          <p:nvPr>
            <p:ph type="body" sz="quarter" idx="11"/>
          </p:nvPr>
        </p:nvSpPr>
        <p:spPr/>
        <p:txBody>
          <a:bodyPr/>
          <a:lstStyle/>
          <a:p>
            <a:pPr algn="r" rtl="0"/>
            <a:r>
              <a:rPr lang="zh-CN" b="0" i="0" u="none" baseline="0"/>
              <a:t>3-45</a:t>
            </a:r>
          </a:p>
        </p:txBody>
      </p:sp>
      <p:sp>
        <p:nvSpPr>
          <p:cNvPr id="6" name="Content Placeholder 5">
            <a:extLst>
              <a:ext uri="{FF2B5EF4-FFF2-40B4-BE49-F238E27FC236}">
                <a16:creationId xmlns:a16="http://schemas.microsoft.com/office/drawing/2014/main" id="{A4AF36EE-FF86-4EF6-B0EA-D55EA3EB85F9}"/>
              </a:ext>
            </a:extLst>
          </p:cNvPr>
          <p:cNvSpPr>
            <a:spLocks noGrp="1"/>
          </p:cNvSpPr>
          <p:nvPr>
            <p:ph sz="quarter" idx="12"/>
          </p:nvPr>
        </p:nvSpPr>
        <p:spPr/>
        <p:txBody>
          <a:bodyPr/>
          <a:lstStyle/>
          <a:p>
            <a:pPr rtl="0"/>
            <a:r>
              <a:rPr lang="zh-CN" b="0" i="0" u="none" baseline="0"/>
              <a:t>PM 3-17</a:t>
            </a:r>
          </a:p>
        </p:txBody>
      </p:sp>
    </p:spTree>
    <p:extLst>
      <p:ext uri="{BB962C8B-B14F-4D97-AF65-F5344CB8AC3E}">
        <p14:creationId xmlns:p14="http://schemas.microsoft.com/office/powerpoint/2010/main" val="4055916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EFB134-65FA-4E93-8C2A-20A0BE231AA1}"/>
              </a:ext>
            </a:extLst>
          </p:cNvPr>
          <p:cNvSpPr>
            <a:spLocks noGrp="1"/>
          </p:cNvSpPr>
          <p:nvPr>
            <p:ph idx="1"/>
          </p:nvPr>
        </p:nvSpPr>
        <p:spPr/>
        <p:txBody>
          <a:bodyPr/>
          <a:lstStyle/>
          <a:p>
            <a:pPr algn="l" rtl="0"/>
            <a:r>
              <a:rPr lang="zh-CN" b="0" i="0" u="none" baseline="0"/>
              <a:t>了解社区警报、警告和疏散撤离路线 </a:t>
            </a:r>
          </a:p>
          <a:p>
            <a:pPr algn="l" rtl="0"/>
            <a:r>
              <a:rPr lang="zh-CN" b="0" i="0" u="none" baseline="0"/>
              <a:t>接受培训 </a:t>
            </a:r>
          </a:p>
          <a:p>
            <a:pPr algn="l" rtl="0"/>
            <a:r>
              <a:rPr lang="zh-CN" b="0" i="0" u="none" baseline="0"/>
              <a:t>练习各项技能和个人计划 </a:t>
            </a:r>
          </a:p>
          <a:p>
            <a:pPr algn="l" rtl="0"/>
            <a:r>
              <a:rPr lang="zh-CN" b="0" i="0" u="none" baseline="0"/>
              <a:t>建立网络并帮助他人 </a:t>
            </a:r>
          </a:p>
          <a:p>
            <a:pPr algn="l" rtl="0"/>
            <a:r>
              <a:rPr lang="zh-CN" b="0" i="0" u="none" baseline="0"/>
              <a:t>向社区提供反馈 </a:t>
            </a:r>
          </a:p>
          <a:p>
            <a:pPr algn="l" rtl="0"/>
            <a:r>
              <a:rPr lang="zh-CN" b="0" i="0" u="none" baseline="0"/>
              <a:t>汇报可疑活动 </a:t>
            </a:r>
          </a:p>
          <a:p>
            <a:pPr algn="l" rtl="0"/>
            <a:r>
              <a:rPr lang="zh-CN" b="0" i="0" u="none" baseline="0"/>
              <a:t>充当志愿者 </a:t>
            </a:r>
          </a:p>
        </p:txBody>
      </p:sp>
      <p:sp>
        <p:nvSpPr>
          <p:cNvPr id="3" name="Title 2">
            <a:extLst>
              <a:ext uri="{FF2B5EF4-FFF2-40B4-BE49-F238E27FC236}">
                <a16:creationId xmlns:a16="http://schemas.microsoft.com/office/drawing/2014/main" id="{2629FE2C-78FB-4AAA-A3CB-D9542DB4FCE3}"/>
              </a:ext>
            </a:extLst>
          </p:cNvPr>
          <p:cNvSpPr>
            <a:spLocks noGrp="1"/>
          </p:cNvSpPr>
          <p:nvPr>
            <p:ph type="title"/>
          </p:nvPr>
        </p:nvSpPr>
        <p:spPr>
          <a:xfrm>
            <a:off x="315142" y="320678"/>
            <a:ext cx="5806851" cy="1017672"/>
          </a:xfrm>
        </p:spPr>
        <p:txBody>
          <a:bodyPr/>
          <a:lstStyle/>
          <a:p>
            <a:pPr algn="l" rtl="0"/>
            <a:r>
              <a:rPr lang="zh-CN" b="1" i="1" u="none" baseline="0"/>
              <a:t>公众</a:t>
            </a:r>
          </a:p>
        </p:txBody>
      </p:sp>
      <p:sp>
        <p:nvSpPr>
          <p:cNvPr id="4" name="Text Placeholder 3">
            <a:extLst>
              <a:ext uri="{FF2B5EF4-FFF2-40B4-BE49-F238E27FC236}">
                <a16:creationId xmlns:a16="http://schemas.microsoft.com/office/drawing/2014/main" id="{DDB94E55-4F13-4EB7-A171-3E208E48C2ED}"/>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0A339BFD-8490-4229-901B-8174D8F1F15B}"/>
              </a:ext>
            </a:extLst>
          </p:cNvPr>
          <p:cNvSpPr>
            <a:spLocks noGrp="1"/>
          </p:cNvSpPr>
          <p:nvPr>
            <p:ph type="body" sz="quarter" idx="11"/>
          </p:nvPr>
        </p:nvSpPr>
        <p:spPr/>
        <p:txBody>
          <a:bodyPr/>
          <a:lstStyle/>
          <a:p>
            <a:pPr algn="r" rtl="0"/>
            <a:r>
              <a:rPr lang="zh-CN" b="0" i="0" u="none" baseline="0"/>
              <a:t>1-9</a:t>
            </a:r>
          </a:p>
        </p:txBody>
      </p:sp>
      <p:sp>
        <p:nvSpPr>
          <p:cNvPr id="6" name="Content Placeholder 5">
            <a:extLst>
              <a:ext uri="{FF2B5EF4-FFF2-40B4-BE49-F238E27FC236}">
                <a16:creationId xmlns:a16="http://schemas.microsoft.com/office/drawing/2014/main" id="{32E174E9-565D-4BC4-8330-8FED0AA13DC1}"/>
              </a:ext>
            </a:extLst>
          </p:cNvPr>
          <p:cNvSpPr>
            <a:spLocks noGrp="1"/>
          </p:cNvSpPr>
          <p:nvPr>
            <p:ph sz="quarter" idx="12"/>
          </p:nvPr>
        </p:nvSpPr>
        <p:spPr/>
        <p:txBody>
          <a:bodyPr/>
          <a:lstStyle/>
          <a:p>
            <a:pPr rtl="0"/>
            <a:r>
              <a:rPr lang="zh-CN" b="0" i="0" u="none" baseline="0"/>
              <a:t>PM 1-4</a:t>
            </a:r>
          </a:p>
        </p:txBody>
      </p:sp>
    </p:spTree>
    <p:extLst>
      <p:ext uri="{BB962C8B-B14F-4D97-AF65-F5344CB8AC3E}">
        <p14:creationId xmlns:p14="http://schemas.microsoft.com/office/powerpoint/2010/main" val="279019077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8E1757-9A03-4501-AA48-3D5C5F0E8584}"/>
              </a:ext>
            </a:extLst>
          </p:cNvPr>
          <p:cNvSpPr>
            <a:spLocks noGrp="1"/>
          </p:cNvSpPr>
          <p:nvPr>
            <p:ph idx="1"/>
          </p:nvPr>
        </p:nvSpPr>
        <p:spPr/>
        <p:txBody>
          <a:bodyPr/>
          <a:lstStyle/>
          <a:p>
            <a:pPr algn="l" rtl="0"/>
            <a:r>
              <a:rPr lang="zh-CN" b="0" i="0" u="none" baseline="0"/>
              <a:t>将患者从高温区移到清凉的环境之中 </a:t>
            </a:r>
          </a:p>
          <a:p>
            <a:pPr algn="l" rtl="0"/>
            <a:r>
              <a:rPr lang="zh-CN" b="0" i="0" u="none" baseline="0"/>
              <a:t>缓慢给身体降温 </a:t>
            </a:r>
          </a:p>
          <a:p>
            <a:pPr algn="l" rtl="0"/>
            <a:r>
              <a:rPr lang="zh-CN" b="0" i="0" u="none" baseline="0"/>
              <a:t>让热衰竭患者</a:t>
            </a:r>
            <a:r>
              <a:rPr lang="zh-CN" b="1" i="0" u="none" baseline="0"/>
              <a:t>缓慢</a:t>
            </a:r>
            <a:r>
              <a:rPr lang="zh-CN" b="0" i="0" u="none" baseline="0"/>
              <a:t>饮水 </a:t>
            </a:r>
          </a:p>
          <a:p>
            <a:pPr algn="l" rtl="0"/>
            <a:r>
              <a:rPr lang="zh-CN" b="0" i="0" u="none" baseline="0"/>
              <a:t>若患者正在呕吐、痉挛和开始丧失意识，请不要给患者提供食物或饮品 </a:t>
            </a:r>
          </a:p>
        </p:txBody>
      </p:sp>
      <p:sp>
        <p:nvSpPr>
          <p:cNvPr id="3" name="Title 2">
            <a:extLst>
              <a:ext uri="{FF2B5EF4-FFF2-40B4-BE49-F238E27FC236}">
                <a16:creationId xmlns:a16="http://schemas.microsoft.com/office/drawing/2014/main" id="{886B8117-3510-4C7A-9CFB-A2B1DF9B9A7F}"/>
              </a:ext>
            </a:extLst>
          </p:cNvPr>
          <p:cNvSpPr>
            <a:spLocks noGrp="1"/>
          </p:cNvSpPr>
          <p:nvPr>
            <p:ph type="title"/>
          </p:nvPr>
        </p:nvSpPr>
        <p:spPr>
          <a:xfrm>
            <a:off x="315142" y="320678"/>
            <a:ext cx="5806851" cy="1017672"/>
          </a:xfrm>
        </p:spPr>
        <p:txBody>
          <a:bodyPr>
            <a:normAutofit/>
          </a:bodyPr>
          <a:lstStyle/>
          <a:p>
            <a:pPr algn="l" rtl="0"/>
            <a:r>
              <a:rPr lang="zh-CN" b="1" i="1" u="none" baseline="0"/>
              <a:t>与高温相关的伤痛的治疗</a:t>
            </a:r>
          </a:p>
        </p:txBody>
      </p:sp>
      <p:sp>
        <p:nvSpPr>
          <p:cNvPr id="4" name="Text Placeholder 3">
            <a:extLst>
              <a:ext uri="{FF2B5EF4-FFF2-40B4-BE49-F238E27FC236}">
                <a16:creationId xmlns:a16="http://schemas.microsoft.com/office/drawing/2014/main" id="{CA424157-4294-4585-A515-36D0AE447944}"/>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7382EC2A-222D-4A64-8DB2-B3E7E28A38DB}"/>
              </a:ext>
            </a:extLst>
          </p:cNvPr>
          <p:cNvSpPr>
            <a:spLocks noGrp="1"/>
          </p:cNvSpPr>
          <p:nvPr>
            <p:ph type="body" sz="quarter" idx="11"/>
          </p:nvPr>
        </p:nvSpPr>
        <p:spPr/>
        <p:txBody>
          <a:bodyPr/>
          <a:lstStyle/>
          <a:p>
            <a:pPr algn="r" rtl="0"/>
            <a:r>
              <a:rPr lang="zh-CN" b="0" i="0" u="none" baseline="0"/>
              <a:t>3-46</a:t>
            </a:r>
          </a:p>
        </p:txBody>
      </p:sp>
      <p:sp>
        <p:nvSpPr>
          <p:cNvPr id="6" name="Content Placeholder 5">
            <a:extLst>
              <a:ext uri="{FF2B5EF4-FFF2-40B4-BE49-F238E27FC236}">
                <a16:creationId xmlns:a16="http://schemas.microsoft.com/office/drawing/2014/main" id="{90D29357-E9C3-4182-93DC-40762DBF803C}"/>
              </a:ext>
            </a:extLst>
          </p:cNvPr>
          <p:cNvSpPr>
            <a:spLocks noGrp="1"/>
          </p:cNvSpPr>
          <p:nvPr>
            <p:ph sz="quarter" idx="12"/>
          </p:nvPr>
        </p:nvSpPr>
        <p:spPr/>
        <p:txBody>
          <a:bodyPr/>
          <a:lstStyle/>
          <a:p>
            <a:pPr rtl="0"/>
            <a:r>
              <a:rPr lang="zh-CN" b="0" i="0" u="none" baseline="0"/>
              <a:t>PM 3-18</a:t>
            </a:r>
          </a:p>
        </p:txBody>
      </p:sp>
    </p:spTree>
    <p:extLst>
      <p:ext uri="{BB962C8B-B14F-4D97-AF65-F5344CB8AC3E}">
        <p14:creationId xmlns:p14="http://schemas.microsoft.com/office/powerpoint/2010/main" val="3472356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6755EB-AE0E-4072-A9B2-08E9A5C4B963}"/>
              </a:ext>
            </a:extLst>
          </p:cNvPr>
          <p:cNvSpPr>
            <a:spLocks noGrp="1"/>
          </p:cNvSpPr>
          <p:nvPr>
            <p:ph idx="1"/>
          </p:nvPr>
        </p:nvSpPr>
        <p:spPr/>
        <p:txBody>
          <a:bodyPr/>
          <a:lstStyle/>
          <a:p>
            <a:pPr algn="l" rtl="0"/>
            <a:r>
              <a:rPr lang="zh-CN" b="0" i="0" u="none" baseline="0"/>
              <a:t>若怀疑是咬伤或蜇伤，该情况并非为紧急事件：</a:t>
            </a:r>
          </a:p>
          <a:p>
            <a:pPr lvl="1" algn="l" rtl="0"/>
            <a:r>
              <a:rPr lang="zh-CN" b="0" i="0" u="none" baseline="0"/>
              <a:t>若可以看到蜇刺，则可使用信用卡或其他有垂直硬边的物品在蜇刺上来回擦刮，将蜇刺带出来</a:t>
            </a:r>
          </a:p>
          <a:p>
            <a:pPr lvl="1" algn="l" rtl="0"/>
            <a:r>
              <a:rPr lang="zh-CN" b="0" i="0" u="none" baseline="0"/>
              <a:t>使用肥皂和水充分冲洗受伤处</a:t>
            </a:r>
          </a:p>
          <a:p>
            <a:pPr lvl="1" algn="l" rtl="0"/>
            <a:r>
              <a:rPr lang="zh-CN" b="0" i="0" u="none" baseline="0"/>
              <a:t>在受伤处冰敷 10 分钟，然后移除冰袋 10 分钟后再次冰敷 </a:t>
            </a:r>
          </a:p>
          <a:p>
            <a:endParaRPr lang="zh-CN" dirty="0"/>
          </a:p>
        </p:txBody>
      </p:sp>
      <p:sp>
        <p:nvSpPr>
          <p:cNvPr id="3" name="Title 2">
            <a:extLst>
              <a:ext uri="{FF2B5EF4-FFF2-40B4-BE49-F238E27FC236}">
                <a16:creationId xmlns:a16="http://schemas.microsoft.com/office/drawing/2014/main" id="{9646379F-BD3C-484F-9365-BBC317D357F1}"/>
              </a:ext>
            </a:extLst>
          </p:cNvPr>
          <p:cNvSpPr>
            <a:spLocks noGrp="1"/>
          </p:cNvSpPr>
          <p:nvPr>
            <p:ph type="title"/>
          </p:nvPr>
        </p:nvSpPr>
        <p:spPr>
          <a:xfrm>
            <a:off x="315142" y="320678"/>
            <a:ext cx="5806851" cy="1017672"/>
          </a:xfrm>
        </p:spPr>
        <p:txBody>
          <a:bodyPr>
            <a:normAutofit/>
          </a:bodyPr>
          <a:lstStyle/>
          <a:p>
            <a:pPr algn="l" rtl="0"/>
            <a:r>
              <a:rPr lang="zh-CN" b="1" i="1" u="none" baseline="0"/>
              <a:t>咬伤/蜇伤的治疗</a:t>
            </a:r>
          </a:p>
        </p:txBody>
      </p:sp>
      <p:sp>
        <p:nvSpPr>
          <p:cNvPr id="4" name="Text Placeholder 3">
            <a:extLst>
              <a:ext uri="{FF2B5EF4-FFF2-40B4-BE49-F238E27FC236}">
                <a16:creationId xmlns:a16="http://schemas.microsoft.com/office/drawing/2014/main" id="{90A00207-C6AB-4C35-844A-05C000800958}"/>
              </a:ext>
            </a:extLst>
          </p:cNvPr>
          <p:cNvSpPr>
            <a:spLocks noGrp="1"/>
          </p:cNvSpPr>
          <p:nvPr>
            <p:ph type="body" sz="quarter" idx="10"/>
          </p:nvPr>
        </p:nvSpPr>
        <p:spPr>
          <a:xfrm>
            <a:off x="1429787" y="6385716"/>
            <a:ext cx="4619321"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ECB99587-C3C9-4A9A-A849-801B2531689D}"/>
              </a:ext>
            </a:extLst>
          </p:cNvPr>
          <p:cNvSpPr>
            <a:spLocks noGrp="1"/>
          </p:cNvSpPr>
          <p:nvPr>
            <p:ph type="body" sz="quarter" idx="11"/>
          </p:nvPr>
        </p:nvSpPr>
        <p:spPr/>
        <p:txBody>
          <a:bodyPr/>
          <a:lstStyle/>
          <a:p>
            <a:pPr algn="r" rtl="0"/>
            <a:r>
              <a:rPr lang="zh-CN" b="0" i="0" u="none" baseline="0"/>
              <a:t>3-47</a:t>
            </a:r>
          </a:p>
        </p:txBody>
      </p:sp>
      <p:sp>
        <p:nvSpPr>
          <p:cNvPr id="6" name="Content Placeholder 5">
            <a:extLst>
              <a:ext uri="{FF2B5EF4-FFF2-40B4-BE49-F238E27FC236}">
                <a16:creationId xmlns:a16="http://schemas.microsoft.com/office/drawing/2014/main" id="{BF0B8827-26C2-49B9-A7AE-2DA4AAF70FF0}"/>
              </a:ext>
            </a:extLst>
          </p:cNvPr>
          <p:cNvSpPr>
            <a:spLocks noGrp="1"/>
          </p:cNvSpPr>
          <p:nvPr>
            <p:ph sz="quarter" idx="12"/>
          </p:nvPr>
        </p:nvSpPr>
        <p:spPr/>
        <p:txBody>
          <a:bodyPr/>
          <a:lstStyle/>
          <a:p>
            <a:pPr rtl="0"/>
            <a:r>
              <a:rPr lang="zh-CN" b="0" i="0" u="none" baseline="0"/>
              <a:t>PM 3-18</a:t>
            </a:r>
          </a:p>
        </p:txBody>
      </p:sp>
    </p:spTree>
    <p:extLst>
      <p:ext uri="{BB962C8B-B14F-4D97-AF65-F5344CB8AC3E}">
        <p14:creationId xmlns:p14="http://schemas.microsoft.com/office/powerpoint/2010/main" val="380375791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7043DDB-194E-4995-832D-C106ED34E37F}"/>
              </a:ext>
            </a:extLst>
          </p:cNvPr>
          <p:cNvSpPr>
            <a:spLocks noGrp="1"/>
          </p:cNvSpPr>
          <p:nvPr>
            <p:ph idx="1"/>
          </p:nvPr>
        </p:nvSpPr>
        <p:spPr>
          <a:xfrm>
            <a:off x="315142" y="1521229"/>
            <a:ext cx="6065888" cy="4781145"/>
          </a:xfrm>
        </p:spPr>
        <p:txBody>
          <a:bodyPr/>
          <a:lstStyle/>
          <a:p>
            <a:pPr algn="l" rtl="0"/>
            <a:r>
              <a:rPr lang="zh-CN" b="0" i="0" u="none" baseline="0"/>
              <a:t>请让患者保持平静 </a:t>
            </a:r>
          </a:p>
          <a:p>
            <a:pPr algn="l" rtl="0"/>
            <a:r>
              <a:rPr lang="zh-CN" b="0" i="0" u="none" baseline="0"/>
              <a:t>如有可能，找到患者的抗过敏急救药 (Epi-pen) 并帮其注射</a:t>
            </a:r>
          </a:p>
          <a:p>
            <a:pPr lvl="1" algn="l" rtl="0"/>
            <a:r>
              <a:rPr lang="zh-CN" b="0" i="0" u="none" baseline="0"/>
              <a:t>许多严重过敏患者通常会随身带有这种抗过敏急救药 </a:t>
            </a:r>
          </a:p>
          <a:p>
            <a:pPr algn="l" rtl="0"/>
            <a:r>
              <a:rPr lang="zh-CN" b="0" i="0" u="none" baseline="0"/>
              <a:t>请不要在注射了抗过敏急救药后还使用其他药物</a:t>
            </a:r>
          </a:p>
          <a:p>
            <a:pPr lvl="1" algn="l" rtl="0"/>
            <a:r>
              <a:rPr lang="zh-CN" b="0" i="0" u="none" baseline="0"/>
              <a:t>这包括止疼药、过敏药等等。</a:t>
            </a:r>
          </a:p>
        </p:txBody>
      </p:sp>
      <p:sp>
        <p:nvSpPr>
          <p:cNvPr id="3" name="Title 2">
            <a:extLst>
              <a:ext uri="{FF2B5EF4-FFF2-40B4-BE49-F238E27FC236}">
                <a16:creationId xmlns:a16="http://schemas.microsoft.com/office/drawing/2014/main" id="{4B94B89E-D7A7-4050-B199-EC8FC292FE4B}"/>
              </a:ext>
            </a:extLst>
          </p:cNvPr>
          <p:cNvSpPr>
            <a:spLocks noGrp="1"/>
          </p:cNvSpPr>
          <p:nvPr>
            <p:ph type="title"/>
          </p:nvPr>
        </p:nvSpPr>
        <p:spPr>
          <a:xfrm>
            <a:off x="315142" y="320678"/>
            <a:ext cx="5806851" cy="1017672"/>
          </a:xfrm>
        </p:spPr>
        <p:txBody>
          <a:bodyPr/>
          <a:lstStyle/>
          <a:p>
            <a:pPr algn="l" rtl="0"/>
            <a:r>
              <a:rPr lang="zh-CN" b="1" i="1" u="none" baseline="0"/>
              <a:t>过敏反应</a:t>
            </a:r>
          </a:p>
        </p:txBody>
      </p:sp>
      <p:sp>
        <p:nvSpPr>
          <p:cNvPr id="7" name="Text Placeholder 6">
            <a:extLst>
              <a:ext uri="{FF2B5EF4-FFF2-40B4-BE49-F238E27FC236}">
                <a16:creationId xmlns:a16="http://schemas.microsoft.com/office/drawing/2014/main" id="{44C908CD-F62F-4DA8-A4FE-0811BEFB814F}"/>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3 单元：灾难医疗行动——第 1 部分</a:t>
            </a:r>
          </a:p>
        </p:txBody>
      </p:sp>
      <p:sp>
        <p:nvSpPr>
          <p:cNvPr id="8" name="Text Placeholder 7">
            <a:extLst>
              <a:ext uri="{FF2B5EF4-FFF2-40B4-BE49-F238E27FC236}">
                <a16:creationId xmlns:a16="http://schemas.microsoft.com/office/drawing/2014/main" id="{14FF7A0D-DC2B-4FA8-B045-8863128681E3}"/>
              </a:ext>
            </a:extLst>
          </p:cNvPr>
          <p:cNvSpPr>
            <a:spLocks noGrp="1"/>
          </p:cNvSpPr>
          <p:nvPr>
            <p:ph type="body" sz="quarter" idx="11"/>
          </p:nvPr>
        </p:nvSpPr>
        <p:spPr/>
        <p:txBody>
          <a:bodyPr/>
          <a:lstStyle/>
          <a:p>
            <a:pPr algn="r" rtl="0"/>
            <a:r>
              <a:rPr lang="zh-CN" b="0" i="0" u="none" baseline="0"/>
              <a:t>3-48</a:t>
            </a:r>
          </a:p>
        </p:txBody>
      </p:sp>
      <p:sp>
        <p:nvSpPr>
          <p:cNvPr id="2" name="Content Placeholder 1">
            <a:extLst>
              <a:ext uri="{FF2B5EF4-FFF2-40B4-BE49-F238E27FC236}">
                <a16:creationId xmlns:a16="http://schemas.microsoft.com/office/drawing/2014/main" id="{F58C4730-9C39-4C9A-AC0A-6FE86E197A79}"/>
              </a:ext>
            </a:extLst>
          </p:cNvPr>
          <p:cNvSpPr>
            <a:spLocks noGrp="1"/>
          </p:cNvSpPr>
          <p:nvPr>
            <p:ph sz="quarter" idx="12"/>
          </p:nvPr>
        </p:nvSpPr>
        <p:spPr/>
        <p:txBody>
          <a:bodyPr/>
          <a:lstStyle/>
          <a:p>
            <a:pPr rtl="0"/>
            <a:r>
              <a:rPr lang="zh-CN" b="0" i="0" u="none" baseline="0"/>
              <a:t>PM 3-18</a:t>
            </a:r>
          </a:p>
        </p:txBody>
      </p:sp>
      <p:pic>
        <p:nvPicPr>
          <p:cNvPr id="9" name="Picture 8" descr="过敏反应。图片展示了建议治疗过敏反应的产品：EpiPen 0.3mg。">
            <a:extLst>
              <a:ext uri="{FF2B5EF4-FFF2-40B4-BE49-F238E27FC236}">
                <a16:creationId xmlns:a16="http://schemas.microsoft.com/office/drawing/2014/main" id="{A5B13676-6450-489F-B767-C89614E0699C}"/>
              </a:ext>
            </a:extLst>
          </p:cNvPr>
          <p:cNvPicPr>
            <a:picLocks noChangeAspect="1"/>
          </p:cNvPicPr>
          <p:nvPr/>
        </p:nvPicPr>
        <p:blipFill>
          <a:blip r:embed="rId2"/>
          <a:stretch>
            <a:fillRect/>
          </a:stretch>
        </p:blipFill>
        <p:spPr>
          <a:xfrm>
            <a:off x="6381030" y="2602524"/>
            <a:ext cx="2455399" cy="2064638"/>
          </a:xfrm>
          <a:prstGeom prst="rect">
            <a:avLst/>
          </a:prstGeom>
        </p:spPr>
      </p:pic>
    </p:spTree>
    <p:extLst>
      <p:ext uri="{BB962C8B-B14F-4D97-AF65-F5344CB8AC3E}">
        <p14:creationId xmlns:p14="http://schemas.microsoft.com/office/powerpoint/2010/main" val="421342731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DADC4E-D87F-43E6-B940-7C27432341A7}"/>
              </a:ext>
            </a:extLst>
          </p:cNvPr>
          <p:cNvSpPr>
            <a:spLocks noGrp="1"/>
          </p:cNvSpPr>
          <p:nvPr>
            <p:ph idx="1"/>
          </p:nvPr>
        </p:nvSpPr>
        <p:spPr>
          <a:xfrm>
            <a:off x="315142" y="1521229"/>
            <a:ext cx="8512974" cy="4510294"/>
          </a:xfrm>
        </p:spPr>
        <p:txBody>
          <a:bodyPr>
            <a:normAutofit fontScale="85000" lnSpcReduction="20000"/>
          </a:bodyPr>
          <a:lstStyle/>
          <a:p>
            <a:pPr algn="l" rtl="0"/>
            <a:r>
              <a:rPr lang="zh-CN" sz="3000" b="0" i="0" u="none" baseline="0"/>
              <a:t>社区紧急响应小组 (CERT) 志愿者可采取的拯救生命的措施：</a:t>
            </a:r>
          </a:p>
          <a:p>
            <a:pPr lvl="1" algn="l" rtl="0"/>
            <a:r>
              <a:rPr lang="zh-CN" b="0" i="0" u="none" baseline="0"/>
              <a:t>使用直接按压和/或止血带控制严重失血 </a:t>
            </a:r>
          </a:p>
          <a:p>
            <a:pPr lvl="1" algn="l" rtl="0"/>
            <a:r>
              <a:rPr lang="zh-CN" b="0" i="0" u="none" baseline="0"/>
              <a:t>维持正常体温 </a:t>
            </a:r>
          </a:p>
          <a:p>
            <a:pPr lvl="1" algn="l" rtl="0"/>
            <a:r>
              <a:rPr lang="zh-CN" b="0" i="0" u="none" baseline="0"/>
              <a:t>打开气道，正确调整患者体位 </a:t>
            </a:r>
          </a:p>
          <a:p>
            <a:pPr algn="l" rtl="0"/>
            <a:r>
              <a:rPr lang="zh-CN" sz="3000" b="0" i="0" u="none" baseline="0"/>
              <a:t>灾难发生后的其他常见伤害：</a:t>
            </a:r>
            <a:endParaRPr lang="zh-CN" dirty="0"/>
          </a:p>
          <a:p>
            <a:pPr lvl="1" algn="l" rtl="0"/>
            <a:r>
              <a:rPr lang="zh-CN" b="0" i="0" u="none" baseline="0"/>
              <a:t>烧伤</a:t>
            </a:r>
          </a:p>
          <a:p>
            <a:pPr lvl="1" algn="l" rtl="0"/>
            <a:r>
              <a:rPr lang="zh-CN" b="0" i="0" u="none" baseline="0"/>
              <a:t>伤口</a:t>
            </a:r>
          </a:p>
          <a:p>
            <a:pPr lvl="1" algn="l" rtl="0"/>
            <a:r>
              <a:rPr lang="zh-CN" b="0" i="0" u="none" baseline="0"/>
              <a:t>截肢和穿刺物品</a:t>
            </a:r>
          </a:p>
          <a:p>
            <a:pPr lvl="1" algn="l" rtl="0"/>
            <a:r>
              <a:rPr lang="zh-CN" b="0" i="0" u="none" baseline="0"/>
              <a:t>骨折、脱臼、扭伤和拉伤</a:t>
            </a:r>
          </a:p>
          <a:p>
            <a:pPr lvl="1" algn="l" rtl="0"/>
            <a:r>
              <a:rPr lang="zh-CN" b="0" i="0" u="none" baseline="0"/>
              <a:t>与寒冷相关的伤痛</a:t>
            </a:r>
          </a:p>
          <a:p>
            <a:pPr lvl="1" algn="l" rtl="0"/>
            <a:r>
              <a:rPr lang="zh-CN" b="0" i="0" u="none" baseline="0"/>
              <a:t>与高温相关的伤痛</a:t>
            </a:r>
          </a:p>
          <a:p>
            <a:pPr lvl="1" algn="l" rtl="0"/>
            <a:r>
              <a:rPr lang="zh-CN" b="0" i="0" u="none" baseline="0"/>
              <a:t>昆虫咬伤/蜇伤 </a:t>
            </a:r>
          </a:p>
          <a:p>
            <a:endParaRPr lang="zh-CN" dirty="0"/>
          </a:p>
          <a:p>
            <a:pPr lvl="1" algn="l" rtl="0"/>
            <a:endParaRPr lang="zh-CN" dirty="0"/>
          </a:p>
          <a:p>
            <a:endParaRPr lang="zh-CN" dirty="0"/>
          </a:p>
        </p:txBody>
      </p:sp>
      <p:sp>
        <p:nvSpPr>
          <p:cNvPr id="3" name="Title 2">
            <a:extLst>
              <a:ext uri="{FF2B5EF4-FFF2-40B4-BE49-F238E27FC236}">
                <a16:creationId xmlns:a16="http://schemas.microsoft.com/office/drawing/2014/main" id="{251FDA6E-9400-4AD3-956F-AC282DD92E05}"/>
              </a:ext>
            </a:extLst>
          </p:cNvPr>
          <p:cNvSpPr>
            <a:spLocks noGrp="1"/>
          </p:cNvSpPr>
          <p:nvPr>
            <p:ph type="title"/>
          </p:nvPr>
        </p:nvSpPr>
        <p:spPr>
          <a:xfrm>
            <a:off x="315142" y="320678"/>
            <a:ext cx="5806851" cy="1017672"/>
          </a:xfrm>
        </p:spPr>
        <p:txBody>
          <a:bodyPr/>
          <a:lstStyle/>
          <a:p>
            <a:pPr algn="l" rtl="0"/>
            <a:r>
              <a:rPr lang="zh-CN" b="1" i="1" u="none" baseline="0"/>
              <a:t>单元小结</a:t>
            </a:r>
          </a:p>
        </p:txBody>
      </p:sp>
      <p:sp>
        <p:nvSpPr>
          <p:cNvPr id="4" name="Text Placeholder 3">
            <a:extLst>
              <a:ext uri="{FF2B5EF4-FFF2-40B4-BE49-F238E27FC236}">
                <a16:creationId xmlns:a16="http://schemas.microsoft.com/office/drawing/2014/main" id="{370E15FE-37DC-4B4F-9BFF-80D99F7779A0}"/>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BEEB9C62-4DC3-4C4D-9F77-733097775497}"/>
              </a:ext>
            </a:extLst>
          </p:cNvPr>
          <p:cNvSpPr>
            <a:spLocks noGrp="1"/>
          </p:cNvSpPr>
          <p:nvPr>
            <p:ph type="body" sz="quarter" idx="11"/>
          </p:nvPr>
        </p:nvSpPr>
        <p:spPr/>
        <p:txBody>
          <a:bodyPr/>
          <a:lstStyle/>
          <a:p>
            <a:pPr algn="r" rtl="0"/>
            <a:r>
              <a:rPr lang="zh-CN" b="0" i="0" u="none" baseline="0"/>
              <a:t>3-49</a:t>
            </a:r>
          </a:p>
        </p:txBody>
      </p:sp>
      <p:sp>
        <p:nvSpPr>
          <p:cNvPr id="6" name="Content Placeholder 5">
            <a:extLst>
              <a:ext uri="{FF2B5EF4-FFF2-40B4-BE49-F238E27FC236}">
                <a16:creationId xmlns:a16="http://schemas.microsoft.com/office/drawing/2014/main" id="{1FA39508-2266-4B52-A3C2-EF6D1B25964B}"/>
              </a:ext>
            </a:extLst>
          </p:cNvPr>
          <p:cNvSpPr>
            <a:spLocks noGrp="1"/>
          </p:cNvSpPr>
          <p:nvPr>
            <p:ph sz="quarter" idx="12"/>
          </p:nvPr>
        </p:nvSpPr>
        <p:spPr/>
        <p:txBody>
          <a:bodyPr/>
          <a:lstStyle/>
          <a:p>
            <a:pPr rtl="0"/>
            <a:r>
              <a:rPr lang="zh-CN" b="0" i="0" u="none" baseline="0"/>
              <a:t>PM 3-19</a:t>
            </a:r>
          </a:p>
        </p:txBody>
      </p:sp>
    </p:spTree>
    <p:extLst>
      <p:ext uri="{BB962C8B-B14F-4D97-AF65-F5344CB8AC3E}">
        <p14:creationId xmlns:p14="http://schemas.microsoft.com/office/powerpoint/2010/main" val="86505223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2E1EC7-C5FE-4603-8B69-DC07824A962B}"/>
              </a:ext>
            </a:extLst>
          </p:cNvPr>
          <p:cNvSpPr>
            <a:spLocks noGrp="1"/>
          </p:cNvSpPr>
          <p:nvPr>
            <p:ph idx="1"/>
          </p:nvPr>
        </p:nvSpPr>
        <p:spPr/>
        <p:txBody>
          <a:bodyPr/>
          <a:lstStyle/>
          <a:p>
            <a:pPr algn="l" rtl="0"/>
            <a:r>
              <a:rPr lang="zh-CN" b="0" i="0" u="none" baseline="0"/>
              <a:t>阅读下一单元的内容 </a:t>
            </a:r>
          </a:p>
          <a:p>
            <a:pPr algn="l" rtl="0"/>
            <a:r>
              <a:rPr lang="zh-CN" b="0" i="0" u="none" baseline="0"/>
              <a:t>穿着适合下一章的适用衣物 </a:t>
            </a:r>
          </a:p>
        </p:txBody>
      </p:sp>
      <p:sp>
        <p:nvSpPr>
          <p:cNvPr id="3" name="Title 2">
            <a:extLst>
              <a:ext uri="{FF2B5EF4-FFF2-40B4-BE49-F238E27FC236}">
                <a16:creationId xmlns:a16="http://schemas.microsoft.com/office/drawing/2014/main" id="{CB56F512-F37D-4ACF-9F54-8C7C86B54C8C}"/>
              </a:ext>
            </a:extLst>
          </p:cNvPr>
          <p:cNvSpPr>
            <a:spLocks noGrp="1"/>
          </p:cNvSpPr>
          <p:nvPr>
            <p:ph type="title"/>
          </p:nvPr>
        </p:nvSpPr>
        <p:spPr>
          <a:xfrm>
            <a:off x="315142" y="320678"/>
            <a:ext cx="5806851" cy="1017672"/>
          </a:xfrm>
        </p:spPr>
        <p:txBody>
          <a:bodyPr>
            <a:normAutofit/>
          </a:bodyPr>
          <a:lstStyle/>
          <a:p>
            <a:pPr algn="l" rtl="0"/>
            <a:r>
              <a:rPr lang="zh-CN" b="1" i="1" u="none" baseline="0"/>
              <a:t>家庭作业</a:t>
            </a:r>
          </a:p>
        </p:txBody>
      </p:sp>
      <p:sp>
        <p:nvSpPr>
          <p:cNvPr id="4" name="Text Placeholder 3">
            <a:extLst>
              <a:ext uri="{FF2B5EF4-FFF2-40B4-BE49-F238E27FC236}">
                <a16:creationId xmlns:a16="http://schemas.microsoft.com/office/drawing/2014/main" id="{AA110785-5475-44DF-B519-959C56A40D6E}"/>
              </a:ext>
            </a:extLst>
          </p:cNvPr>
          <p:cNvSpPr>
            <a:spLocks noGrp="1"/>
          </p:cNvSpPr>
          <p:nvPr>
            <p:ph type="body" sz="quarter" idx="10"/>
          </p:nvPr>
        </p:nvSpPr>
        <p:spPr>
          <a:xfrm>
            <a:off x="1429787" y="6385716"/>
            <a:ext cx="4628113"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0DE88D2A-DE91-4581-9B68-F671CD93CC26}"/>
              </a:ext>
            </a:extLst>
          </p:cNvPr>
          <p:cNvSpPr>
            <a:spLocks noGrp="1"/>
          </p:cNvSpPr>
          <p:nvPr>
            <p:ph type="body" sz="quarter" idx="11"/>
          </p:nvPr>
        </p:nvSpPr>
        <p:spPr/>
        <p:txBody>
          <a:bodyPr/>
          <a:lstStyle/>
          <a:p>
            <a:pPr algn="r" rtl="0"/>
            <a:r>
              <a:rPr lang="zh-CN" b="0" i="0" u="none" baseline="0"/>
              <a:t>3-50</a:t>
            </a:r>
          </a:p>
        </p:txBody>
      </p:sp>
      <p:sp>
        <p:nvSpPr>
          <p:cNvPr id="6" name="Content Placeholder 5">
            <a:extLst>
              <a:ext uri="{FF2B5EF4-FFF2-40B4-BE49-F238E27FC236}">
                <a16:creationId xmlns:a16="http://schemas.microsoft.com/office/drawing/2014/main" id="{B0466CCD-DE4D-4E6F-BDA7-890BEB3B5874}"/>
              </a:ext>
            </a:extLst>
          </p:cNvPr>
          <p:cNvSpPr>
            <a:spLocks noGrp="1"/>
          </p:cNvSpPr>
          <p:nvPr>
            <p:ph sz="quarter" idx="12"/>
          </p:nvPr>
        </p:nvSpPr>
        <p:spPr/>
        <p:txBody>
          <a:bodyPr/>
          <a:lstStyle/>
          <a:p>
            <a:pPr rtl="0"/>
            <a:r>
              <a:rPr lang="zh-CN" b="0" i="0" u="none" baseline="0"/>
              <a:t>PM 3-19</a:t>
            </a:r>
          </a:p>
        </p:txBody>
      </p:sp>
    </p:spTree>
    <p:extLst>
      <p:ext uri="{BB962C8B-B14F-4D97-AF65-F5344CB8AC3E}">
        <p14:creationId xmlns:p14="http://schemas.microsoft.com/office/powerpoint/2010/main" val="7097817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4D9578-2E8F-4937-A07B-57EFFD2707E4}"/>
              </a:ext>
            </a:extLst>
          </p:cNvPr>
          <p:cNvSpPr>
            <a:spLocks noGrp="1"/>
          </p:cNvSpPr>
          <p:nvPr>
            <p:ph type="body" sz="quarter" idx="11"/>
          </p:nvPr>
        </p:nvSpPr>
        <p:spPr/>
        <p:txBody>
          <a:bodyPr>
            <a:normAutofit/>
          </a:bodyPr>
          <a:lstStyle/>
          <a:p>
            <a:pPr rtl="0"/>
            <a:r>
              <a:rPr lang="zh-CN" sz="2800" b="1" i="0" u="none" baseline="0" dirty="0">
                <a:solidFill>
                  <a:schemeClr val="bg2">
                    <a:lumMod val="25000"/>
                  </a:schemeClr>
                </a:solidFill>
              </a:rPr>
              <a:t>第 4 单元：灾难医疗行动——第 2 部分</a:t>
            </a:r>
          </a:p>
        </p:txBody>
      </p:sp>
      <p:sp>
        <p:nvSpPr>
          <p:cNvPr id="4" name="Title 3"/>
          <p:cNvSpPr>
            <a:spLocks noGrp="1"/>
          </p:cNvSpPr>
          <p:nvPr>
            <p:ph type="ctrTitle"/>
          </p:nvPr>
        </p:nvSpPr>
        <p:spPr>
          <a:xfrm>
            <a:off x="292821" y="1750495"/>
            <a:ext cx="8558357" cy="1220787"/>
          </a:xfrm>
        </p:spPr>
        <p:txBody>
          <a:bodyPr/>
          <a:lstStyle/>
          <a:p>
            <a:pPr rtl="0" eaLnBrk="1" latinLnBrk="0" hangingPunct="1"/>
            <a:r>
              <a:rPr lang="zh-CN" sz="4000" b="1" i="0" kern="1200" baseline="0" dirty="0">
                <a:solidFill>
                  <a:srgbClr val="FFFFFF"/>
                </a:solidFill>
                <a:effectLst/>
                <a:latin typeface="SimSun" panose="02010600030101010101" pitchFamily="2" charset="-122"/>
                <a:ea typeface="SimSun" panose="02010600030101010101" pitchFamily="2" charset="-122"/>
                <a:cs typeface="SimSun" panose="02010600030101010101" pitchFamily="2" charset="-122"/>
              </a:rPr>
              <a:t>社区紧急响应小组 (CERT) 基础培训</a:t>
            </a:r>
            <a:endParaRPr lang="en-US" dirty="0">
              <a:effectLst/>
            </a:endParaRPr>
          </a:p>
          <a:p>
            <a:endParaRPr lang="en-US" dirty="0"/>
          </a:p>
        </p:txBody>
      </p:sp>
    </p:spTree>
    <p:extLst>
      <p:ext uri="{BB962C8B-B14F-4D97-AF65-F5344CB8AC3E}">
        <p14:creationId xmlns:p14="http://schemas.microsoft.com/office/powerpoint/2010/main" val="75215988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B5FE78-1113-43B3-A699-6AF06F2B646B}"/>
              </a:ext>
            </a:extLst>
          </p:cNvPr>
          <p:cNvSpPr>
            <a:spLocks noGrp="1"/>
          </p:cNvSpPr>
          <p:nvPr>
            <p:ph idx="1"/>
          </p:nvPr>
        </p:nvSpPr>
        <p:spPr/>
        <p:txBody>
          <a:bodyPr/>
          <a:lstStyle/>
          <a:p>
            <a:pPr algn="l" rtl="0"/>
            <a:r>
              <a:rPr lang="zh-CN" b="0" i="0" u="none" baseline="0"/>
              <a:t>威胁生命的症状：</a:t>
            </a:r>
          </a:p>
          <a:p>
            <a:pPr lvl="1" algn="l" rtl="0"/>
            <a:r>
              <a:rPr lang="zh-CN" b="0" i="0" u="none" baseline="0"/>
              <a:t>重度失血</a:t>
            </a:r>
          </a:p>
          <a:p>
            <a:pPr lvl="1" algn="l" rtl="0"/>
            <a:r>
              <a:rPr lang="zh-CN" b="0" i="0" u="none" baseline="0"/>
              <a:t>体温过低</a:t>
            </a:r>
          </a:p>
          <a:p>
            <a:pPr lvl="1" algn="l" rtl="0"/>
            <a:r>
              <a:rPr lang="zh-CN" b="0" i="0" u="none" baseline="0"/>
              <a:t>气道阻滞 </a:t>
            </a:r>
          </a:p>
        </p:txBody>
      </p:sp>
      <p:sp>
        <p:nvSpPr>
          <p:cNvPr id="3" name="Title 2">
            <a:extLst>
              <a:ext uri="{FF2B5EF4-FFF2-40B4-BE49-F238E27FC236}">
                <a16:creationId xmlns:a16="http://schemas.microsoft.com/office/drawing/2014/main" id="{3D68CC9B-C0B6-483B-9BA1-98DEA677D080}"/>
              </a:ext>
            </a:extLst>
          </p:cNvPr>
          <p:cNvSpPr>
            <a:spLocks noGrp="1"/>
          </p:cNvSpPr>
          <p:nvPr>
            <p:ph type="title"/>
          </p:nvPr>
        </p:nvSpPr>
        <p:spPr>
          <a:xfrm>
            <a:off x="315142" y="320678"/>
            <a:ext cx="5806851" cy="1017672"/>
          </a:xfrm>
        </p:spPr>
        <p:txBody>
          <a:bodyPr/>
          <a:lstStyle/>
          <a:p>
            <a:pPr algn="l" rtl="0"/>
            <a:r>
              <a:rPr lang="zh-CN" b="1" i="1" u="none" baseline="0"/>
              <a:t>第 3 单元 复习</a:t>
            </a:r>
          </a:p>
        </p:txBody>
      </p:sp>
      <p:sp>
        <p:nvSpPr>
          <p:cNvPr id="4" name="Text Placeholder 3">
            <a:extLst>
              <a:ext uri="{FF2B5EF4-FFF2-40B4-BE49-F238E27FC236}">
                <a16:creationId xmlns:a16="http://schemas.microsoft.com/office/drawing/2014/main" id="{1C6522FF-43BF-42DF-B0B3-7FDB6F9EA45C}"/>
              </a:ext>
            </a:extLst>
          </p:cNvPr>
          <p:cNvSpPr>
            <a:spLocks noGrp="1"/>
          </p:cNvSpPr>
          <p:nvPr>
            <p:ph type="body" sz="quarter" idx="10"/>
          </p:nvPr>
        </p:nvSpPr>
        <p:spPr>
          <a:xfrm>
            <a:off x="1426464" y="6385716"/>
            <a:ext cx="4617720" cy="303212"/>
          </a:xfrm>
        </p:spPr>
        <p:txBody>
          <a:bodyPr/>
          <a:lstStyle/>
          <a:p>
            <a:pPr algn="l" rtl="0"/>
            <a:r>
              <a:rPr lang="zh-CN" b="0" i="0" u="none" baseline="0"/>
              <a:t>社区紧急响应小组 (CERT) 基础培训第 4 单元：灾难医疗行动——第 2 部分</a:t>
            </a:r>
          </a:p>
        </p:txBody>
      </p:sp>
      <p:sp>
        <p:nvSpPr>
          <p:cNvPr id="5" name="Text Placeholder 4">
            <a:extLst>
              <a:ext uri="{FF2B5EF4-FFF2-40B4-BE49-F238E27FC236}">
                <a16:creationId xmlns:a16="http://schemas.microsoft.com/office/drawing/2014/main" id="{7D57ABC3-5146-4DC7-A164-E733975C89C2}"/>
              </a:ext>
            </a:extLst>
          </p:cNvPr>
          <p:cNvSpPr>
            <a:spLocks noGrp="1"/>
          </p:cNvSpPr>
          <p:nvPr>
            <p:ph type="body" sz="quarter" idx="11"/>
          </p:nvPr>
        </p:nvSpPr>
        <p:spPr/>
        <p:txBody>
          <a:bodyPr/>
          <a:lstStyle/>
          <a:p>
            <a:pPr algn="r" rtl="0"/>
            <a:r>
              <a:rPr lang="zh-CN" b="0" i="0" u="none" baseline="0"/>
              <a:t>4-1</a:t>
            </a:r>
          </a:p>
        </p:txBody>
      </p:sp>
    </p:spTree>
    <p:extLst>
      <p:ext uri="{BB962C8B-B14F-4D97-AF65-F5344CB8AC3E}">
        <p14:creationId xmlns:p14="http://schemas.microsoft.com/office/powerpoint/2010/main" val="22641780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FAAB34-99DE-4C56-925F-9F5D2980C558}"/>
              </a:ext>
            </a:extLst>
          </p:cNvPr>
          <p:cNvSpPr>
            <a:spLocks noGrp="1"/>
          </p:cNvSpPr>
          <p:nvPr>
            <p:ph idx="1"/>
          </p:nvPr>
        </p:nvSpPr>
        <p:spPr>
          <a:xfrm>
            <a:off x="315142" y="1521229"/>
            <a:ext cx="8512974" cy="4781145"/>
          </a:xfrm>
        </p:spPr>
        <p:txBody>
          <a:bodyPr>
            <a:noAutofit/>
          </a:bodyPr>
          <a:lstStyle/>
          <a:p>
            <a:pPr algn="l" rtl="0">
              <a:lnSpc>
                <a:spcPct val="100000"/>
              </a:lnSpc>
              <a:spcBef>
                <a:spcPts val="500"/>
              </a:spcBef>
            </a:pPr>
            <a:r>
              <a:rPr lang="zh-CN" b="0" i="0" u="none" baseline="0"/>
              <a:t>收集事实</a:t>
            </a:r>
          </a:p>
          <a:p>
            <a:pPr algn="l" rtl="0">
              <a:lnSpc>
                <a:spcPct val="100000"/>
              </a:lnSpc>
              <a:spcBef>
                <a:spcPts val="500"/>
              </a:spcBef>
            </a:pPr>
            <a:r>
              <a:rPr lang="zh-CN" b="0" i="0" u="none" baseline="0"/>
              <a:t>评估损失</a:t>
            </a:r>
          </a:p>
          <a:p>
            <a:pPr algn="l" rtl="0">
              <a:lnSpc>
                <a:spcPct val="100000"/>
              </a:lnSpc>
              <a:spcBef>
                <a:spcPts val="500"/>
              </a:spcBef>
            </a:pPr>
            <a:r>
              <a:rPr lang="zh-CN" b="0" i="0" u="none" baseline="0"/>
              <a:t>考虑可能发生的情境</a:t>
            </a:r>
          </a:p>
          <a:p>
            <a:pPr algn="l" rtl="0">
              <a:lnSpc>
                <a:spcPct val="100000"/>
              </a:lnSpc>
              <a:spcBef>
                <a:spcPts val="500"/>
              </a:spcBef>
            </a:pPr>
            <a:r>
              <a:rPr lang="zh-CN" b="0" i="0" u="none" baseline="0"/>
              <a:t>评估自身情况</a:t>
            </a:r>
          </a:p>
          <a:p>
            <a:pPr algn="l" rtl="0">
              <a:lnSpc>
                <a:spcPct val="100000"/>
              </a:lnSpc>
              <a:spcBef>
                <a:spcPts val="500"/>
              </a:spcBef>
            </a:pPr>
            <a:r>
              <a:rPr lang="zh-CN" b="0" i="0" u="none" baseline="0"/>
              <a:t>确立优先要务</a:t>
            </a:r>
          </a:p>
          <a:p>
            <a:pPr algn="l" rtl="0">
              <a:lnSpc>
                <a:spcPct val="100000"/>
              </a:lnSpc>
              <a:spcBef>
                <a:spcPts val="500"/>
              </a:spcBef>
            </a:pPr>
            <a:r>
              <a:rPr lang="zh-CN" b="0" i="0" u="none" baseline="0"/>
              <a:t>做出决定</a:t>
            </a:r>
          </a:p>
          <a:p>
            <a:pPr algn="l" rtl="0">
              <a:lnSpc>
                <a:spcPct val="100000"/>
              </a:lnSpc>
              <a:spcBef>
                <a:spcPts val="500"/>
              </a:spcBef>
            </a:pPr>
            <a:r>
              <a:rPr lang="zh-CN" b="0" i="0" u="none" baseline="0"/>
              <a:t>制定一套行动计划</a:t>
            </a:r>
          </a:p>
          <a:p>
            <a:pPr algn="l" rtl="0">
              <a:lnSpc>
                <a:spcPct val="100000"/>
              </a:lnSpc>
              <a:spcBef>
                <a:spcPts val="500"/>
              </a:spcBef>
            </a:pPr>
            <a:r>
              <a:rPr lang="zh-CN" b="0" i="0" u="none" baseline="0"/>
              <a:t>采取行动</a:t>
            </a:r>
          </a:p>
          <a:p>
            <a:pPr algn="l" rtl="0">
              <a:lnSpc>
                <a:spcPct val="100000"/>
              </a:lnSpc>
              <a:spcBef>
                <a:spcPts val="500"/>
              </a:spcBef>
            </a:pPr>
            <a:r>
              <a:rPr lang="zh-CN" b="0" i="0" u="none" baseline="0"/>
              <a:t>评估进度</a:t>
            </a:r>
          </a:p>
        </p:txBody>
      </p:sp>
      <p:sp>
        <p:nvSpPr>
          <p:cNvPr id="3" name="Title 2">
            <a:extLst>
              <a:ext uri="{FF2B5EF4-FFF2-40B4-BE49-F238E27FC236}">
                <a16:creationId xmlns:a16="http://schemas.microsoft.com/office/drawing/2014/main" id="{D3C65DC5-B1A3-455C-A8A3-AA512CDE9460}"/>
              </a:ext>
            </a:extLst>
          </p:cNvPr>
          <p:cNvSpPr>
            <a:spLocks noGrp="1"/>
          </p:cNvSpPr>
          <p:nvPr>
            <p:ph type="title"/>
          </p:nvPr>
        </p:nvSpPr>
        <p:spPr>
          <a:xfrm>
            <a:off x="315142" y="320678"/>
            <a:ext cx="5806851" cy="1017672"/>
          </a:xfrm>
        </p:spPr>
        <p:txBody>
          <a:bodyPr>
            <a:normAutofit fontScale="90000"/>
          </a:bodyPr>
          <a:lstStyle/>
          <a:p>
            <a:pPr algn="l" rtl="0"/>
            <a:r>
              <a:rPr lang="zh-CN" b="1" i="1" u="none" baseline="0"/>
              <a:t>社区紧急响应小组 (CERT) 估量</a:t>
            </a:r>
          </a:p>
        </p:txBody>
      </p:sp>
      <p:sp>
        <p:nvSpPr>
          <p:cNvPr id="4" name="Text Placeholder 3">
            <a:extLst>
              <a:ext uri="{FF2B5EF4-FFF2-40B4-BE49-F238E27FC236}">
                <a16:creationId xmlns:a16="http://schemas.microsoft.com/office/drawing/2014/main" id="{1B9C8AC7-CDED-4793-9C67-63928BC7BB2B}"/>
              </a:ext>
            </a:extLst>
          </p:cNvPr>
          <p:cNvSpPr>
            <a:spLocks noGrp="1"/>
          </p:cNvSpPr>
          <p:nvPr>
            <p:ph type="body" sz="quarter" idx="10"/>
          </p:nvPr>
        </p:nvSpPr>
        <p:spPr>
          <a:xfrm>
            <a:off x="1429787" y="6385716"/>
            <a:ext cx="4692206" cy="303212"/>
          </a:xfrm>
        </p:spPr>
        <p:txBody>
          <a:bodyPr/>
          <a:lstStyle/>
          <a:p>
            <a:endParaRPr lang="zh-CN" dirty="0"/>
          </a:p>
          <a:p>
            <a:pPr algn="l" rtl="0"/>
            <a:r>
              <a:rPr lang="zh-CN" b="0" i="0" u="none" baseline="0"/>
              <a:t>社区紧急响应小组 (CERT) 基础培训第 4 单元：灾难医疗行动——第 2 部分</a:t>
            </a:r>
          </a:p>
          <a:p>
            <a:endParaRPr lang="zh-CN" dirty="0"/>
          </a:p>
        </p:txBody>
      </p:sp>
      <p:sp>
        <p:nvSpPr>
          <p:cNvPr id="5" name="Text Placeholder 4">
            <a:extLst>
              <a:ext uri="{FF2B5EF4-FFF2-40B4-BE49-F238E27FC236}">
                <a16:creationId xmlns:a16="http://schemas.microsoft.com/office/drawing/2014/main" id="{A2F32957-B082-4B26-8C6F-430DC2D1C58E}"/>
              </a:ext>
            </a:extLst>
          </p:cNvPr>
          <p:cNvSpPr>
            <a:spLocks noGrp="1"/>
          </p:cNvSpPr>
          <p:nvPr>
            <p:ph type="body" sz="quarter" idx="11"/>
          </p:nvPr>
        </p:nvSpPr>
        <p:spPr/>
        <p:txBody>
          <a:bodyPr/>
          <a:lstStyle/>
          <a:p>
            <a:pPr algn="r" rtl="0"/>
            <a:r>
              <a:rPr lang="zh-CN" b="0" i="0" u="none" baseline="0"/>
              <a:t>4-2</a:t>
            </a:r>
          </a:p>
        </p:txBody>
      </p:sp>
      <p:sp>
        <p:nvSpPr>
          <p:cNvPr id="6" name="Content Placeholder 5">
            <a:extLst>
              <a:ext uri="{FF2B5EF4-FFF2-40B4-BE49-F238E27FC236}">
                <a16:creationId xmlns:a16="http://schemas.microsoft.com/office/drawing/2014/main" id="{8EDB08D5-15ED-45FD-B660-9209359E5011}"/>
              </a:ext>
            </a:extLst>
          </p:cNvPr>
          <p:cNvSpPr>
            <a:spLocks noGrp="1"/>
          </p:cNvSpPr>
          <p:nvPr>
            <p:ph sz="quarter" idx="12"/>
          </p:nvPr>
        </p:nvSpPr>
        <p:spPr/>
        <p:txBody>
          <a:bodyPr/>
          <a:lstStyle/>
          <a:p>
            <a:pPr rtl="0"/>
            <a:r>
              <a:rPr lang="zh-CN" b="0" i="0" u="none" baseline="0"/>
              <a:t>PM 2-8</a:t>
            </a:r>
          </a:p>
        </p:txBody>
      </p:sp>
      <p:pic>
        <p:nvPicPr>
          <p:cNvPr id="7" name="Picture 6" descr="社区紧急响应小组 (CERT) 估量。图片展示了社区紧急响应小组 (CERT) 使用箭头指针指示的方式进行持续估量。">
            <a:extLst>
              <a:ext uri="{FF2B5EF4-FFF2-40B4-BE49-F238E27FC236}">
                <a16:creationId xmlns:a16="http://schemas.microsoft.com/office/drawing/2014/main" id="{60E2B96C-2746-4F25-A784-F5FE9804E7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7053" y="1930114"/>
            <a:ext cx="3774300" cy="3863837"/>
          </a:xfrm>
          <a:prstGeom prst="rect">
            <a:avLst/>
          </a:prstGeom>
        </p:spPr>
      </p:pic>
    </p:spTree>
    <p:extLst>
      <p:ext uri="{BB962C8B-B14F-4D97-AF65-F5344CB8AC3E}">
        <p14:creationId xmlns:p14="http://schemas.microsoft.com/office/powerpoint/2010/main" val="20256510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61FC9BA-0799-4633-A69C-3DFBA96DAF24}"/>
              </a:ext>
            </a:extLst>
          </p:cNvPr>
          <p:cNvSpPr>
            <a:spLocks noGrp="1"/>
          </p:cNvSpPr>
          <p:nvPr>
            <p:ph idx="1"/>
          </p:nvPr>
        </p:nvSpPr>
        <p:spPr/>
        <p:txBody>
          <a:bodyPr/>
          <a:lstStyle/>
          <a:p>
            <a:pPr algn="l" rtl="0"/>
            <a:r>
              <a:rPr lang="zh-CN" b="0" i="0" u="none" baseline="0"/>
              <a:t>解释社区紧急响应小组 (CERT) 志愿者在面临大规模伤亡事故时的责任 </a:t>
            </a:r>
          </a:p>
          <a:p>
            <a:pPr algn="l" rtl="0"/>
            <a:r>
              <a:rPr lang="zh-CN" b="0" i="0" u="none" baseline="0"/>
              <a:t>描述灾难医疗行动的职能 </a:t>
            </a:r>
          </a:p>
          <a:p>
            <a:pPr algn="l" rtl="0"/>
            <a:r>
              <a:rPr lang="zh-CN" b="0" i="0" u="none" baseline="0"/>
              <a:t>描述如何设立幸存者治疗区 </a:t>
            </a:r>
          </a:p>
          <a:p>
            <a:pPr algn="l" rtl="0"/>
            <a:r>
              <a:rPr lang="zh-CN" b="0" i="0" u="none" baseline="0"/>
              <a:t>从头到脚进行评估 </a:t>
            </a:r>
          </a:p>
          <a:p>
            <a:pPr algn="l" rtl="0"/>
            <a:r>
              <a:rPr lang="zh-CN" b="0" i="0" u="none" baseline="0"/>
              <a:t>采取适当的清洁卫生措施，维护公众健康 </a:t>
            </a:r>
          </a:p>
        </p:txBody>
      </p:sp>
      <p:sp>
        <p:nvSpPr>
          <p:cNvPr id="3" name="Title 2">
            <a:extLst>
              <a:ext uri="{FF2B5EF4-FFF2-40B4-BE49-F238E27FC236}">
                <a16:creationId xmlns:a16="http://schemas.microsoft.com/office/drawing/2014/main" id="{EFFE2F9A-816A-4DF2-8E72-0457DA7C7865}"/>
              </a:ext>
            </a:extLst>
          </p:cNvPr>
          <p:cNvSpPr>
            <a:spLocks noGrp="1"/>
          </p:cNvSpPr>
          <p:nvPr>
            <p:ph type="title"/>
          </p:nvPr>
        </p:nvSpPr>
        <p:spPr>
          <a:xfrm>
            <a:off x="315142" y="320678"/>
            <a:ext cx="5806851" cy="1017672"/>
          </a:xfrm>
        </p:spPr>
        <p:txBody>
          <a:bodyPr/>
          <a:lstStyle/>
          <a:p>
            <a:pPr algn="l" rtl="0"/>
            <a:r>
              <a:rPr lang="zh-CN" b="1" i="1" u="none" baseline="0"/>
              <a:t>单元目标</a:t>
            </a:r>
          </a:p>
        </p:txBody>
      </p:sp>
      <p:sp>
        <p:nvSpPr>
          <p:cNvPr id="7" name="Text Placeholder 6">
            <a:extLst>
              <a:ext uri="{FF2B5EF4-FFF2-40B4-BE49-F238E27FC236}">
                <a16:creationId xmlns:a16="http://schemas.microsoft.com/office/drawing/2014/main" id="{C542CD57-0F7C-4D65-9D10-4A2CCE819283}"/>
              </a:ext>
            </a:extLst>
          </p:cNvPr>
          <p:cNvSpPr>
            <a:spLocks noGrp="1"/>
          </p:cNvSpPr>
          <p:nvPr>
            <p:ph type="body" sz="quarter" idx="10"/>
          </p:nvPr>
        </p:nvSpPr>
        <p:spPr>
          <a:xfrm>
            <a:off x="1429787" y="6385716"/>
            <a:ext cx="4628113" cy="303212"/>
          </a:xfrm>
        </p:spPr>
        <p:txBody>
          <a:bodyPr/>
          <a:lstStyle/>
          <a:p>
            <a:pPr algn="l" rtl="0"/>
            <a:r>
              <a:rPr lang="zh-CN" b="0" i="0" u="none" baseline="0"/>
              <a:t>社区紧急响应小组 (CERT) 基础培训第 4 单元：灾难医疗行动——第 2 部分</a:t>
            </a:r>
          </a:p>
        </p:txBody>
      </p:sp>
      <p:sp>
        <p:nvSpPr>
          <p:cNvPr id="8" name="Text Placeholder 7">
            <a:extLst>
              <a:ext uri="{FF2B5EF4-FFF2-40B4-BE49-F238E27FC236}">
                <a16:creationId xmlns:a16="http://schemas.microsoft.com/office/drawing/2014/main" id="{25C6F440-4EF7-483D-9588-34153FC7F286}"/>
              </a:ext>
            </a:extLst>
          </p:cNvPr>
          <p:cNvSpPr>
            <a:spLocks noGrp="1"/>
          </p:cNvSpPr>
          <p:nvPr>
            <p:ph type="body" sz="quarter" idx="11"/>
          </p:nvPr>
        </p:nvSpPr>
        <p:spPr/>
        <p:txBody>
          <a:bodyPr/>
          <a:lstStyle/>
          <a:p>
            <a:pPr algn="r" rtl="0"/>
            <a:r>
              <a:rPr lang="zh-CN" b="0" i="0" u="none" baseline="0"/>
              <a:t>4-3</a:t>
            </a:r>
          </a:p>
        </p:txBody>
      </p:sp>
      <p:sp>
        <p:nvSpPr>
          <p:cNvPr id="2" name="Content Placeholder 1">
            <a:extLst>
              <a:ext uri="{FF2B5EF4-FFF2-40B4-BE49-F238E27FC236}">
                <a16:creationId xmlns:a16="http://schemas.microsoft.com/office/drawing/2014/main" id="{877202D6-9647-4540-B170-F00DC6D5D378}"/>
              </a:ext>
            </a:extLst>
          </p:cNvPr>
          <p:cNvSpPr>
            <a:spLocks noGrp="1"/>
          </p:cNvSpPr>
          <p:nvPr>
            <p:ph sz="quarter" idx="12"/>
          </p:nvPr>
        </p:nvSpPr>
        <p:spPr/>
        <p:txBody>
          <a:bodyPr/>
          <a:lstStyle/>
          <a:p>
            <a:pPr rtl="0"/>
            <a:r>
              <a:rPr lang="zh-CN" b="0" i="0" u="none" baseline="0"/>
              <a:t>PM 4-1</a:t>
            </a:r>
          </a:p>
        </p:txBody>
      </p:sp>
    </p:spTree>
    <p:extLst>
      <p:ext uri="{BB962C8B-B14F-4D97-AF65-F5344CB8AC3E}">
        <p14:creationId xmlns:p14="http://schemas.microsoft.com/office/powerpoint/2010/main" val="183698864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923B13-108F-4CDF-80F3-01A1BCD5CF01}"/>
              </a:ext>
            </a:extLst>
          </p:cNvPr>
          <p:cNvSpPr>
            <a:spLocks noGrp="1"/>
          </p:cNvSpPr>
          <p:nvPr>
            <p:ph idx="1"/>
          </p:nvPr>
        </p:nvSpPr>
        <p:spPr/>
        <p:txBody>
          <a:bodyPr/>
          <a:lstStyle/>
          <a:p>
            <a:pPr algn="l" rtl="0"/>
            <a:r>
              <a:rPr lang="zh-CN" b="0" i="0" u="none" baseline="0"/>
              <a:t>事故所导致的伤亡人数，使得本地资源应接不暇 </a:t>
            </a:r>
          </a:p>
          <a:p>
            <a:pPr lvl="1" algn="l" rtl="0"/>
            <a:r>
              <a:rPr lang="zh-CN" b="0" i="0" u="none" baseline="0"/>
              <a:t>通勤列车脱轨</a:t>
            </a:r>
          </a:p>
          <a:p>
            <a:pPr lvl="1" algn="l" rtl="0"/>
            <a:r>
              <a:rPr lang="zh-CN" b="0" i="0" u="none" baseline="0"/>
              <a:t>多车相撞事故</a:t>
            </a:r>
          </a:p>
          <a:p>
            <a:pPr lvl="1" algn="l" rtl="0"/>
            <a:r>
              <a:rPr lang="zh-CN" b="0" i="0" u="none" baseline="0"/>
              <a:t>公交车事故</a:t>
            </a:r>
          </a:p>
          <a:p>
            <a:pPr lvl="1" algn="l" rtl="0"/>
            <a:r>
              <a:rPr lang="zh-CN" b="0" i="0" u="none" baseline="0"/>
              <a:t>建筑物坍塌</a:t>
            </a:r>
          </a:p>
          <a:p>
            <a:pPr lvl="1" algn="l" rtl="0"/>
            <a:r>
              <a:rPr lang="zh-CN" b="0" i="0" u="none" baseline="0"/>
              <a:t>自然灾害（例如：龙卷风） </a:t>
            </a:r>
          </a:p>
          <a:p>
            <a:endParaRPr lang="zh-CN" dirty="0"/>
          </a:p>
        </p:txBody>
      </p:sp>
      <p:sp>
        <p:nvSpPr>
          <p:cNvPr id="3" name="Title 2">
            <a:extLst>
              <a:ext uri="{FF2B5EF4-FFF2-40B4-BE49-F238E27FC236}">
                <a16:creationId xmlns:a16="http://schemas.microsoft.com/office/drawing/2014/main" id="{C6EB5978-40A9-4A4A-B4E2-7552E7A0912D}"/>
              </a:ext>
            </a:extLst>
          </p:cNvPr>
          <p:cNvSpPr>
            <a:spLocks noGrp="1"/>
          </p:cNvSpPr>
          <p:nvPr>
            <p:ph type="title"/>
          </p:nvPr>
        </p:nvSpPr>
        <p:spPr>
          <a:xfrm>
            <a:off x="315142" y="320678"/>
            <a:ext cx="5806851" cy="1017672"/>
          </a:xfrm>
        </p:spPr>
        <p:txBody>
          <a:bodyPr>
            <a:normAutofit/>
          </a:bodyPr>
          <a:lstStyle/>
          <a:p>
            <a:pPr algn="l" rtl="0"/>
            <a:r>
              <a:rPr lang="zh-CN" b="1" i="1" u="none" baseline="0"/>
              <a:t>大规模伤亡事故</a:t>
            </a:r>
          </a:p>
        </p:txBody>
      </p:sp>
      <p:sp>
        <p:nvSpPr>
          <p:cNvPr id="4" name="Text Placeholder 3">
            <a:extLst>
              <a:ext uri="{FF2B5EF4-FFF2-40B4-BE49-F238E27FC236}">
                <a16:creationId xmlns:a16="http://schemas.microsoft.com/office/drawing/2014/main" id="{EF4F4A2C-AF90-4D24-B6D7-0D480FE300C6}"/>
              </a:ext>
            </a:extLst>
          </p:cNvPr>
          <p:cNvSpPr>
            <a:spLocks noGrp="1"/>
          </p:cNvSpPr>
          <p:nvPr>
            <p:ph type="body" sz="quarter" idx="10"/>
          </p:nvPr>
        </p:nvSpPr>
        <p:spPr>
          <a:xfrm>
            <a:off x="1429787" y="6385716"/>
            <a:ext cx="4610528" cy="303212"/>
          </a:xfrm>
        </p:spPr>
        <p:txBody>
          <a:bodyPr/>
          <a:lstStyle/>
          <a:p>
            <a:pPr algn="l" rtl="0"/>
            <a:r>
              <a:rPr lang="zh-CN" b="0" i="0" u="none" baseline="0"/>
              <a:t>社区紧急响应小组 (CERT) 基础培训第 4 单元：灾难医疗行动——第 2 部分</a:t>
            </a:r>
          </a:p>
        </p:txBody>
      </p:sp>
      <p:sp>
        <p:nvSpPr>
          <p:cNvPr id="5" name="Text Placeholder 4">
            <a:extLst>
              <a:ext uri="{FF2B5EF4-FFF2-40B4-BE49-F238E27FC236}">
                <a16:creationId xmlns:a16="http://schemas.microsoft.com/office/drawing/2014/main" id="{71B6F031-D871-403D-BF0B-F08B68B86990}"/>
              </a:ext>
            </a:extLst>
          </p:cNvPr>
          <p:cNvSpPr>
            <a:spLocks noGrp="1"/>
          </p:cNvSpPr>
          <p:nvPr>
            <p:ph type="body" sz="quarter" idx="11"/>
          </p:nvPr>
        </p:nvSpPr>
        <p:spPr/>
        <p:txBody>
          <a:bodyPr/>
          <a:lstStyle/>
          <a:p>
            <a:pPr algn="r" rtl="0"/>
            <a:r>
              <a:rPr lang="zh-CN" b="0" i="0" u="none" baseline="0"/>
              <a:t>4-4</a:t>
            </a:r>
          </a:p>
        </p:txBody>
      </p:sp>
      <p:sp>
        <p:nvSpPr>
          <p:cNvPr id="6" name="Content Placeholder 5">
            <a:extLst>
              <a:ext uri="{FF2B5EF4-FFF2-40B4-BE49-F238E27FC236}">
                <a16:creationId xmlns:a16="http://schemas.microsoft.com/office/drawing/2014/main" id="{B709C8D5-C297-4B5A-B76F-C3859BFB7739}"/>
              </a:ext>
            </a:extLst>
          </p:cNvPr>
          <p:cNvSpPr>
            <a:spLocks noGrp="1"/>
          </p:cNvSpPr>
          <p:nvPr>
            <p:ph sz="quarter" idx="12"/>
          </p:nvPr>
        </p:nvSpPr>
        <p:spPr/>
        <p:txBody>
          <a:bodyPr/>
          <a:lstStyle/>
          <a:p>
            <a:pPr rtl="0"/>
            <a:r>
              <a:rPr lang="zh-CN" b="0" i="0" u="none" baseline="0"/>
              <a:t>PM 4-2</a:t>
            </a:r>
          </a:p>
        </p:txBody>
      </p:sp>
    </p:spTree>
    <p:extLst>
      <p:ext uri="{BB962C8B-B14F-4D97-AF65-F5344CB8AC3E}">
        <p14:creationId xmlns:p14="http://schemas.microsoft.com/office/powerpoint/2010/main" val="572324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5775B2-DCB9-4E5E-8D9A-34338CA2B387}"/>
              </a:ext>
            </a:extLst>
          </p:cNvPr>
          <p:cNvSpPr>
            <a:spLocks noGrp="1"/>
          </p:cNvSpPr>
          <p:nvPr>
            <p:ph idx="1"/>
          </p:nvPr>
        </p:nvSpPr>
        <p:spPr/>
        <p:txBody>
          <a:bodyPr/>
          <a:lstStyle/>
          <a:p>
            <a:pPr algn="l" rtl="0"/>
            <a:r>
              <a:rPr lang="zh-CN" b="0" i="0" u="none" baseline="0"/>
              <a:t>在紧急事件筹备工作中，采用让整个社区参与进来的方法可尝试充分利用全社会的能力 </a:t>
            </a:r>
          </a:p>
          <a:p>
            <a:pPr algn="l" rtl="0"/>
            <a:r>
              <a:rPr lang="zh-CN" b="0" i="0" u="none" baseline="0"/>
              <a:t>各类关系和社会联系是构建一个更具韧性的社区的基础，使其能够在灾后迅速恢复 </a:t>
            </a:r>
          </a:p>
          <a:p>
            <a:pPr algn="l" rtl="0"/>
            <a:r>
              <a:rPr lang="zh-CN" b="0" i="0" u="none" baseline="0"/>
              <a:t>社区联盟可增强相互关系，并为组织社区筹备工作设立框架。 </a:t>
            </a:r>
          </a:p>
        </p:txBody>
      </p:sp>
      <p:sp>
        <p:nvSpPr>
          <p:cNvPr id="3" name="Title 2">
            <a:extLst>
              <a:ext uri="{FF2B5EF4-FFF2-40B4-BE49-F238E27FC236}">
                <a16:creationId xmlns:a16="http://schemas.microsoft.com/office/drawing/2014/main" id="{868B4752-EA48-4F06-A1D4-E26DD9FF06DD}"/>
              </a:ext>
            </a:extLst>
          </p:cNvPr>
          <p:cNvSpPr>
            <a:spLocks noGrp="1"/>
          </p:cNvSpPr>
          <p:nvPr>
            <p:ph type="title"/>
          </p:nvPr>
        </p:nvSpPr>
        <p:spPr>
          <a:xfrm>
            <a:off x="315142" y="320678"/>
            <a:ext cx="5806851" cy="1017672"/>
          </a:xfrm>
        </p:spPr>
        <p:txBody>
          <a:bodyPr>
            <a:normAutofit/>
          </a:bodyPr>
          <a:lstStyle/>
          <a:p>
            <a:pPr algn="l" rtl="0"/>
            <a:r>
              <a:rPr lang="zh-CN" b="1" i="1" u="none" baseline="0"/>
              <a:t>让整个社区参与进来</a:t>
            </a:r>
          </a:p>
        </p:txBody>
      </p:sp>
      <p:sp>
        <p:nvSpPr>
          <p:cNvPr id="4" name="Text Placeholder 3">
            <a:extLst>
              <a:ext uri="{FF2B5EF4-FFF2-40B4-BE49-F238E27FC236}">
                <a16:creationId xmlns:a16="http://schemas.microsoft.com/office/drawing/2014/main" id="{6F985E51-5CBE-45EC-B19F-280685BDB8CB}"/>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3AF0B1DF-F838-4DAF-9E43-C4A3F8D64F6A}"/>
              </a:ext>
            </a:extLst>
          </p:cNvPr>
          <p:cNvSpPr>
            <a:spLocks noGrp="1"/>
          </p:cNvSpPr>
          <p:nvPr>
            <p:ph type="body" sz="quarter" idx="11"/>
          </p:nvPr>
        </p:nvSpPr>
        <p:spPr/>
        <p:txBody>
          <a:bodyPr/>
          <a:lstStyle/>
          <a:p>
            <a:pPr algn="r" rtl="0"/>
            <a:r>
              <a:rPr lang="zh-CN" b="0" i="0" u="none" baseline="0"/>
              <a:t>1-10</a:t>
            </a:r>
          </a:p>
        </p:txBody>
      </p:sp>
      <p:sp>
        <p:nvSpPr>
          <p:cNvPr id="6" name="Content Placeholder 5">
            <a:extLst>
              <a:ext uri="{FF2B5EF4-FFF2-40B4-BE49-F238E27FC236}">
                <a16:creationId xmlns:a16="http://schemas.microsoft.com/office/drawing/2014/main" id="{B5842FE9-37CE-486A-8B18-FA906ACF7EDF}"/>
              </a:ext>
            </a:extLst>
          </p:cNvPr>
          <p:cNvSpPr>
            <a:spLocks noGrp="1"/>
          </p:cNvSpPr>
          <p:nvPr>
            <p:ph sz="quarter" idx="12"/>
          </p:nvPr>
        </p:nvSpPr>
        <p:spPr/>
        <p:txBody>
          <a:bodyPr/>
          <a:lstStyle/>
          <a:p>
            <a:pPr rtl="0"/>
            <a:r>
              <a:rPr lang="zh-CN" b="0" i="0" u="none" baseline="0"/>
              <a:t>PM 1-4</a:t>
            </a:r>
          </a:p>
        </p:txBody>
      </p:sp>
    </p:spTree>
    <p:extLst>
      <p:ext uri="{BB962C8B-B14F-4D97-AF65-F5344CB8AC3E}">
        <p14:creationId xmlns:p14="http://schemas.microsoft.com/office/powerpoint/2010/main" val="182211035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0087AA-2E54-4A0C-A526-DD59D66D6837}"/>
              </a:ext>
            </a:extLst>
          </p:cNvPr>
          <p:cNvSpPr>
            <a:spLocks noGrp="1"/>
          </p:cNvSpPr>
          <p:nvPr>
            <p:ph idx="1"/>
          </p:nvPr>
        </p:nvSpPr>
        <p:spPr/>
        <p:txBody>
          <a:bodyPr/>
          <a:lstStyle/>
          <a:p>
            <a:pPr algn="l" rtl="0"/>
            <a:r>
              <a:rPr lang="zh-CN" b="0" i="0" u="none" baseline="0"/>
              <a:t>在大规模伤亡事故中，急救响应人员：</a:t>
            </a:r>
          </a:p>
          <a:p>
            <a:pPr lvl="1" algn="l" rtl="0"/>
            <a:r>
              <a:rPr lang="zh-CN" b="0" i="0" u="none" baseline="0"/>
              <a:t>将设立指挥并控制事故的区域</a:t>
            </a:r>
          </a:p>
          <a:p>
            <a:pPr lvl="1" algn="l" rtl="0"/>
            <a:r>
              <a:rPr lang="zh-CN" b="0" i="0" u="none" baseline="0"/>
              <a:t>对现场进行估量和安置</a:t>
            </a:r>
          </a:p>
          <a:p>
            <a:pPr lvl="1" algn="l" rtl="0"/>
            <a:r>
              <a:rPr lang="zh-CN" b="0" i="0" u="none" baseline="0"/>
              <a:t>将受伤相对较轻的幸存者集合在一个安置区等待治疗</a:t>
            </a:r>
          </a:p>
          <a:p>
            <a:pPr lvl="1" algn="l" rtl="0"/>
            <a:r>
              <a:rPr lang="zh-CN" b="0" i="0" u="none" baseline="0"/>
              <a:t>识别需要急救干预的幸存者，并立即对其展开治疗 </a:t>
            </a:r>
          </a:p>
          <a:p>
            <a:endParaRPr lang="zh-CN" dirty="0"/>
          </a:p>
        </p:txBody>
      </p:sp>
      <p:sp>
        <p:nvSpPr>
          <p:cNvPr id="3" name="Title 2">
            <a:extLst>
              <a:ext uri="{FF2B5EF4-FFF2-40B4-BE49-F238E27FC236}">
                <a16:creationId xmlns:a16="http://schemas.microsoft.com/office/drawing/2014/main" id="{E05BC44F-36CD-4F22-9A80-14AE39F23259}"/>
              </a:ext>
            </a:extLst>
          </p:cNvPr>
          <p:cNvSpPr>
            <a:spLocks noGrp="1"/>
          </p:cNvSpPr>
          <p:nvPr>
            <p:ph type="title"/>
          </p:nvPr>
        </p:nvSpPr>
        <p:spPr>
          <a:xfrm>
            <a:off x="315142" y="320678"/>
            <a:ext cx="5806851" cy="1017672"/>
          </a:xfrm>
        </p:spPr>
        <p:txBody>
          <a:bodyPr>
            <a:normAutofit/>
          </a:bodyPr>
          <a:lstStyle/>
          <a:p>
            <a:pPr algn="l" rtl="0"/>
            <a:r>
              <a:rPr lang="zh-CN" b="1" i="1" u="none" baseline="0"/>
              <a:t>急救响应人员的职责</a:t>
            </a:r>
          </a:p>
        </p:txBody>
      </p:sp>
      <p:sp>
        <p:nvSpPr>
          <p:cNvPr id="4" name="Text Placeholder 3">
            <a:extLst>
              <a:ext uri="{FF2B5EF4-FFF2-40B4-BE49-F238E27FC236}">
                <a16:creationId xmlns:a16="http://schemas.microsoft.com/office/drawing/2014/main" id="{2365782E-B091-428E-B7D4-326391E62C1A}"/>
              </a:ext>
            </a:extLst>
          </p:cNvPr>
          <p:cNvSpPr>
            <a:spLocks noGrp="1"/>
          </p:cNvSpPr>
          <p:nvPr>
            <p:ph type="body" sz="quarter" idx="10"/>
          </p:nvPr>
        </p:nvSpPr>
        <p:spPr>
          <a:xfrm>
            <a:off x="1429787" y="6385716"/>
            <a:ext cx="4610528" cy="303212"/>
          </a:xfrm>
        </p:spPr>
        <p:txBody>
          <a:bodyPr/>
          <a:lstStyle/>
          <a:p>
            <a:pPr algn="l" rtl="0"/>
            <a:r>
              <a:rPr lang="zh-CN" b="0" i="0" u="none" baseline="0"/>
              <a:t>社区紧急响应小组 (CERT) 基础培训第 4 单元：灾难医疗行动——第 2 部分</a:t>
            </a:r>
          </a:p>
        </p:txBody>
      </p:sp>
      <p:sp>
        <p:nvSpPr>
          <p:cNvPr id="5" name="Text Placeholder 4">
            <a:extLst>
              <a:ext uri="{FF2B5EF4-FFF2-40B4-BE49-F238E27FC236}">
                <a16:creationId xmlns:a16="http://schemas.microsoft.com/office/drawing/2014/main" id="{3FD0D246-6EF3-4708-802D-4C28AD1105D6}"/>
              </a:ext>
            </a:extLst>
          </p:cNvPr>
          <p:cNvSpPr>
            <a:spLocks noGrp="1"/>
          </p:cNvSpPr>
          <p:nvPr>
            <p:ph type="body" sz="quarter" idx="11"/>
          </p:nvPr>
        </p:nvSpPr>
        <p:spPr/>
        <p:txBody>
          <a:bodyPr/>
          <a:lstStyle/>
          <a:p>
            <a:pPr algn="r" rtl="0"/>
            <a:r>
              <a:rPr lang="zh-CN" b="0" i="0" u="none" baseline="0"/>
              <a:t>4-5</a:t>
            </a:r>
          </a:p>
        </p:txBody>
      </p:sp>
      <p:sp>
        <p:nvSpPr>
          <p:cNvPr id="6" name="Content Placeholder 5">
            <a:extLst>
              <a:ext uri="{FF2B5EF4-FFF2-40B4-BE49-F238E27FC236}">
                <a16:creationId xmlns:a16="http://schemas.microsoft.com/office/drawing/2014/main" id="{E4EF59D6-9DD8-4267-91CB-46EC411807E1}"/>
              </a:ext>
            </a:extLst>
          </p:cNvPr>
          <p:cNvSpPr>
            <a:spLocks noGrp="1"/>
          </p:cNvSpPr>
          <p:nvPr>
            <p:ph sz="quarter" idx="12"/>
          </p:nvPr>
        </p:nvSpPr>
        <p:spPr/>
        <p:txBody>
          <a:bodyPr/>
          <a:lstStyle/>
          <a:p>
            <a:pPr rtl="0"/>
            <a:r>
              <a:rPr lang="zh-CN" b="0" i="0" u="none" baseline="0"/>
              <a:t>PM 4-2</a:t>
            </a:r>
          </a:p>
        </p:txBody>
      </p:sp>
    </p:spTree>
    <p:extLst>
      <p:ext uri="{BB962C8B-B14F-4D97-AF65-F5344CB8AC3E}">
        <p14:creationId xmlns:p14="http://schemas.microsoft.com/office/powerpoint/2010/main" val="7119911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8E6D73-AF12-4F54-956B-DAC2ACEB0BDC}"/>
              </a:ext>
            </a:extLst>
          </p:cNvPr>
          <p:cNvSpPr>
            <a:spLocks noGrp="1"/>
          </p:cNvSpPr>
          <p:nvPr>
            <p:ph idx="1"/>
          </p:nvPr>
        </p:nvSpPr>
        <p:spPr/>
        <p:txBody>
          <a:bodyPr/>
          <a:lstStyle/>
          <a:p>
            <a:pPr algn="l" rtl="0"/>
            <a:r>
              <a:rPr lang="zh-CN" b="0" i="0" u="none" baseline="0"/>
              <a:t>在大规模伤亡事故中，急救响应人员还将：</a:t>
            </a:r>
          </a:p>
          <a:p>
            <a:pPr lvl="1" algn="l" rtl="0"/>
            <a:r>
              <a:rPr lang="zh-CN" b="0" i="0" u="none" baseline="0"/>
              <a:t>识别已经死亡的受害者和重伤且不可救治的幸存者</a:t>
            </a:r>
          </a:p>
          <a:p>
            <a:pPr lvl="1" algn="l" rtl="0"/>
            <a:r>
              <a:rPr lang="zh-CN" b="0" i="0" u="none" baseline="0"/>
              <a:t>为需要额外治疗的幸存者安排医疗运输</a:t>
            </a:r>
          </a:p>
          <a:p>
            <a:pPr lvl="1" algn="l" rtl="0"/>
            <a:r>
              <a:rPr lang="zh-CN" b="0" i="0" u="none" baseline="0"/>
              <a:t>维护现场，以保护急救响应人员、幸存者和执法部门调查所需的证据</a:t>
            </a:r>
          </a:p>
          <a:p>
            <a:pPr lvl="1" algn="l" rtl="0"/>
            <a:r>
              <a:rPr lang="zh-CN" b="0" i="0" u="none" baseline="0"/>
              <a:t>移除残骸和其他威胁安全或健康的物品 </a:t>
            </a:r>
          </a:p>
          <a:p>
            <a:endParaRPr lang="zh-CN" dirty="0"/>
          </a:p>
        </p:txBody>
      </p:sp>
      <p:sp>
        <p:nvSpPr>
          <p:cNvPr id="3" name="Title 2">
            <a:extLst>
              <a:ext uri="{FF2B5EF4-FFF2-40B4-BE49-F238E27FC236}">
                <a16:creationId xmlns:a16="http://schemas.microsoft.com/office/drawing/2014/main" id="{D2A10B65-9113-4412-8924-90A70AA49F42}"/>
              </a:ext>
            </a:extLst>
          </p:cNvPr>
          <p:cNvSpPr>
            <a:spLocks noGrp="1"/>
          </p:cNvSpPr>
          <p:nvPr>
            <p:ph type="title"/>
          </p:nvPr>
        </p:nvSpPr>
        <p:spPr>
          <a:xfrm>
            <a:off x="315142" y="320678"/>
            <a:ext cx="5806851" cy="1017672"/>
          </a:xfrm>
        </p:spPr>
        <p:txBody>
          <a:bodyPr>
            <a:normAutofit/>
          </a:bodyPr>
          <a:lstStyle/>
          <a:p>
            <a:pPr algn="l" rtl="0"/>
            <a:r>
              <a:rPr lang="zh-CN" b="1" i="1" u="none" baseline="0"/>
              <a:t>急救响应人员的职责</a:t>
            </a:r>
          </a:p>
        </p:txBody>
      </p:sp>
      <p:sp>
        <p:nvSpPr>
          <p:cNvPr id="4" name="Text Placeholder 3">
            <a:extLst>
              <a:ext uri="{FF2B5EF4-FFF2-40B4-BE49-F238E27FC236}">
                <a16:creationId xmlns:a16="http://schemas.microsoft.com/office/drawing/2014/main" id="{59E7E49B-05C4-4CB0-9C4C-2ABFE9200C25}"/>
              </a:ext>
            </a:extLst>
          </p:cNvPr>
          <p:cNvSpPr>
            <a:spLocks noGrp="1"/>
          </p:cNvSpPr>
          <p:nvPr>
            <p:ph type="body" sz="quarter" idx="10"/>
          </p:nvPr>
        </p:nvSpPr>
        <p:spPr>
          <a:xfrm>
            <a:off x="1429787" y="6385716"/>
            <a:ext cx="4610528" cy="303212"/>
          </a:xfrm>
        </p:spPr>
        <p:txBody>
          <a:bodyPr/>
          <a:lstStyle/>
          <a:p>
            <a:pPr algn="l" rtl="0"/>
            <a:r>
              <a:rPr lang="zh-CN" b="0" i="0" u="none" baseline="0"/>
              <a:t>社区紧急响应小组 (CERT) 基础培训第 4 单元：灾难医疗行动——第 2 部分</a:t>
            </a:r>
          </a:p>
        </p:txBody>
      </p:sp>
      <p:sp>
        <p:nvSpPr>
          <p:cNvPr id="5" name="Text Placeholder 4">
            <a:extLst>
              <a:ext uri="{FF2B5EF4-FFF2-40B4-BE49-F238E27FC236}">
                <a16:creationId xmlns:a16="http://schemas.microsoft.com/office/drawing/2014/main" id="{85530816-B687-4FE7-8CC6-452B15E2A8AB}"/>
              </a:ext>
            </a:extLst>
          </p:cNvPr>
          <p:cNvSpPr>
            <a:spLocks noGrp="1"/>
          </p:cNvSpPr>
          <p:nvPr>
            <p:ph type="body" sz="quarter" idx="11"/>
          </p:nvPr>
        </p:nvSpPr>
        <p:spPr/>
        <p:txBody>
          <a:bodyPr/>
          <a:lstStyle/>
          <a:p>
            <a:pPr algn="r" rtl="0"/>
            <a:r>
              <a:rPr lang="zh-CN" b="0" i="0" u="none" baseline="0"/>
              <a:t>4-6</a:t>
            </a:r>
          </a:p>
        </p:txBody>
      </p:sp>
      <p:sp>
        <p:nvSpPr>
          <p:cNvPr id="6" name="Content Placeholder 5">
            <a:extLst>
              <a:ext uri="{FF2B5EF4-FFF2-40B4-BE49-F238E27FC236}">
                <a16:creationId xmlns:a16="http://schemas.microsoft.com/office/drawing/2014/main" id="{7E727C00-3785-4FCD-BB94-0D14CE5AFF1C}"/>
              </a:ext>
            </a:extLst>
          </p:cNvPr>
          <p:cNvSpPr>
            <a:spLocks noGrp="1"/>
          </p:cNvSpPr>
          <p:nvPr>
            <p:ph sz="quarter" idx="12"/>
          </p:nvPr>
        </p:nvSpPr>
        <p:spPr/>
        <p:txBody>
          <a:bodyPr/>
          <a:lstStyle/>
          <a:p>
            <a:pPr rtl="0"/>
            <a:r>
              <a:rPr lang="zh-CN" b="0" i="0" u="none" baseline="0"/>
              <a:t>PM 4-2</a:t>
            </a:r>
          </a:p>
        </p:txBody>
      </p:sp>
    </p:spTree>
    <p:extLst>
      <p:ext uri="{BB962C8B-B14F-4D97-AF65-F5344CB8AC3E}">
        <p14:creationId xmlns:p14="http://schemas.microsoft.com/office/powerpoint/2010/main" val="248778639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8E6333-8336-4A24-A661-9F811C1355E1}"/>
              </a:ext>
            </a:extLst>
          </p:cNvPr>
          <p:cNvSpPr>
            <a:spLocks noGrp="1"/>
          </p:cNvSpPr>
          <p:nvPr>
            <p:ph idx="1"/>
          </p:nvPr>
        </p:nvSpPr>
        <p:spPr/>
        <p:txBody>
          <a:bodyPr>
            <a:noAutofit/>
          </a:bodyPr>
          <a:lstStyle/>
          <a:p>
            <a:pPr algn="l" rtl="0">
              <a:lnSpc>
                <a:spcPct val="100000"/>
              </a:lnSpc>
              <a:spcBef>
                <a:spcPts val="600"/>
              </a:spcBef>
            </a:pPr>
            <a:r>
              <a:rPr lang="zh-CN" b="0" i="0" u="none" baseline="0"/>
              <a:t>佩戴个人保护设备 (PPE) 和任何社区紧急响应小组 (CERT) 的相关设备 </a:t>
            </a:r>
          </a:p>
          <a:p>
            <a:pPr algn="l" rtl="0">
              <a:lnSpc>
                <a:spcPct val="100000"/>
              </a:lnSpc>
              <a:spcBef>
                <a:spcPts val="600"/>
              </a:spcBef>
            </a:pPr>
            <a:r>
              <a:rPr lang="zh-CN" b="0" i="0" u="none" baseline="0"/>
              <a:t>找到距离您最近的急救响应人员，并向他们表明您的身份/您所在的本地所属机构 </a:t>
            </a:r>
          </a:p>
          <a:p>
            <a:pPr algn="l" rtl="0">
              <a:lnSpc>
                <a:spcPct val="100000"/>
              </a:lnSpc>
              <a:spcBef>
                <a:spcPts val="600"/>
              </a:spcBef>
            </a:pPr>
            <a:r>
              <a:rPr lang="zh-CN" b="0" i="0" u="none" baseline="0"/>
              <a:t>若暂时联系不到一名急救响应人员，则评估现状，并决定您是否可以提供急救干预措施</a:t>
            </a:r>
          </a:p>
        </p:txBody>
      </p:sp>
      <p:sp>
        <p:nvSpPr>
          <p:cNvPr id="3" name="Title 2">
            <a:extLst>
              <a:ext uri="{FF2B5EF4-FFF2-40B4-BE49-F238E27FC236}">
                <a16:creationId xmlns:a16="http://schemas.microsoft.com/office/drawing/2014/main" id="{CC4573CD-CF35-4667-BC3A-6AEB6B34E5FC}"/>
              </a:ext>
            </a:extLst>
          </p:cNvPr>
          <p:cNvSpPr>
            <a:spLocks noGrp="1"/>
          </p:cNvSpPr>
          <p:nvPr>
            <p:ph type="title"/>
          </p:nvPr>
        </p:nvSpPr>
        <p:spPr>
          <a:xfrm>
            <a:off x="315142" y="320678"/>
            <a:ext cx="5806851" cy="1017672"/>
          </a:xfrm>
        </p:spPr>
        <p:txBody>
          <a:bodyPr>
            <a:normAutofit fontScale="90000"/>
          </a:bodyPr>
          <a:lstStyle/>
          <a:p>
            <a:pPr algn="l" rtl="0"/>
            <a:r>
              <a:rPr lang="zh-CN" b="1" i="1" u="none" baseline="0"/>
              <a:t>社区紧急响应小组 (CERT) 志愿者的职责</a:t>
            </a:r>
          </a:p>
        </p:txBody>
      </p:sp>
      <p:sp>
        <p:nvSpPr>
          <p:cNvPr id="4" name="Text Placeholder 3">
            <a:extLst>
              <a:ext uri="{FF2B5EF4-FFF2-40B4-BE49-F238E27FC236}">
                <a16:creationId xmlns:a16="http://schemas.microsoft.com/office/drawing/2014/main" id="{4BE4358E-0231-4DAE-B5D7-C9C93B516581}"/>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4 单元：灾难医疗行动——第 2 部分</a:t>
            </a:r>
          </a:p>
        </p:txBody>
      </p:sp>
      <p:sp>
        <p:nvSpPr>
          <p:cNvPr id="5" name="Text Placeholder 4">
            <a:extLst>
              <a:ext uri="{FF2B5EF4-FFF2-40B4-BE49-F238E27FC236}">
                <a16:creationId xmlns:a16="http://schemas.microsoft.com/office/drawing/2014/main" id="{ED657D72-E089-4810-8100-9664C97BC18E}"/>
              </a:ext>
            </a:extLst>
          </p:cNvPr>
          <p:cNvSpPr>
            <a:spLocks noGrp="1"/>
          </p:cNvSpPr>
          <p:nvPr>
            <p:ph type="body" sz="quarter" idx="11"/>
          </p:nvPr>
        </p:nvSpPr>
        <p:spPr/>
        <p:txBody>
          <a:bodyPr/>
          <a:lstStyle/>
          <a:p>
            <a:pPr algn="r" rtl="0"/>
            <a:r>
              <a:rPr lang="zh-CN" b="0" i="0" u="none" baseline="0"/>
              <a:t>4-7</a:t>
            </a:r>
          </a:p>
        </p:txBody>
      </p:sp>
      <p:sp>
        <p:nvSpPr>
          <p:cNvPr id="6" name="Content Placeholder 5">
            <a:extLst>
              <a:ext uri="{FF2B5EF4-FFF2-40B4-BE49-F238E27FC236}">
                <a16:creationId xmlns:a16="http://schemas.microsoft.com/office/drawing/2014/main" id="{A43BB6A1-4DD6-4FB5-964D-851C567D00E9}"/>
              </a:ext>
            </a:extLst>
          </p:cNvPr>
          <p:cNvSpPr>
            <a:spLocks noGrp="1"/>
          </p:cNvSpPr>
          <p:nvPr>
            <p:ph sz="quarter" idx="12"/>
          </p:nvPr>
        </p:nvSpPr>
        <p:spPr/>
        <p:txBody>
          <a:bodyPr/>
          <a:lstStyle/>
          <a:p>
            <a:pPr rtl="0"/>
            <a:r>
              <a:rPr lang="zh-CN" b="0" i="0" u="none" baseline="0"/>
              <a:t>PM 4-2</a:t>
            </a:r>
          </a:p>
        </p:txBody>
      </p:sp>
    </p:spTree>
    <p:extLst>
      <p:ext uri="{BB962C8B-B14F-4D97-AF65-F5344CB8AC3E}">
        <p14:creationId xmlns:p14="http://schemas.microsoft.com/office/powerpoint/2010/main" val="209367094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8E6333-8336-4A24-A661-9F811C1355E1}"/>
              </a:ext>
            </a:extLst>
          </p:cNvPr>
          <p:cNvSpPr>
            <a:spLocks noGrp="1"/>
          </p:cNvSpPr>
          <p:nvPr>
            <p:ph idx="1"/>
          </p:nvPr>
        </p:nvSpPr>
        <p:spPr/>
        <p:txBody>
          <a:bodyPr>
            <a:noAutofit/>
          </a:bodyPr>
          <a:lstStyle/>
          <a:p>
            <a:pPr algn="l" rtl="0">
              <a:lnSpc>
                <a:spcPct val="100000"/>
              </a:lnSpc>
              <a:spcBef>
                <a:spcPts val="600"/>
              </a:spcBef>
            </a:pPr>
            <a:r>
              <a:rPr lang="zh-CN" b="0" i="0" u="none" baseline="0"/>
              <a:t>一旦响应人员抵达，请向他们提供您在估量时所获得的详细信息并询问您可以怎样提供援助 </a:t>
            </a:r>
          </a:p>
          <a:p>
            <a:pPr lvl="1" algn="l" rtl="0">
              <a:lnSpc>
                <a:spcPct val="100000"/>
              </a:lnSpc>
              <a:spcBef>
                <a:spcPts val="600"/>
              </a:spcBef>
            </a:pPr>
            <a:r>
              <a:rPr lang="zh-CN" b="0" i="0" u="none" baseline="0"/>
              <a:t>为了您的安全起见，急救响应人员可能会要求您离开现场。请将该事故和您的职责报告给您的社区紧急响应小组 (CERT) 的领队和社区紧急响应小组 (CERT) 的本地附属机构 </a:t>
            </a:r>
          </a:p>
          <a:p>
            <a:pPr algn="l" rtl="0">
              <a:lnSpc>
                <a:spcPct val="100000"/>
              </a:lnSpc>
              <a:spcBef>
                <a:spcPts val="600"/>
              </a:spcBef>
            </a:pPr>
            <a:r>
              <a:rPr lang="zh-CN" b="0" i="0" u="none" baseline="0"/>
              <a:t>沟通是支持急救响应人员的关键步骤 </a:t>
            </a:r>
          </a:p>
        </p:txBody>
      </p:sp>
      <p:sp>
        <p:nvSpPr>
          <p:cNvPr id="3" name="Title 2">
            <a:extLst>
              <a:ext uri="{FF2B5EF4-FFF2-40B4-BE49-F238E27FC236}">
                <a16:creationId xmlns:a16="http://schemas.microsoft.com/office/drawing/2014/main" id="{CC4573CD-CF35-4667-BC3A-6AEB6B34E5FC}"/>
              </a:ext>
            </a:extLst>
          </p:cNvPr>
          <p:cNvSpPr>
            <a:spLocks noGrp="1"/>
          </p:cNvSpPr>
          <p:nvPr>
            <p:ph type="title"/>
          </p:nvPr>
        </p:nvSpPr>
        <p:spPr>
          <a:xfrm>
            <a:off x="315142" y="320678"/>
            <a:ext cx="5806851" cy="1017672"/>
          </a:xfrm>
        </p:spPr>
        <p:txBody>
          <a:bodyPr>
            <a:normAutofit fontScale="90000"/>
          </a:bodyPr>
          <a:lstStyle/>
          <a:p>
            <a:pPr algn="l" rtl="0"/>
            <a:r>
              <a:rPr lang="zh-CN" b="1" i="1" u="none" baseline="0"/>
              <a:t>社区紧急响应小组 (CERT) 志愿者的职责</a:t>
            </a:r>
          </a:p>
        </p:txBody>
      </p:sp>
      <p:sp>
        <p:nvSpPr>
          <p:cNvPr id="4" name="Text Placeholder 3">
            <a:extLst>
              <a:ext uri="{FF2B5EF4-FFF2-40B4-BE49-F238E27FC236}">
                <a16:creationId xmlns:a16="http://schemas.microsoft.com/office/drawing/2014/main" id="{4BE4358E-0231-4DAE-B5D7-C9C93B516581}"/>
              </a:ext>
            </a:extLst>
          </p:cNvPr>
          <p:cNvSpPr>
            <a:spLocks noGrp="1"/>
          </p:cNvSpPr>
          <p:nvPr>
            <p:ph type="body" sz="quarter" idx="10"/>
          </p:nvPr>
        </p:nvSpPr>
        <p:spPr>
          <a:xfrm>
            <a:off x="1429787" y="6385716"/>
            <a:ext cx="4610528" cy="303212"/>
          </a:xfrm>
        </p:spPr>
        <p:txBody>
          <a:bodyPr/>
          <a:lstStyle/>
          <a:p>
            <a:pPr algn="l" rtl="0"/>
            <a:r>
              <a:rPr lang="zh-CN" b="0" i="0" u="none" baseline="0"/>
              <a:t>社区紧急响应小组 (CERT) 基础培训第 4 单元：灾难医疗行动——第 2 部分</a:t>
            </a:r>
          </a:p>
        </p:txBody>
      </p:sp>
      <p:sp>
        <p:nvSpPr>
          <p:cNvPr id="5" name="Text Placeholder 4">
            <a:extLst>
              <a:ext uri="{FF2B5EF4-FFF2-40B4-BE49-F238E27FC236}">
                <a16:creationId xmlns:a16="http://schemas.microsoft.com/office/drawing/2014/main" id="{ED657D72-E089-4810-8100-9664C97BC18E}"/>
              </a:ext>
            </a:extLst>
          </p:cNvPr>
          <p:cNvSpPr>
            <a:spLocks noGrp="1"/>
          </p:cNvSpPr>
          <p:nvPr>
            <p:ph type="body" sz="quarter" idx="11"/>
          </p:nvPr>
        </p:nvSpPr>
        <p:spPr/>
        <p:txBody>
          <a:bodyPr/>
          <a:lstStyle/>
          <a:p>
            <a:pPr algn="r" rtl="0"/>
            <a:r>
              <a:rPr lang="zh-CN" b="0" i="0" u="none" baseline="0"/>
              <a:t>4-7</a:t>
            </a:r>
          </a:p>
        </p:txBody>
      </p:sp>
      <p:sp>
        <p:nvSpPr>
          <p:cNvPr id="6" name="Content Placeholder 5">
            <a:extLst>
              <a:ext uri="{FF2B5EF4-FFF2-40B4-BE49-F238E27FC236}">
                <a16:creationId xmlns:a16="http://schemas.microsoft.com/office/drawing/2014/main" id="{32DC1192-777D-484A-93C0-E816ED2CD660}"/>
              </a:ext>
            </a:extLst>
          </p:cNvPr>
          <p:cNvSpPr>
            <a:spLocks noGrp="1"/>
          </p:cNvSpPr>
          <p:nvPr>
            <p:ph sz="quarter" idx="12"/>
          </p:nvPr>
        </p:nvSpPr>
        <p:spPr/>
        <p:txBody>
          <a:bodyPr/>
          <a:lstStyle/>
          <a:p>
            <a:pPr rtl="0"/>
            <a:r>
              <a:rPr lang="zh-CN" b="0" i="0" u="none" baseline="0"/>
              <a:t>PM 4-2</a:t>
            </a:r>
          </a:p>
        </p:txBody>
      </p:sp>
    </p:spTree>
    <p:extLst>
      <p:ext uri="{BB962C8B-B14F-4D97-AF65-F5344CB8AC3E}">
        <p14:creationId xmlns:p14="http://schemas.microsoft.com/office/powerpoint/2010/main" val="375531665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D220CB-316B-44D2-B8F1-99D690D1E009}"/>
              </a:ext>
            </a:extLst>
          </p:cNvPr>
          <p:cNvSpPr>
            <a:spLocks noGrp="1"/>
          </p:cNvSpPr>
          <p:nvPr>
            <p:ph idx="1"/>
          </p:nvPr>
        </p:nvSpPr>
        <p:spPr/>
        <p:txBody>
          <a:bodyPr/>
          <a:lstStyle/>
          <a:p>
            <a:pPr algn="l" rtl="0"/>
            <a:r>
              <a:rPr lang="zh-CN" b="0" i="0" u="none" baseline="0"/>
              <a:t>伤检分类/评估</a:t>
            </a:r>
          </a:p>
          <a:p>
            <a:pPr algn="l" rtl="0"/>
            <a:r>
              <a:rPr lang="zh-CN" b="0" i="0" u="none" baseline="0"/>
              <a:t>治疗</a:t>
            </a:r>
          </a:p>
          <a:p>
            <a:pPr algn="l" rtl="0"/>
            <a:r>
              <a:rPr lang="zh-CN" b="0" i="0" u="none" baseline="0"/>
              <a:t>转移运输</a:t>
            </a:r>
          </a:p>
          <a:p>
            <a:pPr algn="l" rtl="0"/>
            <a:r>
              <a:rPr lang="zh-CN" b="0" i="0" u="none" baseline="0"/>
              <a:t>太平间</a:t>
            </a:r>
          </a:p>
          <a:p>
            <a:pPr algn="l" rtl="0"/>
            <a:r>
              <a:rPr lang="zh-CN" b="0" i="0" u="none" baseline="0"/>
              <a:t>供给物</a:t>
            </a:r>
          </a:p>
        </p:txBody>
      </p:sp>
      <p:sp>
        <p:nvSpPr>
          <p:cNvPr id="3" name="Title 2">
            <a:extLst>
              <a:ext uri="{FF2B5EF4-FFF2-40B4-BE49-F238E27FC236}">
                <a16:creationId xmlns:a16="http://schemas.microsoft.com/office/drawing/2014/main" id="{56DE6C1B-320B-4BD8-AE74-DA0D84832721}"/>
              </a:ext>
            </a:extLst>
          </p:cNvPr>
          <p:cNvSpPr>
            <a:spLocks noGrp="1"/>
          </p:cNvSpPr>
          <p:nvPr>
            <p:ph type="title"/>
          </p:nvPr>
        </p:nvSpPr>
        <p:spPr>
          <a:xfrm>
            <a:off x="315142" y="320678"/>
            <a:ext cx="5806851" cy="1017672"/>
          </a:xfrm>
        </p:spPr>
        <p:txBody>
          <a:bodyPr>
            <a:normAutofit/>
          </a:bodyPr>
          <a:lstStyle/>
          <a:p>
            <a:pPr algn="l" rtl="0"/>
            <a:r>
              <a:rPr lang="zh-CN" b="1" i="1" u="none" baseline="0"/>
              <a:t>灾难医疗行动的职能</a:t>
            </a:r>
          </a:p>
        </p:txBody>
      </p:sp>
      <p:sp>
        <p:nvSpPr>
          <p:cNvPr id="4" name="Text Placeholder 3">
            <a:extLst>
              <a:ext uri="{FF2B5EF4-FFF2-40B4-BE49-F238E27FC236}">
                <a16:creationId xmlns:a16="http://schemas.microsoft.com/office/drawing/2014/main" id="{3CA6AA1C-4278-44CF-923B-C05AD98D40F3}"/>
              </a:ext>
            </a:extLst>
          </p:cNvPr>
          <p:cNvSpPr>
            <a:spLocks noGrp="1"/>
          </p:cNvSpPr>
          <p:nvPr>
            <p:ph type="body" sz="quarter" idx="10"/>
          </p:nvPr>
        </p:nvSpPr>
        <p:spPr>
          <a:xfrm>
            <a:off x="1429787" y="6385716"/>
            <a:ext cx="4601736" cy="303212"/>
          </a:xfrm>
        </p:spPr>
        <p:txBody>
          <a:bodyPr/>
          <a:lstStyle/>
          <a:p>
            <a:pPr algn="l" rtl="0"/>
            <a:r>
              <a:rPr lang="zh-CN" b="0" i="0" u="none" baseline="0"/>
              <a:t>社区紧急响应小组 (CERT) 基础培训第 4 单元：灾难医疗行动——第 2 部分</a:t>
            </a:r>
          </a:p>
        </p:txBody>
      </p:sp>
      <p:sp>
        <p:nvSpPr>
          <p:cNvPr id="5" name="Text Placeholder 4">
            <a:extLst>
              <a:ext uri="{FF2B5EF4-FFF2-40B4-BE49-F238E27FC236}">
                <a16:creationId xmlns:a16="http://schemas.microsoft.com/office/drawing/2014/main" id="{8D63571B-C15E-43D8-B4A0-E7A14255902B}"/>
              </a:ext>
            </a:extLst>
          </p:cNvPr>
          <p:cNvSpPr>
            <a:spLocks noGrp="1"/>
          </p:cNvSpPr>
          <p:nvPr>
            <p:ph type="body" sz="quarter" idx="11"/>
          </p:nvPr>
        </p:nvSpPr>
        <p:spPr/>
        <p:txBody>
          <a:bodyPr/>
          <a:lstStyle/>
          <a:p>
            <a:pPr algn="r" rtl="0"/>
            <a:r>
              <a:rPr lang="zh-CN" b="0" i="0" u="none" baseline="0"/>
              <a:t>4-8</a:t>
            </a:r>
          </a:p>
        </p:txBody>
      </p:sp>
      <p:sp>
        <p:nvSpPr>
          <p:cNvPr id="7" name="Content Placeholder 6">
            <a:extLst>
              <a:ext uri="{FF2B5EF4-FFF2-40B4-BE49-F238E27FC236}">
                <a16:creationId xmlns:a16="http://schemas.microsoft.com/office/drawing/2014/main" id="{D459927A-6813-4270-B76E-A1B2348280D1}"/>
              </a:ext>
            </a:extLst>
          </p:cNvPr>
          <p:cNvSpPr>
            <a:spLocks noGrp="1"/>
          </p:cNvSpPr>
          <p:nvPr>
            <p:ph sz="quarter" idx="12"/>
          </p:nvPr>
        </p:nvSpPr>
        <p:spPr/>
        <p:txBody>
          <a:bodyPr/>
          <a:lstStyle/>
          <a:p>
            <a:pPr rtl="0"/>
            <a:r>
              <a:rPr lang="zh-CN" b="0" i="0" u="none" baseline="0"/>
              <a:t>PM 4-4</a:t>
            </a:r>
          </a:p>
        </p:txBody>
      </p:sp>
      <p:pic>
        <p:nvPicPr>
          <p:cNvPr id="6" name="Picture 5" descr="灾难医疗行动的职能。图片显示了一条路上有一排救护车。">
            <a:extLst>
              <a:ext uri="{FF2B5EF4-FFF2-40B4-BE49-F238E27FC236}">
                <a16:creationId xmlns:a16="http://schemas.microsoft.com/office/drawing/2014/main" id="{882D99F8-2002-4A9F-A9D9-4783FAF9EA92}"/>
              </a:ext>
            </a:extLst>
          </p:cNvPr>
          <p:cNvPicPr>
            <a:picLocks noChangeAspect="1"/>
          </p:cNvPicPr>
          <p:nvPr/>
        </p:nvPicPr>
        <p:blipFill>
          <a:blip r:embed="rId2"/>
          <a:stretch>
            <a:fillRect/>
          </a:stretch>
        </p:blipFill>
        <p:spPr>
          <a:xfrm>
            <a:off x="4155503" y="1875104"/>
            <a:ext cx="4673355" cy="3107792"/>
          </a:xfrm>
          <a:prstGeom prst="rect">
            <a:avLst/>
          </a:prstGeom>
        </p:spPr>
      </p:pic>
    </p:spTree>
    <p:extLst>
      <p:ext uri="{BB962C8B-B14F-4D97-AF65-F5344CB8AC3E}">
        <p14:creationId xmlns:p14="http://schemas.microsoft.com/office/powerpoint/2010/main" val="136796888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9FFAE0-7F55-4118-A037-E21D22C37038}"/>
              </a:ext>
            </a:extLst>
          </p:cNvPr>
          <p:cNvSpPr>
            <a:spLocks noGrp="1"/>
          </p:cNvSpPr>
          <p:nvPr>
            <p:ph idx="1"/>
          </p:nvPr>
        </p:nvSpPr>
        <p:spPr>
          <a:xfrm>
            <a:off x="315142" y="1521229"/>
            <a:ext cx="5083335" cy="4781145"/>
          </a:xfrm>
        </p:spPr>
        <p:txBody>
          <a:bodyPr>
            <a:normAutofit/>
          </a:bodyPr>
          <a:lstStyle/>
          <a:p>
            <a:pPr algn="l" rtl="0"/>
            <a:r>
              <a:rPr lang="zh-CN" b="0" i="0" u="none" baseline="0"/>
              <a:t>一旦确认有受伤幸存者，则立刻选择场地并设立治疗区 </a:t>
            </a:r>
          </a:p>
          <a:p>
            <a:pPr algn="l" rtl="0"/>
            <a:r>
              <a:rPr lang="zh-CN" b="0" i="0" u="none" baseline="0"/>
              <a:t>在决定治疗区的最佳场所时，请考量：</a:t>
            </a:r>
          </a:p>
          <a:p>
            <a:pPr lvl="1" algn="l" rtl="0"/>
            <a:r>
              <a:rPr lang="zh-CN" b="0" i="0" u="none" baseline="0"/>
              <a:t>救援者和幸存者的安全</a:t>
            </a:r>
          </a:p>
          <a:p>
            <a:pPr lvl="1" algn="l" rtl="0"/>
            <a:r>
              <a:rPr lang="zh-CN" b="0" i="0" u="none" baseline="0"/>
              <a:t>资源获取便利程度 </a:t>
            </a:r>
          </a:p>
        </p:txBody>
      </p:sp>
      <p:sp>
        <p:nvSpPr>
          <p:cNvPr id="3" name="Title 2">
            <a:extLst>
              <a:ext uri="{FF2B5EF4-FFF2-40B4-BE49-F238E27FC236}">
                <a16:creationId xmlns:a16="http://schemas.microsoft.com/office/drawing/2014/main" id="{91A4CC4E-2225-4CC8-AE3A-5A904417E26C}"/>
              </a:ext>
            </a:extLst>
          </p:cNvPr>
          <p:cNvSpPr>
            <a:spLocks noGrp="1"/>
          </p:cNvSpPr>
          <p:nvPr>
            <p:ph type="title"/>
          </p:nvPr>
        </p:nvSpPr>
        <p:spPr>
          <a:xfrm>
            <a:off x="315142" y="320678"/>
            <a:ext cx="5806851" cy="1017672"/>
          </a:xfrm>
        </p:spPr>
        <p:txBody>
          <a:bodyPr>
            <a:normAutofit/>
          </a:bodyPr>
          <a:lstStyle/>
          <a:p>
            <a:pPr algn="l" rtl="0"/>
            <a:r>
              <a:rPr lang="zh-CN" b="1" i="1" u="none" baseline="0"/>
              <a:t>设立医疗区</a:t>
            </a:r>
          </a:p>
        </p:txBody>
      </p:sp>
      <p:sp>
        <p:nvSpPr>
          <p:cNvPr id="4" name="Text Placeholder 3">
            <a:extLst>
              <a:ext uri="{FF2B5EF4-FFF2-40B4-BE49-F238E27FC236}">
                <a16:creationId xmlns:a16="http://schemas.microsoft.com/office/drawing/2014/main" id="{0BF38FAE-140F-4DC9-BA06-DCA30E202B98}"/>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4 单元：灾难医疗行动——第 2 部分</a:t>
            </a:r>
          </a:p>
        </p:txBody>
      </p:sp>
      <p:sp>
        <p:nvSpPr>
          <p:cNvPr id="5" name="Text Placeholder 4">
            <a:extLst>
              <a:ext uri="{FF2B5EF4-FFF2-40B4-BE49-F238E27FC236}">
                <a16:creationId xmlns:a16="http://schemas.microsoft.com/office/drawing/2014/main" id="{4FE5E9CA-E702-400E-9582-3DDBF9C14138}"/>
              </a:ext>
            </a:extLst>
          </p:cNvPr>
          <p:cNvSpPr>
            <a:spLocks noGrp="1"/>
          </p:cNvSpPr>
          <p:nvPr>
            <p:ph type="body" sz="quarter" idx="11"/>
          </p:nvPr>
        </p:nvSpPr>
        <p:spPr/>
        <p:txBody>
          <a:bodyPr/>
          <a:lstStyle/>
          <a:p>
            <a:pPr algn="r" rtl="0"/>
            <a:r>
              <a:rPr lang="zh-CN" b="0" i="0" u="none" baseline="0"/>
              <a:t>4-9</a:t>
            </a:r>
          </a:p>
        </p:txBody>
      </p:sp>
      <p:sp>
        <p:nvSpPr>
          <p:cNvPr id="7" name="Content Placeholder 6">
            <a:extLst>
              <a:ext uri="{FF2B5EF4-FFF2-40B4-BE49-F238E27FC236}">
                <a16:creationId xmlns:a16="http://schemas.microsoft.com/office/drawing/2014/main" id="{452F3270-6C0C-4A1F-9506-7295A9C4E019}"/>
              </a:ext>
            </a:extLst>
          </p:cNvPr>
          <p:cNvSpPr>
            <a:spLocks noGrp="1"/>
          </p:cNvSpPr>
          <p:nvPr>
            <p:ph sz="quarter" idx="12"/>
          </p:nvPr>
        </p:nvSpPr>
        <p:spPr/>
        <p:txBody>
          <a:bodyPr/>
          <a:lstStyle/>
          <a:p>
            <a:pPr rtl="0"/>
            <a:r>
              <a:rPr lang="zh-CN" b="0" i="0" u="none" baseline="0"/>
              <a:t>PM 4-5</a:t>
            </a:r>
          </a:p>
        </p:txBody>
      </p:sp>
      <p:pic>
        <p:nvPicPr>
          <p:cNvPr id="6" name="Picture 5" descr="设立治疗区。图片展示了一组六位医护人员在篮球场上为不同患者提供救援。">
            <a:extLst>
              <a:ext uri="{FF2B5EF4-FFF2-40B4-BE49-F238E27FC236}">
                <a16:creationId xmlns:a16="http://schemas.microsoft.com/office/drawing/2014/main" id="{F2A76E6E-8098-4816-9DE7-A0253315BAF4}"/>
              </a:ext>
            </a:extLst>
          </p:cNvPr>
          <p:cNvPicPr>
            <a:picLocks noChangeAspect="1"/>
          </p:cNvPicPr>
          <p:nvPr/>
        </p:nvPicPr>
        <p:blipFill>
          <a:blip r:embed="rId2"/>
          <a:stretch>
            <a:fillRect/>
          </a:stretch>
        </p:blipFill>
        <p:spPr>
          <a:xfrm>
            <a:off x="5122986" y="2170595"/>
            <a:ext cx="3559322" cy="3026067"/>
          </a:xfrm>
          <a:prstGeom prst="rect">
            <a:avLst/>
          </a:prstGeom>
        </p:spPr>
      </p:pic>
    </p:spTree>
    <p:extLst>
      <p:ext uri="{BB962C8B-B14F-4D97-AF65-F5344CB8AC3E}">
        <p14:creationId xmlns:p14="http://schemas.microsoft.com/office/powerpoint/2010/main" val="187829498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27CFF0-B800-4F25-931B-FB9119FE7D3E}"/>
              </a:ext>
            </a:extLst>
          </p:cNvPr>
          <p:cNvSpPr>
            <a:spLocks noGrp="1"/>
          </p:cNvSpPr>
          <p:nvPr>
            <p:ph idx="1"/>
          </p:nvPr>
        </p:nvSpPr>
        <p:spPr/>
        <p:txBody>
          <a:bodyPr/>
          <a:lstStyle/>
          <a:p>
            <a:pPr algn="l" rtl="0"/>
            <a:r>
              <a:rPr lang="zh-CN" b="0" i="0" u="none" baseline="0"/>
              <a:t>为了应对有限资源所带来的挑战，社区紧急响应小组 (CERT) 需要设立：</a:t>
            </a:r>
          </a:p>
          <a:p>
            <a:pPr lvl="1" algn="l" rtl="0"/>
            <a:r>
              <a:rPr lang="zh-CN" b="0" i="0" u="none" baseline="0"/>
              <a:t>分散治疗区（多个地点）</a:t>
            </a:r>
          </a:p>
          <a:p>
            <a:pPr lvl="1" algn="l" rtl="0"/>
            <a:r>
              <a:rPr lang="zh-CN" b="0" i="0" u="none" baseline="0"/>
              <a:t>中央治疗区（一个地点） </a:t>
            </a:r>
          </a:p>
        </p:txBody>
      </p:sp>
      <p:sp>
        <p:nvSpPr>
          <p:cNvPr id="3" name="Title 2">
            <a:extLst>
              <a:ext uri="{FF2B5EF4-FFF2-40B4-BE49-F238E27FC236}">
                <a16:creationId xmlns:a16="http://schemas.microsoft.com/office/drawing/2014/main" id="{A8A9163D-A14A-47B5-8C6A-AF8EDD6E31D2}"/>
              </a:ext>
            </a:extLst>
          </p:cNvPr>
          <p:cNvSpPr>
            <a:spLocks noGrp="1"/>
          </p:cNvSpPr>
          <p:nvPr>
            <p:ph type="title"/>
          </p:nvPr>
        </p:nvSpPr>
        <p:spPr>
          <a:xfrm>
            <a:off x="315142" y="320678"/>
            <a:ext cx="5806851" cy="1017672"/>
          </a:xfrm>
        </p:spPr>
        <p:txBody>
          <a:bodyPr>
            <a:normAutofit/>
          </a:bodyPr>
          <a:lstStyle/>
          <a:p>
            <a:pPr algn="l" rtl="0"/>
            <a:r>
              <a:rPr lang="zh-CN" b="1" i="1" u="none" baseline="0"/>
              <a:t>治疗区</a:t>
            </a:r>
          </a:p>
        </p:txBody>
      </p:sp>
      <p:sp>
        <p:nvSpPr>
          <p:cNvPr id="4" name="Text Placeholder 3">
            <a:extLst>
              <a:ext uri="{FF2B5EF4-FFF2-40B4-BE49-F238E27FC236}">
                <a16:creationId xmlns:a16="http://schemas.microsoft.com/office/drawing/2014/main" id="{DBDF126C-609D-49D6-BFF6-B5A78C912EF5}"/>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4 单元：灾难医疗行动——第 2 部分</a:t>
            </a:r>
          </a:p>
        </p:txBody>
      </p:sp>
      <p:sp>
        <p:nvSpPr>
          <p:cNvPr id="5" name="Text Placeholder 4">
            <a:extLst>
              <a:ext uri="{FF2B5EF4-FFF2-40B4-BE49-F238E27FC236}">
                <a16:creationId xmlns:a16="http://schemas.microsoft.com/office/drawing/2014/main" id="{20614050-39C5-4BEA-8EE6-92A2181A004D}"/>
              </a:ext>
            </a:extLst>
          </p:cNvPr>
          <p:cNvSpPr>
            <a:spLocks noGrp="1"/>
          </p:cNvSpPr>
          <p:nvPr>
            <p:ph type="body" sz="quarter" idx="11"/>
          </p:nvPr>
        </p:nvSpPr>
        <p:spPr/>
        <p:txBody>
          <a:bodyPr/>
          <a:lstStyle/>
          <a:p>
            <a:pPr algn="r" rtl="0"/>
            <a:r>
              <a:rPr lang="zh-CN" b="0" i="0" u="none" baseline="0"/>
              <a:t>4-10</a:t>
            </a:r>
          </a:p>
        </p:txBody>
      </p:sp>
      <p:sp>
        <p:nvSpPr>
          <p:cNvPr id="6" name="Content Placeholder 5">
            <a:extLst>
              <a:ext uri="{FF2B5EF4-FFF2-40B4-BE49-F238E27FC236}">
                <a16:creationId xmlns:a16="http://schemas.microsoft.com/office/drawing/2014/main" id="{7994F914-683C-4F27-B7C6-04478F8609A9}"/>
              </a:ext>
            </a:extLst>
          </p:cNvPr>
          <p:cNvSpPr>
            <a:spLocks noGrp="1"/>
          </p:cNvSpPr>
          <p:nvPr>
            <p:ph sz="quarter" idx="12"/>
          </p:nvPr>
        </p:nvSpPr>
        <p:spPr/>
        <p:txBody>
          <a:bodyPr/>
          <a:lstStyle/>
          <a:p>
            <a:pPr rtl="0"/>
            <a:r>
              <a:rPr lang="zh-CN" b="0" i="0" u="none" baseline="0"/>
              <a:t>PM 4-5</a:t>
            </a:r>
          </a:p>
        </p:txBody>
      </p:sp>
    </p:spTree>
    <p:extLst>
      <p:ext uri="{BB962C8B-B14F-4D97-AF65-F5344CB8AC3E}">
        <p14:creationId xmlns:p14="http://schemas.microsoft.com/office/powerpoint/2010/main" val="315254808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64965E-9746-44ED-88D4-5B1C5524CA80}"/>
              </a:ext>
            </a:extLst>
          </p:cNvPr>
          <p:cNvSpPr>
            <a:spLocks noGrp="1"/>
          </p:cNvSpPr>
          <p:nvPr>
            <p:ph idx="1"/>
          </p:nvPr>
        </p:nvSpPr>
        <p:spPr/>
        <p:txBody>
          <a:bodyPr/>
          <a:lstStyle/>
          <a:p>
            <a:pPr algn="l" rtl="0"/>
            <a:r>
              <a:rPr lang="zh-CN" b="0" i="0" u="none" baseline="0"/>
              <a:t>在轻度损失的建筑物内：</a:t>
            </a:r>
          </a:p>
          <a:p>
            <a:pPr lvl="1" algn="l" rtl="0"/>
            <a:r>
              <a:rPr lang="zh-CN" b="0" i="0" u="none" baseline="0"/>
              <a:t>在找到幸存者后对其进行评估</a:t>
            </a:r>
          </a:p>
          <a:p>
            <a:pPr lvl="1" algn="l" rtl="0"/>
            <a:r>
              <a:rPr lang="zh-CN" b="0" i="0" u="none" baseline="0"/>
              <a:t>后续治疗则是在指定治疗区内的一个安全区域内进行 </a:t>
            </a:r>
          </a:p>
          <a:p>
            <a:pPr algn="l" rtl="0"/>
            <a:r>
              <a:rPr lang="zh-CN" b="0" i="0" u="none" baseline="0"/>
              <a:t>在中度损失的建筑物内：</a:t>
            </a:r>
          </a:p>
          <a:p>
            <a:pPr lvl="1" algn="l" rtl="0"/>
            <a:r>
              <a:rPr lang="zh-CN" b="0" i="0" u="none" baseline="0"/>
              <a:t>在找到幸存者后对其进行评估</a:t>
            </a:r>
          </a:p>
          <a:p>
            <a:pPr lvl="1" algn="l" rtl="0"/>
            <a:r>
              <a:rPr lang="zh-CN" b="0" i="0" u="none" baseline="0"/>
              <a:t>幸存者将被送往距离事故地点有一定安全距离的治疗区 </a:t>
            </a:r>
          </a:p>
          <a:p>
            <a:pPr marL="457189" lvl="1" indent="0" algn="l" rtl="0">
              <a:buNone/>
            </a:pPr>
            <a:endParaRPr lang="zh-CN" sz="700" dirty="0"/>
          </a:p>
          <a:p>
            <a:pPr marL="457189" lvl="1" indent="0" algn="ctr" rtl="0">
              <a:buNone/>
            </a:pPr>
            <a:r>
              <a:rPr lang="zh-CN" b="1" i="0" u="none" baseline="0"/>
              <a:t>人员安全是头等要务 </a:t>
            </a:r>
          </a:p>
          <a:p>
            <a:endParaRPr lang="zh-CN" dirty="0"/>
          </a:p>
          <a:p>
            <a:pPr lvl="1" algn="l" rtl="0"/>
            <a:endParaRPr lang="zh-CN" dirty="0"/>
          </a:p>
          <a:p>
            <a:endParaRPr lang="zh-CN" dirty="0"/>
          </a:p>
        </p:txBody>
      </p:sp>
      <p:sp>
        <p:nvSpPr>
          <p:cNvPr id="3" name="Title 2">
            <a:extLst>
              <a:ext uri="{FF2B5EF4-FFF2-40B4-BE49-F238E27FC236}">
                <a16:creationId xmlns:a16="http://schemas.microsoft.com/office/drawing/2014/main" id="{934F3F49-5E04-4630-83A8-12D1A1D2082C}"/>
              </a:ext>
            </a:extLst>
          </p:cNvPr>
          <p:cNvSpPr>
            <a:spLocks noGrp="1"/>
          </p:cNvSpPr>
          <p:nvPr>
            <p:ph type="title"/>
          </p:nvPr>
        </p:nvSpPr>
        <p:spPr>
          <a:xfrm>
            <a:off x="315142" y="320678"/>
            <a:ext cx="5806851" cy="1017672"/>
          </a:xfrm>
        </p:spPr>
        <p:txBody>
          <a:bodyPr>
            <a:normAutofit/>
          </a:bodyPr>
          <a:lstStyle/>
          <a:p>
            <a:pPr algn="l" rtl="0"/>
            <a:r>
              <a:rPr lang="zh-CN" b="1" i="1" u="none" baseline="0"/>
              <a:t>救援者和幸存者的安全</a:t>
            </a:r>
          </a:p>
        </p:txBody>
      </p:sp>
      <p:sp>
        <p:nvSpPr>
          <p:cNvPr id="4" name="Text Placeholder 3">
            <a:extLst>
              <a:ext uri="{FF2B5EF4-FFF2-40B4-BE49-F238E27FC236}">
                <a16:creationId xmlns:a16="http://schemas.microsoft.com/office/drawing/2014/main" id="{174E87BB-D77D-49AE-AACA-3A76E783A52A}"/>
              </a:ext>
            </a:extLst>
          </p:cNvPr>
          <p:cNvSpPr>
            <a:spLocks noGrp="1"/>
          </p:cNvSpPr>
          <p:nvPr>
            <p:ph type="body" sz="quarter" idx="10"/>
          </p:nvPr>
        </p:nvSpPr>
        <p:spPr>
          <a:xfrm>
            <a:off x="1429787" y="6385716"/>
            <a:ext cx="4628113" cy="303212"/>
          </a:xfrm>
        </p:spPr>
        <p:txBody>
          <a:bodyPr/>
          <a:lstStyle/>
          <a:p>
            <a:pPr algn="l" rtl="0"/>
            <a:r>
              <a:rPr lang="zh-CN" b="0" i="0" u="none" baseline="0"/>
              <a:t>社区紧急响应小组 (CERT) 基础培训第 4 单元：灾难医疗行动——第 2 部分</a:t>
            </a:r>
          </a:p>
        </p:txBody>
      </p:sp>
      <p:sp>
        <p:nvSpPr>
          <p:cNvPr id="5" name="Text Placeholder 4">
            <a:extLst>
              <a:ext uri="{FF2B5EF4-FFF2-40B4-BE49-F238E27FC236}">
                <a16:creationId xmlns:a16="http://schemas.microsoft.com/office/drawing/2014/main" id="{F292FF11-E224-4FD8-B255-54E39056E3DA}"/>
              </a:ext>
            </a:extLst>
          </p:cNvPr>
          <p:cNvSpPr>
            <a:spLocks noGrp="1"/>
          </p:cNvSpPr>
          <p:nvPr>
            <p:ph type="body" sz="quarter" idx="11"/>
          </p:nvPr>
        </p:nvSpPr>
        <p:spPr/>
        <p:txBody>
          <a:bodyPr/>
          <a:lstStyle/>
          <a:p>
            <a:pPr algn="r" rtl="0"/>
            <a:r>
              <a:rPr lang="zh-CN" b="0" i="0" u="none" baseline="0"/>
              <a:t>4-11</a:t>
            </a:r>
          </a:p>
        </p:txBody>
      </p:sp>
      <p:sp>
        <p:nvSpPr>
          <p:cNvPr id="6" name="Content Placeholder 5">
            <a:extLst>
              <a:ext uri="{FF2B5EF4-FFF2-40B4-BE49-F238E27FC236}">
                <a16:creationId xmlns:a16="http://schemas.microsoft.com/office/drawing/2014/main" id="{8092E549-1C60-4829-8F03-24697A242557}"/>
              </a:ext>
            </a:extLst>
          </p:cNvPr>
          <p:cNvSpPr>
            <a:spLocks noGrp="1"/>
          </p:cNvSpPr>
          <p:nvPr>
            <p:ph sz="quarter" idx="12"/>
          </p:nvPr>
        </p:nvSpPr>
        <p:spPr/>
        <p:txBody>
          <a:bodyPr/>
          <a:lstStyle/>
          <a:p>
            <a:pPr rtl="0"/>
            <a:r>
              <a:rPr lang="zh-CN" b="0" i="0" u="none" baseline="0"/>
              <a:t>PM 4-5</a:t>
            </a:r>
          </a:p>
        </p:txBody>
      </p:sp>
    </p:spTree>
    <p:extLst>
      <p:ext uri="{BB962C8B-B14F-4D97-AF65-F5344CB8AC3E}">
        <p14:creationId xmlns:p14="http://schemas.microsoft.com/office/powerpoint/2010/main" val="285338519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F77AAF-62D3-4D84-BD55-10A08E5F2CDE}"/>
              </a:ext>
            </a:extLst>
          </p:cNvPr>
          <p:cNvSpPr>
            <a:spLocks noGrp="1"/>
          </p:cNvSpPr>
          <p:nvPr>
            <p:ph idx="1"/>
          </p:nvPr>
        </p:nvSpPr>
        <p:spPr>
          <a:xfrm>
            <a:off x="315142" y="1521229"/>
            <a:ext cx="4986620" cy="4781145"/>
          </a:xfrm>
        </p:spPr>
        <p:txBody>
          <a:bodyPr/>
          <a:lstStyle/>
          <a:p>
            <a:pPr algn="l" rtl="0"/>
            <a:r>
              <a:rPr lang="zh-CN" b="0" i="0" u="none" baseline="0"/>
              <a:t>从头到脚进行评估的目标：</a:t>
            </a:r>
          </a:p>
          <a:p>
            <a:pPr lvl="1" algn="l" rtl="0"/>
            <a:r>
              <a:rPr lang="zh-CN" b="0" i="0" u="none" baseline="0"/>
              <a:t>决定受伤程度</a:t>
            </a:r>
          </a:p>
          <a:p>
            <a:pPr lvl="1" algn="l" rtl="0"/>
            <a:r>
              <a:rPr lang="zh-CN" b="0" i="0" u="none" baseline="0"/>
              <a:t>决定所需治疗类型</a:t>
            </a:r>
          </a:p>
          <a:p>
            <a:pPr lvl="1" algn="l" rtl="0"/>
            <a:r>
              <a:rPr lang="zh-CN" b="0" i="0" u="none" baseline="0"/>
              <a:t>记录受伤情况 </a:t>
            </a:r>
          </a:p>
        </p:txBody>
      </p:sp>
      <p:sp>
        <p:nvSpPr>
          <p:cNvPr id="4" name="Title 3">
            <a:extLst>
              <a:ext uri="{FF2B5EF4-FFF2-40B4-BE49-F238E27FC236}">
                <a16:creationId xmlns:a16="http://schemas.microsoft.com/office/drawing/2014/main" id="{BB392492-4103-4CAD-81C3-29789AA84EC2}"/>
              </a:ext>
            </a:extLst>
          </p:cNvPr>
          <p:cNvSpPr>
            <a:spLocks noGrp="1"/>
          </p:cNvSpPr>
          <p:nvPr>
            <p:ph type="title"/>
          </p:nvPr>
        </p:nvSpPr>
        <p:spPr>
          <a:xfrm>
            <a:off x="315142" y="320678"/>
            <a:ext cx="5806851" cy="1017672"/>
          </a:xfrm>
        </p:spPr>
        <p:txBody>
          <a:bodyPr>
            <a:normAutofit/>
          </a:bodyPr>
          <a:lstStyle/>
          <a:p>
            <a:pPr algn="l" rtl="0"/>
            <a:r>
              <a:rPr lang="zh-CN" b="1" i="1" u="none" baseline="0"/>
              <a:t>从头到脚进行评估</a:t>
            </a:r>
          </a:p>
        </p:txBody>
      </p:sp>
      <p:sp>
        <p:nvSpPr>
          <p:cNvPr id="5" name="Text Placeholder 4">
            <a:extLst>
              <a:ext uri="{FF2B5EF4-FFF2-40B4-BE49-F238E27FC236}">
                <a16:creationId xmlns:a16="http://schemas.microsoft.com/office/drawing/2014/main" id="{4E7BF29A-6EBD-4C48-B38D-E09B88CAB994}"/>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4 单元：灾难医疗行动——第 2 部分</a:t>
            </a:r>
          </a:p>
        </p:txBody>
      </p:sp>
      <p:sp>
        <p:nvSpPr>
          <p:cNvPr id="6" name="Text Placeholder 5">
            <a:extLst>
              <a:ext uri="{FF2B5EF4-FFF2-40B4-BE49-F238E27FC236}">
                <a16:creationId xmlns:a16="http://schemas.microsoft.com/office/drawing/2014/main" id="{9DAD29E1-07DF-419D-9A93-9E652587B5CC}"/>
              </a:ext>
            </a:extLst>
          </p:cNvPr>
          <p:cNvSpPr>
            <a:spLocks noGrp="1"/>
          </p:cNvSpPr>
          <p:nvPr>
            <p:ph type="body" sz="quarter" idx="11"/>
          </p:nvPr>
        </p:nvSpPr>
        <p:spPr/>
        <p:txBody>
          <a:bodyPr/>
          <a:lstStyle/>
          <a:p>
            <a:pPr algn="r" rtl="0"/>
            <a:r>
              <a:rPr lang="zh-CN" b="0" i="0" u="none" baseline="0"/>
              <a:t>4-12</a:t>
            </a:r>
          </a:p>
        </p:txBody>
      </p:sp>
      <p:sp>
        <p:nvSpPr>
          <p:cNvPr id="3" name="Content Placeholder 2">
            <a:extLst>
              <a:ext uri="{FF2B5EF4-FFF2-40B4-BE49-F238E27FC236}">
                <a16:creationId xmlns:a16="http://schemas.microsoft.com/office/drawing/2014/main" id="{B649FC32-D4A0-4627-807B-49DBCB24E8EA}"/>
              </a:ext>
            </a:extLst>
          </p:cNvPr>
          <p:cNvSpPr>
            <a:spLocks noGrp="1"/>
          </p:cNvSpPr>
          <p:nvPr>
            <p:ph sz="quarter" idx="12"/>
          </p:nvPr>
        </p:nvSpPr>
        <p:spPr/>
        <p:txBody>
          <a:bodyPr/>
          <a:lstStyle/>
          <a:p>
            <a:pPr rtl="0"/>
            <a:r>
              <a:rPr lang="zh-CN" b="0" i="0" u="none" baseline="0"/>
              <a:t>PM 4-7</a:t>
            </a:r>
          </a:p>
        </p:txBody>
      </p:sp>
      <p:pic>
        <p:nvPicPr>
          <p:cNvPr id="7" name="Picture 6" descr="从头到脚进行评估。图片展示了一组四位医护人员在一名指导员的指挥下，为一名患者提供救援。">
            <a:extLst>
              <a:ext uri="{FF2B5EF4-FFF2-40B4-BE49-F238E27FC236}">
                <a16:creationId xmlns:a16="http://schemas.microsoft.com/office/drawing/2014/main" id="{9E6EFB07-C400-419C-A850-B8079E06921F}"/>
              </a:ext>
            </a:extLst>
          </p:cNvPr>
          <p:cNvPicPr>
            <a:picLocks noChangeAspect="1"/>
          </p:cNvPicPr>
          <p:nvPr/>
        </p:nvPicPr>
        <p:blipFill>
          <a:blip r:embed="rId2"/>
          <a:stretch>
            <a:fillRect/>
          </a:stretch>
        </p:blipFill>
        <p:spPr>
          <a:xfrm>
            <a:off x="5416062" y="1913945"/>
            <a:ext cx="3322636" cy="3539439"/>
          </a:xfrm>
          <a:prstGeom prst="rect">
            <a:avLst/>
          </a:prstGeom>
        </p:spPr>
      </p:pic>
    </p:spTree>
    <p:extLst>
      <p:ext uri="{BB962C8B-B14F-4D97-AF65-F5344CB8AC3E}">
        <p14:creationId xmlns:p14="http://schemas.microsoft.com/office/powerpoint/2010/main" val="191543359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B953CB-2753-458E-A694-5E0B8E50602A}"/>
              </a:ext>
            </a:extLst>
          </p:cNvPr>
          <p:cNvSpPr>
            <a:spLocks noGrp="1"/>
          </p:cNvSpPr>
          <p:nvPr>
            <p:ph idx="1"/>
          </p:nvPr>
        </p:nvSpPr>
        <p:spPr/>
        <p:txBody>
          <a:bodyPr/>
          <a:lstStyle/>
          <a:p>
            <a:pPr algn="l" rtl="0"/>
            <a:r>
              <a:rPr lang="zh-CN" b="0" i="0" u="none" baseline="0"/>
              <a:t>畸形</a:t>
            </a:r>
          </a:p>
          <a:p>
            <a:pPr algn="l" rtl="0"/>
            <a:r>
              <a:rPr lang="zh-CN" b="0" i="0" u="none" baseline="0"/>
              <a:t>挫伤</a:t>
            </a:r>
          </a:p>
          <a:p>
            <a:pPr algn="l" rtl="0"/>
            <a:r>
              <a:rPr lang="zh-CN" b="0" i="0" u="none" baseline="0"/>
              <a:t>擦伤</a:t>
            </a:r>
          </a:p>
          <a:p>
            <a:pPr algn="l" rtl="0"/>
            <a:r>
              <a:rPr lang="zh-CN" b="0" i="0" u="none" baseline="0"/>
              <a:t>穿刺</a:t>
            </a:r>
          </a:p>
          <a:p>
            <a:pPr algn="l" rtl="0"/>
            <a:r>
              <a:rPr lang="zh-CN" b="0" i="0" u="none" baseline="0"/>
              <a:t>烧伤</a:t>
            </a:r>
          </a:p>
          <a:p>
            <a:pPr algn="l" rtl="0"/>
            <a:r>
              <a:rPr lang="zh-CN" b="0" i="0" u="none" baseline="0"/>
              <a:t>疼痛</a:t>
            </a:r>
          </a:p>
          <a:p>
            <a:pPr algn="l" rtl="0"/>
            <a:r>
              <a:rPr lang="zh-CN" b="0" i="0" u="none" baseline="0"/>
              <a:t>撕裂</a:t>
            </a:r>
          </a:p>
          <a:p>
            <a:pPr algn="l" rtl="0"/>
            <a:r>
              <a:rPr lang="zh-CN" b="0" i="0" u="none" baseline="0"/>
              <a:t>肿胀</a:t>
            </a:r>
          </a:p>
        </p:txBody>
      </p:sp>
      <p:sp>
        <p:nvSpPr>
          <p:cNvPr id="4" name="Title 3">
            <a:extLst>
              <a:ext uri="{FF2B5EF4-FFF2-40B4-BE49-F238E27FC236}">
                <a16:creationId xmlns:a16="http://schemas.microsoft.com/office/drawing/2014/main" id="{3C064AB5-24E8-49CF-B899-E7C5138D8DE7}"/>
              </a:ext>
            </a:extLst>
          </p:cNvPr>
          <p:cNvSpPr>
            <a:spLocks noGrp="1"/>
          </p:cNvSpPr>
          <p:nvPr>
            <p:ph type="title"/>
          </p:nvPr>
        </p:nvSpPr>
        <p:spPr>
          <a:xfrm>
            <a:off x="315142" y="320678"/>
            <a:ext cx="5806851" cy="1017672"/>
          </a:xfrm>
        </p:spPr>
        <p:txBody>
          <a:bodyPr/>
          <a:lstStyle/>
          <a:p>
            <a:pPr algn="l" rtl="0"/>
            <a:r>
              <a:rPr lang="zh-CN" b="1" i="1" u="none" baseline="0"/>
              <a:t>DCAP-BTLS</a:t>
            </a:r>
          </a:p>
        </p:txBody>
      </p:sp>
      <p:sp>
        <p:nvSpPr>
          <p:cNvPr id="5" name="Text Placeholder 4">
            <a:extLst>
              <a:ext uri="{FF2B5EF4-FFF2-40B4-BE49-F238E27FC236}">
                <a16:creationId xmlns:a16="http://schemas.microsoft.com/office/drawing/2014/main" id="{00CC8369-610A-4E44-87F8-3ED6D69F964A}"/>
              </a:ext>
            </a:extLst>
          </p:cNvPr>
          <p:cNvSpPr>
            <a:spLocks noGrp="1"/>
          </p:cNvSpPr>
          <p:nvPr>
            <p:ph type="body" sz="quarter" idx="10"/>
          </p:nvPr>
        </p:nvSpPr>
        <p:spPr>
          <a:xfrm>
            <a:off x="1429787" y="6385716"/>
            <a:ext cx="4610528" cy="303212"/>
          </a:xfrm>
        </p:spPr>
        <p:txBody>
          <a:bodyPr/>
          <a:lstStyle/>
          <a:p>
            <a:pPr algn="l" rtl="0"/>
            <a:r>
              <a:rPr lang="zh-CN" b="0" i="0" u="none" baseline="0"/>
              <a:t>社区紧急响应小组 (CERT) 基础培训第 4 单元：灾难医疗行动——第 2 部分</a:t>
            </a:r>
          </a:p>
        </p:txBody>
      </p:sp>
      <p:sp>
        <p:nvSpPr>
          <p:cNvPr id="6" name="Text Placeholder 5">
            <a:extLst>
              <a:ext uri="{FF2B5EF4-FFF2-40B4-BE49-F238E27FC236}">
                <a16:creationId xmlns:a16="http://schemas.microsoft.com/office/drawing/2014/main" id="{390E7F96-AA8F-473D-8AD4-D5AD9C71C418}"/>
              </a:ext>
            </a:extLst>
          </p:cNvPr>
          <p:cNvSpPr>
            <a:spLocks noGrp="1"/>
          </p:cNvSpPr>
          <p:nvPr>
            <p:ph type="body" sz="quarter" idx="11"/>
          </p:nvPr>
        </p:nvSpPr>
        <p:spPr/>
        <p:txBody>
          <a:bodyPr/>
          <a:lstStyle/>
          <a:p>
            <a:pPr algn="r" rtl="0"/>
            <a:r>
              <a:rPr lang="zh-CN" b="0" i="0" u="none" baseline="0"/>
              <a:t>4-13</a:t>
            </a:r>
          </a:p>
        </p:txBody>
      </p:sp>
      <p:sp>
        <p:nvSpPr>
          <p:cNvPr id="3" name="Content Placeholder 2">
            <a:extLst>
              <a:ext uri="{FF2B5EF4-FFF2-40B4-BE49-F238E27FC236}">
                <a16:creationId xmlns:a16="http://schemas.microsoft.com/office/drawing/2014/main" id="{0359A1DA-C7C3-4258-AABE-B7596DFF101E}"/>
              </a:ext>
            </a:extLst>
          </p:cNvPr>
          <p:cNvSpPr>
            <a:spLocks noGrp="1"/>
          </p:cNvSpPr>
          <p:nvPr>
            <p:ph sz="quarter" idx="12"/>
          </p:nvPr>
        </p:nvSpPr>
        <p:spPr/>
        <p:txBody>
          <a:bodyPr/>
          <a:lstStyle/>
          <a:p>
            <a:pPr rtl="0"/>
            <a:r>
              <a:rPr lang="zh-CN" b="0" i="0" u="none" baseline="0"/>
              <a:t>PM 4-8</a:t>
            </a:r>
          </a:p>
        </p:txBody>
      </p:sp>
      <p:pic>
        <p:nvPicPr>
          <p:cNvPr id="7" name="Picture 6" descr="“DCAP BTLS”图片展示了畸形、挫伤、穿刺、烧伤和疼痛的不同类型。">
            <a:extLst>
              <a:ext uri="{FF2B5EF4-FFF2-40B4-BE49-F238E27FC236}">
                <a16:creationId xmlns:a16="http://schemas.microsoft.com/office/drawing/2014/main" id="{E3CAE12C-CDFF-4C48-B494-A0D303DD5F48}"/>
              </a:ext>
            </a:extLst>
          </p:cNvPr>
          <p:cNvPicPr>
            <a:picLocks noChangeAspect="1"/>
          </p:cNvPicPr>
          <p:nvPr/>
        </p:nvPicPr>
        <p:blipFill>
          <a:blip r:embed="rId2"/>
          <a:stretch>
            <a:fillRect/>
          </a:stretch>
        </p:blipFill>
        <p:spPr>
          <a:xfrm>
            <a:off x="4441496" y="1578025"/>
            <a:ext cx="4000034" cy="4220493"/>
          </a:xfrm>
          <a:prstGeom prst="rect">
            <a:avLst/>
          </a:prstGeom>
        </p:spPr>
      </p:pic>
    </p:spTree>
    <p:extLst>
      <p:ext uri="{BB962C8B-B14F-4D97-AF65-F5344CB8AC3E}">
        <p14:creationId xmlns:p14="http://schemas.microsoft.com/office/powerpoint/2010/main" val="4115819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FBC9435-3E97-46DE-8AE6-4FB755E71BE9}"/>
              </a:ext>
            </a:extLst>
          </p:cNvPr>
          <p:cNvSpPr>
            <a:spLocks noGrp="1"/>
          </p:cNvSpPr>
          <p:nvPr>
            <p:ph idx="1"/>
          </p:nvPr>
        </p:nvSpPr>
        <p:spPr/>
        <p:txBody>
          <a:bodyPr>
            <a:normAutofit/>
          </a:bodyPr>
          <a:lstStyle/>
          <a:p>
            <a:pPr algn="l" rtl="0"/>
            <a:r>
              <a:rPr lang="zh-CN" sz="2400" b="0" i="0" u="none" baseline="0" dirty="0"/>
              <a:t>筹备工作需要全体人员的积极参与 </a:t>
            </a:r>
          </a:p>
          <a:p>
            <a:pPr lvl="1" algn="l" rtl="0"/>
            <a:r>
              <a:rPr lang="zh-CN" sz="2200" b="0" i="0" u="none" baseline="0" dirty="0"/>
              <a:t>与的家人和朋友一起探讨各种灾难 </a:t>
            </a:r>
          </a:p>
          <a:p>
            <a:pPr lvl="1" algn="l" rtl="0"/>
            <a:r>
              <a:rPr lang="zh-CN" sz="2200" b="0" i="0" u="none" baseline="0" dirty="0"/>
              <a:t>询问有关家庭外部的应急规划 </a:t>
            </a:r>
          </a:p>
          <a:p>
            <a:pPr lvl="1" algn="l" rtl="0"/>
            <a:r>
              <a:rPr lang="zh-CN" sz="2200" b="0" i="0" u="none" baseline="0" dirty="0"/>
              <a:t>确保负责人员拥有一套计划</a:t>
            </a:r>
          </a:p>
          <a:p>
            <a:pPr algn="l" rtl="0"/>
            <a:r>
              <a:rPr lang="zh-CN" sz="2400" b="0" i="0" u="none" baseline="0" dirty="0"/>
              <a:t>针对所需技能接受培训，以帮助他人，且熟悉技能运用 </a:t>
            </a:r>
          </a:p>
          <a:p>
            <a:pPr lvl="1" algn="l" rtl="0"/>
            <a:r>
              <a:rPr lang="zh-CN" sz="2200" b="0" i="0" u="none" baseline="0" dirty="0"/>
              <a:t>社区紧急响应小组 (CERT) 提供培训、练习和与他人建立联系的机会 </a:t>
            </a:r>
          </a:p>
          <a:p>
            <a:pPr lvl="1" algn="l" rtl="0"/>
            <a:r>
              <a:rPr lang="zh-CN" sz="2200" b="0" i="0" u="none" baseline="0" dirty="0"/>
              <a:t>进行演习和练习 </a:t>
            </a:r>
          </a:p>
          <a:p>
            <a:pPr lvl="1" algn="l" rtl="0"/>
            <a:r>
              <a:rPr lang="zh-CN" sz="2200" b="0" i="0" u="none" baseline="0" dirty="0"/>
              <a:t>与家人和朋友一起探讨参加志愿工作 </a:t>
            </a:r>
          </a:p>
          <a:p>
            <a:pPr marL="457189" lvl="1" indent="0" algn="l" rtl="0">
              <a:buNone/>
            </a:pPr>
            <a:endParaRPr lang="zh-CN" dirty="0"/>
          </a:p>
          <a:p>
            <a:endParaRPr lang="zh-CN" dirty="0"/>
          </a:p>
        </p:txBody>
      </p:sp>
      <p:sp>
        <p:nvSpPr>
          <p:cNvPr id="6" name="Title 5">
            <a:extLst>
              <a:ext uri="{FF2B5EF4-FFF2-40B4-BE49-F238E27FC236}">
                <a16:creationId xmlns:a16="http://schemas.microsoft.com/office/drawing/2014/main" id="{CB9C0302-2593-46EB-BECD-EF84B3D3C1FC}"/>
              </a:ext>
            </a:extLst>
          </p:cNvPr>
          <p:cNvSpPr>
            <a:spLocks noGrp="1"/>
          </p:cNvSpPr>
          <p:nvPr>
            <p:ph type="title"/>
          </p:nvPr>
        </p:nvSpPr>
        <p:spPr>
          <a:xfrm>
            <a:off x="315142" y="320678"/>
            <a:ext cx="5806851" cy="1017672"/>
          </a:xfrm>
        </p:spPr>
        <p:txBody>
          <a:bodyPr/>
          <a:lstStyle/>
          <a:p>
            <a:pPr algn="l" rtl="0"/>
            <a:r>
              <a:rPr lang="zh-CN" b="1" i="1" u="none" baseline="0"/>
              <a:t>积极参与</a:t>
            </a:r>
          </a:p>
        </p:txBody>
      </p:sp>
      <p:sp>
        <p:nvSpPr>
          <p:cNvPr id="4" name="Text Placeholder 3">
            <a:extLst>
              <a:ext uri="{FF2B5EF4-FFF2-40B4-BE49-F238E27FC236}">
                <a16:creationId xmlns:a16="http://schemas.microsoft.com/office/drawing/2014/main" id="{BA70D51C-57B2-4200-B953-A72E3466E9C6}"/>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B1883D88-0DA4-4381-B213-370A4F252005}"/>
              </a:ext>
            </a:extLst>
          </p:cNvPr>
          <p:cNvSpPr>
            <a:spLocks noGrp="1"/>
          </p:cNvSpPr>
          <p:nvPr>
            <p:ph type="body" sz="quarter" idx="11"/>
          </p:nvPr>
        </p:nvSpPr>
        <p:spPr/>
        <p:txBody>
          <a:bodyPr/>
          <a:lstStyle/>
          <a:p>
            <a:pPr algn="r" rtl="0"/>
            <a:r>
              <a:rPr lang="zh-CN" b="0" i="0" u="none" baseline="0"/>
              <a:t>1-11</a:t>
            </a:r>
          </a:p>
        </p:txBody>
      </p:sp>
      <p:sp>
        <p:nvSpPr>
          <p:cNvPr id="2" name="Content Placeholder 1">
            <a:extLst>
              <a:ext uri="{FF2B5EF4-FFF2-40B4-BE49-F238E27FC236}">
                <a16:creationId xmlns:a16="http://schemas.microsoft.com/office/drawing/2014/main" id="{8272C76F-CE06-4234-AD5B-AFFE5E949FC2}"/>
              </a:ext>
            </a:extLst>
          </p:cNvPr>
          <p:cNvSpPr>
            <a:spLocks noGrp="1"/>
          </p:cNvSpPr>
          <p:nvPr>
            <p:ph sz="quarter" idx="12"/>
          </p:nvPr>
        </p:nvSpPr>
        <p:spPr/>
        <p:txBody>
          <a:bodyPr/>
          <a:lstStyle/>
          <a:p>
            <a:pPr rtl="0"/>
            <a:r>
              <a:rPr lang="zh-CN" b="0" i="0" u="none" baseline="0"/>
              <a:t>PM 1-5</a:t>
            </a:r>
          </a:p>
        </p:txBody>
      </p:sp>
    </p:spTree>
    <p:extLst>
      <p:ext uri="{BB962C8B-B14F-4D97-AF65-F5344CB8AC3E}">
        <p14:creationId xmlns:p14="http://schemas.microsoft.com/office/powerpoint/2010/main" val="378767076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950361-8694-4936-9E9A-24F441BA556B}"/>
              </a:ext>
            </a:extLst>
          </p:cNvPr>
          <p:cNvSpPr>
            <a:spLocks noGrp="1"/>
          </p:cNvSpPr>
          <p:nvPr>
            <p:ph idx="1"/>
          </p:nvPr>
        </p:nvSpPr>
        <p:spPr/>
        <p:txBody>
          <a:bodyPr/>
          <a:lstStyle/>
          <a:p>
            <a:pPr algn="l" rtl="0"/>
            <a:r>
              <a:rPr lang="zh-CN" b="0" i="0" u="none" baseline="0"/>
              <a:t>仔细检查 </a:t>
            </a:r>
          </a:p>
          <a:p>
            <a:pPr algn="l" rtl="0"/>
            <a:r>
              <a:rPr lang="zh-CN" b="0" i="0" u="none" baseline="0"/>
              <a:t>查看、聆听和感受 </a:t>
            </a:r>
          </a:p>
          <a:p>
            <a:pPr algn="l" rtl="0"/>
            <a:r>
              <a:rPr lang="zh-CN" b="0" i="0" u="none" baseline="0"/>
              <a:t>假定丧失意识的幸存者受了脊柱伤痛，并施行相应治疗 </a:t>
            </a:r>
          </a:p>
          <a:p>
            <a:pPr algn="l" rtl="0"/>
            <a:r>
              <a:rPr lang="zh-CN" b="0" i="0" u="none" baseline="0"/>
              <a:t>在查看患者流血部位时，检查自身双手 </a:t>
            </a:r>
          </a:p>
        </p:txBody>
      </p:sp>
      <p:sp>
        <p:nvSpPr>
          <p:cNvPr id="3" name="Title 2">
            <a:extLst>
              <a:ext uri="{FF2B5EF4-FFF2-40B4-BE49-F238E27FC236}">
                <a16:creationId xmlns:a16="http://schemas.microsoft.com/office/drawing/2014/main" id="{1A4D6F79-C273-43FA-B42D-803D26B44761}"/>
              </a:ext>
            </a:extLst>
          </p:cNvPr>
          <p:cNvSpPr>
            <a:spLocks noGrp="1"/>
          </p:cNvSpPr>
          <p:nvPr>
            <p:ph type="title"/>
          </p:nvPr>
        </p:nvSpPr>
        <p:spPr>
          <a:xfrm>
            <a:off x="315142" y="320678"/>
            <a:ext cx="5806851" cy="1017672"/>
          </a:xfrm>
        </p:spPr>
        <p:txBody>
          <a:bodyPr>
            <a:normAutofit/>
          </a:bodyPr>
          <a:lstStyle/>
          <a:p>
            <a:pPr algn="l" rtl="0"/>
            <a:r>
              <a:rPr lang="zh-CN" b="1" i="1" u="none" baseline="0"/>
              <a:t>从头到脚进行评估</a:t>
            </a:r>
          </a:p>
        </p:txBody>
      </p:sp>
      <p:sp>
        <p:nvSpPr>
          <p:cNvPr id="4" name="Text Placeholder 3">
            <a:extLst>
              <a:ext uri="{FF2B5EF4-FFF2-40B4-BE49-F238E27FC236}">
                <a16:creationId xmlns:a16="http://schemas.microsoft.com/office/drawing/2014/main" id="{178FB7E5-2D46-4516-AB8D-C144410FB5D0}"/>
              </a:ext>
            </a:extLst>
          </p:cNvPr>
          <p:cNvSpPr>
            <a:spLocks noGrp="1"/>
          </p:cNvSpPr>
          <p:nvPr>
            <p:ph type="body" sz="quarter" idx="10"/>
          </p:nvPr>
        </p:nvSpPr>
        <p:spPr>
          <a:xfrm>
            <a:off x="1429787" y="6385716"/>
            <a:ext cx="4619321" cy="303212"/>
          </a:xfrm>
        </p:spPr>
        <p:txBody>
          <a:bodyPr/>
          <a:lstStyle/>
          <a:p>
            <a:pPr algn="l" rtl="0"/>
            <a:r>
              <a:rPr lang="zh-CN" b="0" i="0" u="none" baseline="0"/>
              <a:t>社区紧急响应小组 (CERT) 基础培训第 4 单元：灾难医疗行动——第 2 部分</a:t>
            </a:r>
          </a:p>
        </p:txBody>
      </p:sp>
      <p:sp>
        <p:nvSpPr>
          <p:cNvPr id="5" name="Text Placeholder 4">
            <a:extLst>
              <a:ext uri="{FF2B5EF4-FFF2-40B4-BE49-F238E27FC236}">
                <a16:creationId xmlns:a16="http://schemas.microsoft.com/office/drawing/2014/main" id="{69250FDB-4021-4D9B-9AAF-F897827E86C7}"/>
              </a:ext>
            </a:extLst>
          </p:cNvPr>
          <p:cNvSpPr>
            <a:spLocks noGrp="1"/>
          </p:cNvSpPr>
          <p:nvPr>
            <p:ph type="body" sz="quarter" idx="11"/>
          </p:nvPr>
        </p:nvSpPr>
        <p:spPr/>
        <p:txBody>
          <a:bodyPr/>
          <a:lstStyle/>
          <a:p>
            <a:pPr algn="r" rtl="0"/>
            <a:r>
              <a:rPr lang="zh-CN" b="0" i="0" u="none" baseline="0"/>
              <a:t>4-14</a:t>
            </a:r>
          </a:p>
        </p:txBody>
      </p:sp>
      <p:sp>
        <p:nvSpPr>
          <p:cNvPr id="6" name="Content Placeholder 5">
            <a:extLst>
              <a:ext uri="{FF2B5EF4-FFF2-40B4-BE49-F238E27FC236}">
                <a16:creationId xmlns:a16="http://schemas.microsoft.com/office/drawing/2014/main" id="{FAF3A0C4-F588-4EDF-913F-7977773A60EE}"/>
              </a:ext>
            </a:extLst>
          </p:cNvPr>
          <p:cNvSpPr>
            <a:spLocks noGrp="1"/>
          </p:cNvSpPr>
          <p:nvPr>
            <p:ph sz="quarter" idx="12"/>
          </p:nvPr>
        </p:nvSpPr>
        <p:spPr/>
        <p:txBody>
          <a:bodyPr/>
          <a:lstStyle/>
          <a:p>
            <a:pPr rtl="0"/>
            <a:r>
              <a:rPr lang="zh-CN" b="0" i="0" u="none" baseline="0"/>
              <a:t>PM 4-8</a:t>
            </a:r>
          </a:p>
        </p:txBody>
      </p:sp>
    </p:spTree>
    <p:extLst>
      <p:ext uri="{BB962C8B-B14F-4D97-AF65-F5344CB8AC3E}">
        <p14:creationId xmlns:p14="http://schemas.microsoft.com/office/powerpoint/2010/main" val="234573103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63BE5D9-D129-4E6A-A153-2A7EA09825C6}"/>
              </a:ext>
            </a:extLst>
          </p:cNvPr>
          <p:cNvSpPr>
            <a:spLocks noGrp="1"/>
          </p:cNvSpPr>
          <p:nvPr>
            <p:ph idx="1"/>
          </p:nvPr>
        </p:nvSpPr>
        <p:spPr/>
        <p:txBody>
          <a:bodyPr>
            <a:noAutofit/>
          </a:bodyPr>
          <a:lstStyle/>
          <a:p>
            <a:pPr algn="l" rtl="0"/>
            <a:r>
              <a:rPr lang="zh-CN" b="0" i="0" u="none" baseline="0"/>
              <a:t>头部</a:t>
            </a:r>
          </a:p>
          <a:p>
            <a:pPr algn="l" rtl="0"/>
            <a:r>
              <a:rPr lang="zh-CN" b="0" i="0" u="none" baseline="0"/>
              <a:t>颈部</a:t>
            </a:r>
          </a:p>
          <a:p>
            <a:pPr algn="l" rtl="0"/>
            <a:r>
              <a:rPr lang="zh-CN" b="0" i="0" u="none" baseline="0"/>
              <a:t>双肩</a:t>
            </a:r>
          </a:p>
          <a:p>
            <a:pPr algn="l" rtl="0"/>
            <a:r>
              <a:rPr lang="zh-CN" b="0" i="0" u="none" baseline="0"/>
              <a:t>胸腔</a:t>
            </a:r>
          </a:p>
          <a:p>
            <a:pPr algn="l" rtl="0"/>
            <a:r>
              <a:rPr lang="zh-CN" b="0" i="0" u="none" baseline="0"/>
              <a:t>双臂</a:t>
            </a:r>
          </a:p>
          <a:p>
            <a:pPr algn="l" rtl="0"/>
            <a:r>
              <a:rPr lang="zh-CN" b="0" i="0" u="none" baseline="0"/>
              <a:t>腹部</a:t>
            </a:r>
          </a:p>
          <a:p>
            <a:pPr algn="l" rtl="0"/>
            <a:r>
              <a:rPr lang="zh-CN" b="0" i="0" u="none" baseline="0"/>
              <a:t>髋部</a:t>
            </a:r>
          </a:p>
          <a:p>
            <a:pPr algn="l" rtl="0"/>
            <a:r>
              <a:rPr lang="zh-CN" b="0" i="0" u="none" baseline="0"/>
              <a:t>双腿 </a:t>
            </a:r>
          </a:p>
        </p:txBody>
      </p:sp>
      <p:sp>
        <p:nvSpPr>
          <p:cNvPr id="3" name="Title 2">
            <a:extLst>
              <a:ext uri="{FF2B5EF4-FFF2-40B4-BE49-F238E27FC236}">
                <a16:creationId xmlns:a16="http://schemas.microsoft.com/office/drawing/2014/main" id="{DA084B93-5640-4CC9-BB56-DC4BE7A85351}"/>
              </a:ext>
            </a:extLst>
          </p:cNvPr>
          <p:cNvSpPr>
            <a:spLocks noGrp="1"/>
          </p:cNvSpPr>
          <p:nvPr>
            <p:ph type="title"/>
          </p:nvPr>
        </p:nvSpPr>
        <p:spPr>
          <a:xfrm>
            <a:off x="315142" y="320678"/>
            <a:ext cx="5806851" cy="1017672"/>
          </a:xfrm>
        </p:spPr>
        <p:txBody>
          <a:bodyPr/>
          <a:lstStyle/>
          <a:p>
            <a:pPr algn="l" rtl="0"/>
            <a:r>
              <a:rPr lang="zh-CN" b="1" i="1" u="none" baseline="0"/>
              <a:t>评估顺序</a:t>
            </a:r>
          </a:p>
        </p:txBody>
      </p:sp>
      <p:sp>
        <p:nvSpPr>
          <p:cNvPr id="7" name="Text Placeholder 6">
            <a:extLst>
              <a:ext uri="{FF2B5EF4-FFF2-40B4-BE49-F238E27FC236}">
                <a16:creationId xmlns:a16="http://schemas.microsoft.com/office/drawing/2014/main" id="{97274B88-E214-4AE8-BC40-1A35C8F2B515}"/>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4 单元：灾难医疗行动——第 2 部分</a:t>
            </a:r>
          </a:p>
        </p:txBody>
      </p:sp>
      <p:sp>
        <p:nvSpPr>
          <p:cNvPr id="8" name="Text Placeholder 7">
            <a:extLst>
              <a:ext uri="{FF2B5EF4-FFF2-40B4-BE49-F238E27FC236}">
                <a16:creationId xmlns:a16="http://schemas.microsoft.com/office/drawing/2014/main" id="{C0E6D86C-89AE-47B4-9BA4-66AC42940C6A}"/>
              </a:ext>
            </a:extLst>
          </p:cNvPr>
          <p:cNvSpPr>
            <a:spLocks noGrp="1"/>
          </p:cNvSpPr>
          <p:nvPr>
            <p:ph type="body" sz="quarter" idx="11"/>
          </p:nvPr>
        </p:nvSpPr>
        <p:spPr/>
        <p:txBody>
          <a:bodyPr/>
          <a:lstStyle/>
          <a:p>
            <a:pPr algn="r" rtl="0"/>
            <a:r>
              <a:rPr lang="zh-CN" b="0" i="0" u="none" baseline="0"/>
              <a:t>4-15</a:t>
            </a:r>
          </a:p>
        </p:txBody>
      </p:sp>
      <p:sp>
        <p:nvSpPr>
          <p:cNvPr id="2" name="Content Placeholder 1">
            <a:extLst>
              <a:ext uri="{FF2B5EF4-FFF2-40B4-BE49-F238E27FC236}">
                <a16:creationId xmlns:a16="http://schemas.microsoft.com/office/drawing/2014/main" id="{4C7E226C-5036-4331-8067-B22C29DB0758}"/>
              </a:ext>
            </a:extLst>
          </p:cNvPr>
          <p:cNvSpPr>
            <a:spLocks noGrp="1"/>
          </p:cNvSpPr>
          <p:nvPr>
            <p:ph sz="quarter" idx="12"/>
          </p:nvPr>
        </p:nvSpPr>
        <p:spPr/>
        <p:txBody>
          <a:bodyPr/>
          <a:lstStyle/>
          <a:p>
            <a:pPr rtl="0"/>
            <a:r>
              <a:rPr lang="zh-CN" b="0" i="0" u="none" baseline="0"/>
              <a:t>PM 4-8</a:t>
            </a:r>
          </a:p>
        </p:txBody>
      </p:sp>
      <p:pic>
        <p:nvPicPr>
          <p:cNvPr id="9" name="Picture 8" descr="评估顺序。图片展示了医护人员正在查看一名平躺在地上的受害者。">
            <a:extLst>
              <a:ext uri="{FF2B5EF4-FFF2-40B4-BE49-F238E27FC236}">
                <a16:creationId xmlns:a16="http://schemas.microsoft.com/office/drawing/2014/main" id="{FB5EAB78-9A72-4942-B7C2-3C7A9055FE1C}"/>
              </a:ext>
            </a:extLst>
          </p:cNvPr>
          <p:cNvPicPr>
            <a:picLocks noChangeAspect="1"/>
          </p:cNvPicPr>
          <p:nvPr/>
        </p:nvPicPr>
        <p:blipFill>
          <a:blip r:embed="rId2"/>
          <a:stretch>
            <a:fillRect/>
          </a:stretch>
        </p:blipFill>
        <p:spPr>
          <a:xfrm>
            <a:off x="3983058" y="2013156"/>
            <a:ext cx="4640528" cy="2831688"/>
          </a:xfrm>
          <a:prstGeom prst="rect">
            <a:avLst/>
          </a:prstGeom>
        </p:spPr>
      </p:pic>
    </p:spTree>
    <p:extLst>
      <p:ext uri="{BB962C8B-B14F-4D97-AF65-F5344CB8AC3E}">
        <p14:creationId xmlns:p14="http://schemas.microsoft.com/office/powerpoint/2010/main" val="88562041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AB2452-B1EC-438F-8CA8-06C7C4534C5A}"/>
              </a:ext>
            </a:extLst>
          </p:cNvPr>
          <p:cNvSpPr>
            <a:spLocks noGrp="1"/>
          </p:cNvSpPr>
          <p:nvPr>
            <p:ph idx="1"/>
          </p:nvPr>
        </p:nvSpPr>
        <p:spPr/>
        <p:txBody>
          <a:bodyPr/>
          <a:lstStyle/>
          <a:p>
            <a:pPr algn="l" rtl="0"/>
            <a:r>
              <a:rPr lang="zh-CN" b="0" i="0" u="none" baseline="0"/>
              <a:t>若怀疑患者的头部或脊柱受伤，</a:t>
            </a:r>
            <a:r>
              <a:rPr lang="zh-CN" b="1" i="0" u="none" baseline="0"/>
              <a:t>请勿造成伤害</a:t>
            </a:r>
          </a:p>
          <a:p>
            <a:pPr lvl="1" algn="l" rtl="0"/>
            <a:r>
              <a:rPr lang="zh-CN" b="0" i="0" u="none" baseline="0"/>
              <a:t>您在治疗可威胁生命症状时，应当尽量减少移动头部和颈部 </a:t>
            </a:r>
          </a:p>
          <a:p>
            <a:pPr algn="l" rtl="0"/>
            <a:r>
              <a:rPr lang="zh-CN" b="0" i="0" u="none" baseline="0"/>
              <a:t>若幸存者有受伤征兆，或在沉重的残骸下被找到，则将他们看作是患有闭合性头部、颈部和脊柱伤痛的患者 </a:t>
            </a:r>
          </a:p>
        </p:txBody>
      </p:sp>
      <p:sp>
        <p:nvSpPr>
          <p:cNvPr id="3" name="Title 2">
            <a:extLst>
              <a:ext uri="{FF2B5EF4-FFF2-40B4-BE49-F238E27FC236}">
                <a16:creationId xmlns:a16="http://schemas.microsoft.com/office/drawing/2014/main" id="{6E225EB7-A3FD-4CCC-9B29-21F48200C987}"/>
              </a:ext>
            </a:extLst>
          </p:cNvPr>
          <p:cNvSpPr>
            <a:spLocks noGrp="1"/>
          </p:cNvSpPr>
          <p:nvPr>
            <p:ph type="title"/>
          </p:nvPr>
        </p:nvSpPr>
        <p:spPr>
          <a:xfrm>
            <a:off x="315142" y="320678"/>
            <a:ext cx="5806851" cy="1017672"/>
          </a:xfrm>
        </p:spPr>
        <p:txBody>
          <a:bodyPr>
            <a:normAutofit fontScale="90000"/>
          </a:bodyPr>
          <a:lstStyle/>
          <a:p>
            <a:pPr algn="l" rtl="0"/>
            <a:r>
              <a:rPr lang="zh-CN" b="1" i="1" u="none" baseline="0"/>
              <a:t>闭合性头部、颈部和脊柱伤痛</a:t>
            </a:r>
          </a:p>
        </p:txBody>
      </p:sp>
      <p:sp>
        <p:nvSpPr>
          <p:cNvPr id="4" name="Text Placeholder 3">
            <a:extLst>
              <a:ext uri="{FF2B5EF4-FFF2-40B4-BE49-F238E27FC236}">
                <a16:creationId xmlns:a16="http://schemas.microsoft.com/office/drawing/2014/main" id="{11A1192A-BCFA-453F-928E-D2CF74A7DD39}"/>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4 单元：灾难医疗行动——第 2 部分</a:t>
            </a:r>
          </a:p>
        </p:txBody>
      </p:sp>
      <p:sp>
        <p:nvSpPr>
          <p:cNvPr id="5" name="Text Placeholder 4">
            <a:extLst>
              <a:ext uri="{FF2B5EF4-FFF2-40B4-BE49-F238E27FC236}">
                <a16:creationId xmlns:a16="http://schemas.microsoft.com/office/drawing/2014/main" id="{E8F389CF-C078-4EF8-AEBB-50F0C5C535B1}"/>
              </a:ext>
            </a:extLst>
          </p:cNvPr>
          <p:cNvSpPr>
            <a:spLocks noGrp="1"/>
          </p:cNvSpPr>
          <p:nvPr>
            <p:ph type="body" sz="quarter" idx="11"/>
          </p:nvPr>
        </p:nvSpPr>
        <p:spPr/>
        <p:txBody>
          <a:bodyPr/>
          <a:lstStyle/>
          <a:p>
            <a:pPr algn="r" rtl="0"/>
            <a:r>
              <a:rPr lang="zh-CN" b="0" i="0" u="none" baseline="0"/>
              <a:t>4-16</a:t>
            </a:r>
          </a:p>
        </p:txBody>
      </p:sp>
      <p:sp>
        <p:nvSpPr>
          <p:cNvPr id="6" name="Content Placeholder 5">
            <a:extLst>
              <a:ext uri="{FF2B5EF4-FFF2-40B4-BE49-F238E27FC236}">
                <a16:creationId xmlns:a16="http://schemas.microsoft.com/office/drawing/2014/main" id="{0DC7AE8E-2252-4967-A65D-8D55E38AF460}"/>
              </a:ext>
            </a:extLst>
          </p:cNvPr>
          <p:cNvSpPr>
            <a:spLocks noGrp="1"/>
          </p:cNvSpPr>
          <p:nvPr>
            <p:ph sz="quarter" idx="12"/>
          </p:nvPr>
        </p:nvSpPr>
        <p:spPr/>
        <p:txBody>
          <a:bodyPr/>
          <a:lstStyle/>
          <a:p>
            <a:pPr rtl="0"/>
            <a:r>
              <a:rPr lang="zh-CN" b="0" i="0" u="none" baseline="0"/>
              <a:t>PM 4-8</a:t>
            </a:r>
          </a:p>
        </p:txBody>
      </p:sp>
    </p:spTree>
    <p:extLst>
      <p:ext uri="{BB962C8B-B14F-4D97-AF65-F5344CB8AC3E}">
        <p14:creationId xmlns:p14="http://schemas.microsoft.com/office/powerpoint/2010/main" val="63138631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344BB9-59CB-48F7-A078-7241F3FB46F2}"/>
              </a:ext>
            </a:extLst>
          </p:cNvPr>
          <p:cNvSpPr>
            <a:spLocks noGrp="1"/>
          </p:cNvSpPr>
          <p:nvPr>
            <p:ph idx="1"/>
          </p:nvPr>
        </p:nvSpPr>
        <p:spPr/>
        <p:txBody>
          <a:bodyPr/>
          <a:lstStyle/>
          <a:p>
            <a:pPr algn="l" rtl="0"/>
            <a:r>
              <a:rPr lang="zh-CN" b="0" i="0" u="none" baseline="0"/>
              <a:t>维护适当的清洁</a:t>
            </a:r>
          </a:p>
          <a:p>
            <a:pPr algn="l" rtl="0"/>
            <a:r>
              <a:rPr lang="zh-CN" b="0" i="0" u="none" baseline="0"/>
              <a:t>维护适当的卫生条件</a:t>
            </a:r>
          </a:p>
          <a:p>
            <a:pPr algn="l" rtl="0"/>
            <a:r>
              <a:rPr lang="zh-CN" b="0" i="0" u="none" baseline="0"/>
              <a:t>净化用水（如有必要）</a:t>
            </a:r>
          </a:p>
          <a:p>
            <a:pPr algn="l" rtl="0"/>
            <a:r>
              <a:rPr lang="zh-CN" b="0" i="0" u="none" baseline="0"/>
              <a:t>防止疾病蔓延 </a:t>
            </a:r>
          </a:p>
        </p:txBody>
      </p:sp>
      <p:sp>
        <p:nvSpPr>
          <p:cNvPr id="3" name="Title 2">
            <a:extLst>
              <a:ext uri="{FF2B5EF4-FFF2-40B4-BE49-F238E27FC236}">
                <a16:creationId xmlns:a16="http://schemas.microsoft.com/office/drawing/2014/main" id="{8395538F-C2BC-4C5D-A086-7D090F03A3D3}"/>
              </a:ext>
            </a:extLst>
          </p:cNvPr>
          <p:cNvSpPr>
            <a:spLocks noGrp="1"/>
          </p:cNvSpPr>
          <p:nvPr>
            <p:ph type="title"/>
          </p:nvPr>
        </p:nvSpPr>
        <p:spPr>
          <a:xfrm>
            <a:off x="315142" y="320678"/>
            <a:ext cx="5806851" cy="1017672"/>
          </a:xfrm>
        </p:spPr>
        <p:txBody>
          <a:bodyPr>
            <a:normAutofit/>
          </a:bodyPr>
          <a:lstStyle/>
          <a:p>
            <a:pPr algn="l" rtl="0"/>
            <a:r>
              <a:rPr lang="zh-CN" b="1" i="1" u="none" baseline="0"/>
              <a:t>公共卫生考量</a:t>
            </a:r>
          </a:p>
        </p:txBody>
      </p:sp>
      <p:sp>
        <p:nvSpPr>
          <p:cNvPr id="4" name="Text Placeholder 3">
            <a:extLst>
              <a:ext uri="{FF2B5EF4-FFF2-40B4-BE49-F238E27FC236}">
                <a16:creationId xmlns:a16="http://schemas.microsoft.com/office/drawing/2014/main" id="{599146AD-ADA0-4ECC-A4D3-DF3620682310}"/>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4 单元：灾难医疗行动——第 2 部分</a:t>
            </a:r>
          </a:p>
        </p:txBody>
      </p:sp>
      <p:sp>
        <p:nvSpPr>
          <p:cNvPr id="5" name="Text Placeholder 4">
            <a:extLst>
              <a:ext uri="{FF2B5EF4-FFF2-40B4-BE49-F238E27FC236}">
                <a16:creationId xmlns:a16="http://schemas.microsoft.com/office/drawing/2014/main" id="{DE020B19-658A-4249-8134-8B53E3F1A54B}"/>
              </a:ext>
            </a:extLst>
          </p:cNvPr>
          <p:cNvSpPr>
            <a:spLocks noGrp="1"/>
          </p:cNvSpPr>
          <p:nvPr>
            <p:ph type="body" sz="quarter" idx="11"/>
          </p:nvPr>
        </p:nvSpPr>
        <p:spPr/>
        <p:txBody>
          <a:bodyPr/>
          <a:lstStyle/>
          <a:p>
            <a:pPr algn="r" rtl="0"/>
            <a:r>
              <a:rPr lang="zh-CN" b="0" i="0" u="none" baseline="0"/>
              <a:t>4-17</a:t>
            </a:r>
          </a:p>
        </p:txBody>
      </p:sp>
      <p:sp>
        <p:nvSpPr>
          <p:cNvPr id="7" name="Content Placeholder 6">
            <a:extLst>
              <a:ext uri="{FF2B5EF4-FFF2-40B4-BE49-F238E27FC236}">
                <a16:creationId xmlns:a16="http://schemas.microsoft.com/office/drawing/2014/main" id="{3FE74840-EBFE-42E4-BA5E-6774D90A2C28}"/>
              </a:ext>
            </a:extLst>
          </p:cNvPr>
          <p:cNvSpPr>
            <a:spLocks noGrp="1"/>
          </p:cNvSpPr>
          <p:nvPr>
            <p:ph sz="quarter" idx="12"/>
          </p:nvPr>
        </p:nvSpPr>
        <p:spPr/>
        <p:txBody>
          <a:bodyPr/>
          <a:lstStyle/>
          <a:p>
            <a:pPr rtl="0"/>
            <a:r>
              <a:rPr lang="zh-CN" b="0" i="0" u="none" baseline="0"/>
              <a:t>PM 4-11</a:t>
            </a:r>
          </a:p>
        </p:txBody>
      </p:sp>
      <p:pic>
        <p:nvPicPr>
          <p:cNvPr id="6" name="Picture 5" descr="公共卫生考量。图片展示了受污染的水源上的泡沫。">
            <a:extLst>
              <a:ext uri="{FF2B5EF4-FFF2-40B4-BE49-F238E27FC236}">
                <a16:creationId xmlns:a16="http://schemas.microsoft.com/office/drawing/2014/main" id="{0BE81A6E-8170-49B4-85C0-6F8517A0DC07}"/>
              </a:ext>
            </a:extLst>
          </p:cNvPr>
          <p:cNvPicPr>
            <a:picLocks noChangeAspect="1"/>
          </p:cNvPicPr>
          <p:nvPr/>
        </p:nvPicPr>
        <p:blipFill>
          <a:blip r:embed="rId2"/>
          <a:stretch>
            <a:fillRect/>
          </a:stretch>
        </p:blipFill>
        <p:spPr>
          <a:xfrm>
            <a:off x="5621281" y="1840303"/>
            <a:ext cx="3215148" cy="2633412"/>
          </a:xfrm>
          <a:prstGeom prst="rect">
            <a:avLst/>
          </a:prstGeom>
        </p:spPr>
      </p:pic>
    </p:spTree>
    <p:extLst>
      <p:ext uri="{BB962C8B-B14F-4D97-AF65-F5344CB8AC3E}">
        <p14:creationId xmlns:p14="http://schemas.microsoft.com/office/powerpoint/2010/main" val="395500597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599E4E-D4EB-4425-B689-ED17D193FEB7}"/>
              </a:ext>
            </a:extLst>
          </p:cNvPr>
          <p:cNvSpPr>
            <a:spLocks noGrp="1"/>
          </p:cNvSpPr>
          <p:nvPr>
            <p:ph idx="1"/>
          </p:nvPr>
        </p:nvSpPr>
        <p:spPr>
          <a:xfrm>
            <a:off x="315142" y="1521229"/>
            <a:ext cx="6481312" cy="4781145"/>
          </a:xfrm>
        </p:spPr>
        <p:txBody>
          <a:bodyPr/>
          <a:lstStyle/>
          <a:p>
            <a:pPr algn="l" rtl="0"/>
            <a:r>
              <a:rPr lang="zh-CN" b="0" i="0" u="none" baseline="0"/>
              <a:t>勤洗手 </a:t>
            </a:r>
          </a:p>
          <a:p>
            <a:pPr lvl="1" algn="l" rtl="0"/>
            <a:r>
              <a:rPr lang="zh-CN" b="0" i="0" u="none" baseline="0"/>
              <a:t>或使用酒精类手部清洁剂 </a:t>
            </a:r>
          </a:p>
          <a:p>
            <a:pPr algn="l" rtl="0"/>
            <a:r>
              <a:rPr lang="zh-CN" b="0" i="0" u="none" baseline="0"/>
              <a:t>佩戴非乳胶式检查手套 </a:t>
            </a:r>
          </a:p>
          <a:p>
            <a:pPr algn="l" rtl="0"/>
            <a:r>
              <a:rPr lang="zh-CN" b="0" i="0" u="none" baseline="0"/>
              <a:t>保持敷料是消毒状态 </a:t>
            </a:r>
          </a:p>
          <a:p>
            <a:pPr algn="l" rtl="0"/>
            <a:r>
              <a:rPr lang="zh-CN" b="0" i="0" u="none" baseline="0"/>
              <a:t>清洗与体液接触的部位 </a:t>
            </a:r>
          </a:p>
        </p:txBody>
      </p:sp>
      <p:sp>
        <p:nvSpPr>
          <p:cNvPr id="3" name="Title 2">
            <a:extLst>
              <a:ext uri="{FF2B5EF4-FFF2-40B4-BE49-F238E27FC236}">
                <a16:creationId xmlns:a16="http://schemas.microsoft.com/office/drawing/2014/main" id="{4DCA87F2-36CC-4F9F-96A1-94D6978AF4F3}"/>
              </a:ext>
            </a:extLst>
          </p:cNvPr>
          <p:cNvSpPr>
            <a:spLocks noGrp="1"/>
          </p:cNvSpPr>
          <p:nvPr>
            <p:ph type="title"/>
          </p:nvPr>
        </p:nvSpPr>
        <p:spPr>
          <a:xfrm>
            <a:off x="315142" y="320678"/>
            <a:ext cx="5806851" cy="1017672"/>
          </a:xfrm>
        </p:spPr>
        <p:txBody>
          <a:bodyPr/>
          <a:lstStyle/>
          <a:p>
            <a:pPr algn="l" rtl="0"/>
            <a:r>
              <a:rPr lang="zh-CN" b="1" i="1" u="none" baseline="0"/>
              <a:t>维护清洁</a:t>
            </a:r>
          </a:p>
        </p:txBody>
      </p:sp>
      <p:sp>
        <p:nvSpPr>
          <p:cNvPr id="4" name="Text Placeholder 3">
            <a:extLst>
              <a:ext uri="{FF2B5EF4-FFF2-40B4-BE49-F238E27FC236}">
                <a16:creationId xmlns:a16="http://schemas.microsoft.com/office/drawing/2014/main" id="{83F016DC-46C1-4C80-99FF-6148987F3AB6}"/>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4 单元：灾难医疗行动——第 2 部分</a:t>
            </a:r>
          </a:p>
        </p:txBody>
      </p:sp>
      <p:sp>
        <p:nvSpPr>
          <p:cNvPr id="5" name="Text Placeholder 4">
            <a:extLst>
              <a:ext uri="{FF2B5EF4-FFF2-40B4-BE49-F238E27FC236}">
                <a16:creationId xmlns:a16="http://schemas.microsoft.com/office/drawing/2014/main" id="{D1506CA5-E513-44FE-B8F5-837086E33E92}"/>
              </a:ext>
            </a:extLst>
          </p:cNvPr>
          <p:cNvSpPr>
            <a:spLocks noGrp="1"/>
          </p:cNvSpPr>
          <p:nvPr>
            <p:ph type="body" sz="quarter" idx="11"/>
          </p:nvPr>
        </p:nvSpPr>
        <p:spPr/>
        <p:txBody>
          <a:bodyPr/>
          <a:lstStyle/>
          <a:p>
            <a:pPr algn="r" rtl="0"/>
            <a:r>
              <a:rPr lang="zh-CN" b="0" i="0" u="none" baseline="0"/>
              <a:t>4-18</a:t>
            </a:r>
          </a:p>
        </p:txBody>
      </p:sp>
      <p:sp>
        <p:nvSpPr>
          <p:cNvPr id="7" name="Content Placeholder 6">
            <a:extLst>
              <a:ext uri="{FF2B5EF4-FFF2-40B4-BE49-F238E27FC236}">
                <a16:creationId xmlns:a16="http://schemas.microsoft.com/office/drawing/2014/main" id="{3C3738D8-0595-498F-905B-48CCAC8A9612}"/>
              </a:ext>
            </a:extLst>
          </p:cNvPr>
          <p:cNvSpPr>
            <a:spLocks noGrp="1"/>
          </p:cNvSpPr>
          <p:nvPr>
            <p:ph sz="quarter" idx="12"/>
          </p:nvPr>
        </p:nvSpPr>
        <p:spPr/>
        <p:txBody>
          <a:bodyPr/>
          <a:lstStyle/>
          <a:p>
            <a:pPr rtl="0"/>
            <a:r>
              <a:rPr lang="zh-CN" b="0" i="0" u="none" baseline="0"/>
              <a:t>PM 4-11</a:t>
            </a:r>
          </a:p>
        </p:txBody>
      </p:sp>
      <p:pic>
        <p:nvPicPr>
          <p:cNvPr id="6" name="Picture 5" descr="维护清洁。图片展示了一人正在洗手。">
            <a:extLst>
              <a:ext uri="{FF2B5EF4-FFF2-40B4-BE49-F238E27FC236}">
                <a16:creationId xmlns:a16="http://schemas.microsoft.com/office/drawing/2014/main" id="{DDF3F793-E924-4C6C-8A95-7B7CF9BBC520}"/>
              </a:ext>
            </a:extLst>
          </p:cNvPr>
          <p:cNvPicPr>
            <a:picLocks noChangeAspect="1"/>
          </p:cNvPicPr>
          <p:nvPr/>
        </p:nvPicPr>
        <p:blipFill>
          <a:blip r:embed="rId2"/>
          <a:stretch>
            <a:fillRect/>
          </a:stretch>
        </p:blipFill>
        <p:spPr>
          <a:xfrm>
            <a:off x="6719525" y="1798685"/>
            <a:ext cx="2115323" cy="3260630"/>
          </a:xfrm>
          <a:prstGeom prst="rect">
            <a:avLst/>
          </a:prstGeom>
        </p:spPr>
      </p:pic>
    </p:spTree>
    <p:extLst>
      <p:ext uri="{BB962C8B-B14F-4D97-AF65-F5344CB8AC3E}">
        <p14:creationId xmlns:p14="http://schemas.microsoft.com/office/powerpoint/2010/main" val="267490044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A96742-55E7-4C6C-B3E5-9B7857AA79DE}"/>
              </a:ext>
            </a:extLst>
          </p:cNvPr>
          <p:cNvSpPr>
            <a:spLocks noGrp="1"/>
          </p:cNvSpPr>
          <p:nvPr>
            <p:ph idx="1"/>
          </p:nvPr>
        </p:nvSpPr>
        <p:spPr/>
        <p:txBody>
          <a:bodyPr/>
          <a:lstStyle/>
          <a:p>
            <a:pPr algn="l" rtl="0"/>
            <a:r>
              <a:rPr lang="zh-CN" b="0" i="0" u="none" baseline="0"/>
              <a:t>控制细菌源的处置 </a:t>
            </a:r>
          </a:p>
          <a:p>
            <a:pPr algn="l" rtl="0"/>
            <a:r>
              <a:rPr lang="zh-CN" b="0" i="0" u="none" baseline="0"/>
              <a:t>将废品放入塑料袋内 </a:t>
            </a:r>
          </a:p>
          <a:p>
            <a:pPr lvl="1" algn="l" rtl="0"/>
            <a:r>
              <a:rPr lang="zh-CN" b="0" i="0" u="none" baseline="0"/>
              <a:t>系上袋子，并将其标记为医学废品 </a:t>
            </a:r>
          </a:p>
          <a:p>
            <a:pPr algn="l" rtl="0"/>
            <a:r>
              <a:rPr lang="zh-CN" b="0" i="0" u="none" baseline="0"/>
              <a:t>埋葬人体废品 </a:t>
            </a:r>
          </a:p>
        </p:txBody>
      </p:sp>
      <p:sp>
        <p:nvSpPr>
          <p:cNvPr id="3" name="Title 2">
            <a:extLst>
              <a:ext uri="{FF2B5EF4-FFF2-40B4-BE49-F238E27FC236}">
                <a16:creationId xmlns:a16="http://schemas.microsoft.com/office/drawing/2014/main" id="{C9F7A274-CD9B-44C8-9C1C-86F9D59910A2}"/>
              </a:ext>
            </a:extLst>
          </p:cNvPr>
          <p:cNvSpPr>
            <a:spLocks noGrp="1"/>
          </p:cNvSpPr>
          <p:nvPr>
            <p:ph type="title"/>
          </p:nvPr>
        </p:nvSpPr>
        <p:spPr>
          <a:xfrm>
            <a:off x="315142" y="320678"/>
            <a:ext cx="5806851" cy="1017672"/>
          </a:xfrm>
        </p:spPr>
        <p:txBody>
          <a:bodyPr/>
          <a:lstStyle/>
          <a:p>
            <a:pPr algn="l" rtl="0"/>
            <a:r>
              <a:rPr lang="zh-CN" b="1" i="1" u="none" baseline="0"/>
              <a:t>维护卫生条件</a:t>
            </a:r>
          </a:p>
        </p:txBody>
      </p:sp>
      <p:sp>
        <p:nvSpPr>
          <p:cNvPr id="4" name="Text Placeholder 3">
            <a:extLst>
              <a:ext uri="{FF2B5EF4-FFF2-40B4-BE49-F238E27FC236}">
                <a16:creationId xmlns:a16="http://schemas.microsoft.com/office/drawing/2014/main" id="{6E47A664-E54A-491D-9C46-07E883ED0B83}"/>
              </a:ext>
            </a:extLst>
          </p:cNvPr>
          <p:cNvSpPr>
            <a:spLocks noGrp="1"/>
          </p:cNvSpPr>
          <p:nvPr>
            <p:ph type="body" sz="quarter" idx="10"/>
          </p:nvPr>
        </p:nvSpPr>
        <p:spPr>
          <a:xfrm>
            <a:off x="1429787" y="6385716"/>
            <a:ext cx="4619321" cy="303212"/>
          </a:xfrm>
        </p:spPr>
        <p:txBody>
          <a:bodyPr/>
          <a:lstStyle/>
          <a:p>
            <a:pPr algn="l" rtl="0"/>
            <a:r>
              <a:rPr lang="zh-CN" b="0" i="0" u="none" baseline="0"/>
              <a:t>社区紧急响应小组 (CERT) 基础培训第 4 单元：灾难医疗行动——第 2 部分</a:t>
            </a:r>
          </a:p>
        </p:txBody>
      </p:sp>
      <p:sp>
        <p:nvSpPr>
          <p:cNvPr id="5" name="Text Placeholder 4">
            <a:extLst>
              <a:ext uri="{FF2B5EF4-FFF2-40B4-BE49-F238E27FC236}">
                <a16:creationId xmlns:a16="http://schemas.microsoft.com/office/drawing/2014/main" id="{3EF0DDF9-04E7-450A-A504-4ED7997DA8F7}"/>
              </a:ext>
            </a:extLst>
          </p:cNvPr>
          <p:cNvSpPr>
            <a:spLocks noGrp="1"/>
          </p:cNvSpPr>
          <p:nvPr>
            <p:ph type="body" sz="quarter" idx="11"/>
          </p:nvPr>
        </p:nvSpPr>
        <p:spPr/>
        <p:txBody>
          <a:bodyPr/>
          <a:lstStyle/>
          <a:p>
            <a:pPr algn="r" rtl="0"/>
            <a:r>
              <a:rPr lang="zh-CN" b="0" i="0" u="none" baseline="0"/>
              <a:t>4-19</a:t>
            </a:r>
          </a:p>
        </p:txBody>
      </p:sp>
      <p:sp>
        <p:nvSpPr>
          <p:cNvPr id="6" name="Content Placeholder 5">
            <a:extLst>
              <a:ext uri="{FF2B5EF4-FFF2-40B4-BE49-F238E27FC236}">
                <a16:creationId xmlns:a16="http://schemas.microsoft.com/office/drawing/2014/main" id="{5F01E2B7-31BB-4B2E-98E0-74F3845E1BAE}"/>
              </a:ext>
            </a:extLst>
          </p:cNvPr>
          <p:cNvSpPr>
            <a:spLocks noGrp="1"/>
          </p:cNvSpPr>
          <p:nvPr>
            <p:ph sz="quarter" idx="12"/>
          </p:nvPr>
        </p:nvSpPr>
        <p:spPr/>
        <p:txBody>
          <a:bodyPr/>
          <a:lstStyle/>
          <a:p>
            <a:pPr rtl="0"/>
            <a:r>
              <a:rPr lang="zh-CN" b="0" i="0" u="none" baseline="0"/>
              <a:t>PM 4-11</a:t>
            </a:r>
          </a:p>
        </p:txBody>
      </p:sp>
    </p:spTree>
    <p:extLst>
      <p:ext uri="{BB962C8B-B14F-4D97-AF65-F5344CB8AC3E}">
        <p14:creationId xmlns:p14="http://schemas.microsoft.com/office/powerpoint/2010/main" val="292757931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0D4B87-5408-41C2-9DD7-A1CA38DB47FC}"/>
              </a:ext>
            </a:extLst>
          </p:cNvPr>
          <p:cNvSpPr>
            <a:spLocks noGrp="1"/>
          </p:cNvSpPr>
          <p:nvPr>
            <p:ph idx="1"/>
          </p:nvPr>
        </p:nvSpPr>
        <p:spPr/>
        <p:txBody>
          <a:bodyPr/>
          <a:lstStyle/>
          <a:p>
            <a:pPr algn="l" rtl="0"/>
            <a:r>
              <a:rPr lang="zh-CN" b="0" i="0" u="none" baseline="0"/>
              <a:t>将水烧开，并维持烧开状态 1 分钟 </a:t>
            </a:r>
          </a:p>
          <a:p>
            <a:pPr algn="l" rtl="0"/>
            <a:r>
              <a:rPr lang="zh-CN" b="0" i="0" u="none" baseline="0"/>
              <a:t>净水片 </a:t>
            </a:r>
          </a:p>
          <a:p>
            <a:pPr algn="l" rtl="0"/>
            <a:r>
              <a:rPr lang="zh-CN" b="0" i="0" u="none" baseline="0"/>
              <a:t>无香型液体漂白剂 </a:t>
            </a:r>
          </a:p>
          <a:p>
            <a:pPr lvl="1" algn="l" rtl="0"/>
            <a:r>
              <a:rPr lang="zh-CN" b="0" i="0" u="none" baseline="0"/>
              <a:t>8 滴/每加仑水 </a:t>
            </a:r>
          </a:p>
          <a:p>
            <a:pPr lvl="1" algn="l" rtl="0"/>
            <a:r>
              <a:rPr lang="zh-CN" b="0" i="0" u="none" baseline="0"/>
              <a:t>若水呈混浊状态时，16 滴/每加仑水 </a:t>
            </a:r>
          </a:p>
          <a:p>
            <a:pPr lvl="1" algn="l" rtl="0"/>
            <a:r>
              <a:rPr lang="zh-CN" b="0" i="0" u="none" baseline="0"/>
              <a:t>用水前，让其静置 30 分钟 </a:t>
            </a:r>
          </a:p>
        </p:txBody>
      </p:sp>
      <p:sp>
        <p:nvSpPr>
          <p:cNvPr id="3" name="Title 2">
            <a:extLst>
              <a:ext uri="{FF2B5EF4-FFF2-40B4-BE49-F238E27FC236}">
                <a16:creationId xmlns:a16="http://schemas.microsoft.com/office/drawing/2014/main" id="{263BC77D-8638-40FE-BFE3-AE1452537A2B}"/>
              </a:ext>
            </a:extLst>
          </p:cNvPr>
          <p:cNvSpPr>
            <a:spLocks noGrp="1"/>
          </p:cNvSpPr>
          <p:nvPr>
            <p:ph type="title"/>
          </p:nvPr>
        </p:nvSpPr>
        <p:spPr>
          <a:xfrm>
            <a:off x="315142" y="320678"/>
            <a:ext cx="5806851" cy="1017672"/>
          </a:xfrm>
        </p:spPr>
        <p:txBody>
          <a:bodyPr>
            <a:normAutofit/>
          </a:bodyPr>
          <a:lstStyle/>
          <a:p>
            <a:pPr algn="l" rtl="0"/>
            <a:r>
              <a:rPr lang="zh-CN" b="1" i="1" u="none" baseline="0"/>
              <a:t>使用净水片的方法</a:t>
            </a:r>
          </a:p>
        </p:txBody>
      </p:sp>
      <p:sp>
        <p:nvSpPr>
          <p:cNvPr id="4" name="Text Placeholder 3">
            <a:extLst>
              <a:ext uri="{FF2B5EF4-FFF2-40B4-BE49-F238E27FC236}">
                <a16:creationId xmlns:a16="http://schemas.microsoft.com/office/drawing/2014/main" id="{CCFA8DAF-79CF-4E06-960D-3B37B2F4ABC8}"/>
              </a:ext>
            </a:extLst>
          </p:cNvPr>
          <p:cNvSpPr>
            <a:spLocks noGrp="1"/>
          </p:cNvSpPr>
          <p:nvPr>
            <p:ph type="body" sz="quarter" idx="10"/>
          </p:nvPr>
        </p:nvSpPr>
        <p:spPr>
          <a:xfrm>
            <a:off x="1429787" y="6385716"/>
            <a:ext cx="4619321" cy="303212"/>
          </a:xfrm>
        </p:spPr>
        <p:txBody>
          <a:bodyPr/>
          <a:lstStyle/>
          <a:p>
            <a:pPr algn="l" rtl="0"/>
            <a:r>
              <a:rPr lang="zh-CN" b="0" i="0" u="none" baseline="0"/>
              <a:t>社区紧急响应小组 (CERT) 基础培训第 4 单元：灾难医疗行动——第 2 部分</a:t>
            </a:r>
          </a:p>
        </p:txBody>
      </p:sp>
      <p:sp>
        <p:nvSpPr>
          <p:cNvPr id="5" name="Text Placeholder 4">
            <a:extLst>
              <a:ext uri="{FF2B5EF4-FFF2-40B4-BE49-F238E27FC236}">
                <a16:creationId xmlns:a16="http://schemas.microsoft.com/office/drawing/2014/main" id="{FC450D9B-8C2B-4761-BF4C-E54C2F8C8B96}"/>
              </a:ext>
            </a:extLst>
          </p:cNvPr>
          <p:cNvSpPr>
            <a:spLocks noGrp="1"/>
          </p:cNvSpPr>
          <p:nvPr>
            <p:ph type="body" sz="quarter" idx="11"/>
          </p:nvPr>
        </p:nvSpPr>
        <p:spPr/>
        <p:txBody>
          <a:bodyPr/>
          <a:lstStyle/>
          <a:p>
            <a:pPr algn="r" rtl="0"/>
            <a:r>
              <a:rPr lang="zh-CN" b="0" i="0" u="none" baseline="0"/>
              <a:t>4-20</a:t>
            </a:r>
          </a:p>
        </p:txBody>
      </p:sp>
      <p:sp>
        <p:nvSpPr>
          <p:cNvPr id="7" name="Content Placeholder 6">
            <a:extLst>
              <a:ext uri="{FF2B5EF4-FFF2-40B4-BE49-F238E27FC236}">
                <a16:creationId xmlns:a16="http://schemas.microsoft.com/office/drawing/2014/main" id="{1250B625-2734-418B-93E1-47E0C0520E0D}"/>
              </a:ext>
            </a:extLst>
          </p:cNvPr>
          <p:cNvSpPr>
            <a:spLocks noGrp="1"/>
          </p:cNvSpPr>
          <p:nvPr>
            <p:ph sz="quarter" idx="12"/>
          </p:nvPr>
        </p:nvSpPr>
        <p:spPr/>
        <p:txBody>
          <a:bodyPr/>
          <a:lstStyle/>
          <a:p>
            <a:pPr rtl="0"/>
            <a:r>
              <a:rPr lang="zh-CN" b="0" i="0" u="none" baseline="0"/>
              <a:t>PM 4-12</a:t>
            </a:r>
          </a:p>
        </p:txBody>
      </p:sp>
      <p:pic>
        <p:nvPicPr>
          <p:cNvPr id="6" name="Picture 5" descr="净水片的使用方法。图片展示了水壶正在加热，且水壶内的水已沸腾。">
            <a:extLst>
              <a:ext uri="{FF2B5EF4-FFF2-40B4-BE49-F238E27FC236}">
                <a16:creationId xmlns:a16="http://schemas.microsoft.com/office/drawing/2014/main" id="{CB53BF7F-2535-4EA4-9BA2-E94663687A8A}"/>
              </a:ext>
            </a:extLst>
          </p:cNvPr>
          <p:cNvPicPr>
            <a:picLocks noChangeAspect="1"/>
          </p:cNvPicPr>
          <p:nvPr/>
        </p:nvPicPr>
        <p:blipFill>
          <a:blip r:embed="rId2"/>
          <a:stretch>
            <a:fillRect/>
          </a:stretch>
        </p:blipFill>
        <p:spPr>
          <a:xfrm>
            <a:off x="6275440" y="1937031"/>
            <a:ext cx="2585688" cy="2983938"/>
          </a:xfrm>
          <a:prstGeom prst="rect">
            <a:avLst/>
          </a:prstGeom>
        </p:spPr>
      </p:pic>
    </p:spTree>
    <p:extLst>
      <p:ext uri="{BB962C8B-B14F-4D97-AF65-F5344CB8AC3E}">
        <p14:creationId xmlns:p14="http://schemas.microsoft.com/office/powerpoint/2010/main" val="253577599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D06D9F-1F64-4FDD-B5EC-17EA4CB65261}"/>
              </a:ext>
            </a:extLst>
          </p:cNvPr>
          <p:cNvSpPr>
            <a:spLocks noGrp="1"/>
          </p:cNvSpPr>
          <p:nvPr>
            <p:ph idx="1"/>
          </p:nvPr>
        </p:nvSpPr>
        <p:spPr/>
        <p:txBody>
          <a:bodyPr>
            <a:noAutofit/>
          </a:bodyPr>
          <a:lstStyle/>
          <a:p>
            <a:pPr algn="l" rtl="0">
              <a:lnSpc>
                <a:spcPct val="100000"/>
              </a:lnSpc>
              <a:spcBef>
                <a:spcPts val="0"/>
              </a:spcBef>
            </a:pPr>
            <a:r>
              <a:rPr lang="zh-CN" b="0" i="0" u="none" baseline="0"/>
              <a:t>在大规模伤亡事故中，社区紧急响应小组 (CERT) 的志愿者应当：</a:t>
            </a:r>
          </a:p>
          <a:p>
            <a:pPr lvl="1" algn="l" rtl="0">
              <a:lnSpc>
                <a:spcPct val="100000"/>
              </a:lnSpc>
              <a:spcBef>
                <a:spcPts val="0"/>
              </a:spcBef>
            </a:pPr>
            <a:r>
              <a:rPr lang="zh-CN" b="0" i="0" u="none" baseline="0"/>
              <a:t>表明自己是一位社区紧急响应小组 (CERT) 的志愿者，以及您在本地的机构所属关系</a:t>
            </a:r>
          </a:p>
          <a:p>
            <a:pPr lvl="1" algn="l" rtl="0">
              <a:lnSpc>
                <a:spcPct val="100000"/>
              </a:lnSpc>
              <a:spcBef>
                <a:spcPts val="0"/>
              </a:spcBef>
            </a:pPr>
            <a:r>
              <a:rPr lang="zh-CN" b="0" i="0" u="none" baseline="0"/>
              <a:t>评估并提供可拯救生命的干预措施</a:t>
            </a:r>
          </a:p>
          <a:p>
            <a:pPr lvl="1" algn="l" rtl="0">
              <a:lnSpc>
                <a:spcPct val="100000"/>
              </a:lnSpc>
              <a:spcBef>
                <a:spcPts val="0"/>
              </a:spcBef>
            </a:pPr>
            <a:r>
              <a:rPr lang="zh-CN" b="0" i="0" u="none" baseline="0"/>
              <a:t>为响应人员提供详细信息；沟通是关键 </a:t>
            </a:r>
          </a:p>
          <a:p>
            <a:pPr algn="l" rtl="0">
              <a:lnSpc>
                <a:spcPct val="100000"/>
              </a:lnSpc>
              <a:spcBef>
                <a:spcPts val="0"/>
              </a:spcBef>
            </a:pPr>
            <a:r>
              <a:rPr lang="zh-CN" b="0" i="0" u="none" baseline="0"/>
              <a:t>急救响应人员可能需要设立一个中央治疗区或在事故的不同地点设置治疗区；治疗区需要考量资源的安全和获取 </a:t>
            </a:r>
          </a:p>
          <a:p>
            <a:pPr lvl="1" algn="l" rtl="0">
              <a:lnSpc>
                <a:spcPct val="100000"/>
              </a:lnSpc>
              <a:spcBef>
                <a:spcPts val="0"/>
              </a:spcBef>
            </a:pPr>
            <a:endParaRPr lang="zh-CN" dirty="0"/>
          </a:p>
          <a:p>
            <a:pPr algn="l" rtl="0">
              <a:lnSpc>
                <a:spcPct val="100000"/>
              </a:lnSpc>
              <a:spcBef>
                <a:spcPts val="0"/>
              </a:spcBef>
            </a:pPr>
            <a:endParaRPr lang="zh-CN" dirty="0"/>
          </a:p>
        </p:txBody>
      </p:sp>
      <p:sp>
        <p:nvSpPr>
          <p:cNvPr id="3" name="Title 2">
            <a:extLst>
              <a:ext uri="{FF2B5EF4-FFF2-40B4-BE49-F238E27FC236}">
                <a16:creationId xmlns:a16="http://schemas.microsoft.com/office/drawing/2014/main" id="{38DE7307-D1D6-4C10-801E-DF6D6DADA657}"/>
              </a:ext>
            </a:extLst>
          </p:cNvPr>
          <p:cNvSpPr>
            <a:spLocks noGrp="1"/>
          </p:cNvSpPr>
          <p:nvPr>
            <p:ph type="title"/>
          </p:nvPr>
        </p:nvSpPr>
        <p:spPr>
          <a:xfrm>
            <a:off x="315142" y="320678"/>
            <a:ext cx="5806851" cy="1017672"/>
          </a:xfrm>
        </p:spPr>
        <p:txBody>
          <a:bodyPr/>
          <a:lstStyle/>
          <a:p>
            <a:pPr algn="l" rtl="0"/>
            <a:r>
              <a:rPr lang="zh-CN" b="1" i="1" u="none" baseline="0"/>
              <a:t>单元小结</a:t>
            </a:r>
          </a:p>
        </p:txBody>
      </p:sp>
      <p:sp>
        <p:nvSpPr>
          <p:cNvPr id="4" name="Text Placeholder 3">
            <a:extLst>
              <a:ext uri="{FF2B5EF4-FFF2-40B4-BE49-F238E27FC236}">
                <a16:creationId xmlns:a16="http://schemas.microsoft.com/office/drawing/2014/main" id="{AD7A0296-28A0-473F-B4FD-8AE2035BC91C}"/>
              </a:ext>
            </a:extLst>
          </p:cNvPr>
          <p:cNvSpPr>
            <a:spLocks noGrp="1"/>
          </p:cNvSpPr>
          <p:nvPr>
            <p:ph type="body" sz="quarter" idx="10"/>
          </p:nvPr>
        </p:nvSpPr>
        <p:spPr>
          <a:xfrm>
            <a:off x="1429787" y="6385716"/>
            <a:ext cx="4759998" cy="303212"/>
          </a:xfrm>
        </p:spPr>
        <p:txBody>
          <a:bodyPr/>
          <a:lstStyle/>
          <a:p>
            <a:pPr algn="l" rtl="0"/>
            <a:r>
              <a:rPr lang="zh-CN" b="0" i="0" u="none" baseline="0"/>
              <a:t>社区紧急响应小组 (CERT) 基础培训第 4 单元：灾难医疗行动——第 2 部分</a:t>
            </a:r>
          </a:p>
        </p:txBody>
      </p:sp>
      <p:sp>
        <p:nvSpPr>
          <p:cNvPr id="5" name="Text Placeholder 4">
            <a:extLst>
              <a:ext uri="{FF2B5EF4-FFF2-40B4-BE49-F238E27FC236}">
                <a16:creationId xmlns:a16="http://schemas.microsoft.com/office/drawing/2014/main" id="{FA5D8614-A642-4136-9306-078E3439009E}"/>
              </a:ext>
            </a:extLst>
          </p:cNvPr>
          <p:cNvSpPr>
            <a:spLocks noGrp="1"/>
          </p:cNvSpPr>
          <p:nvPr>
            <p:ph type="body" sz="quarter" idx="11"/>
          </p:nvPr>
        </p:nvSpPr>
        <p:spPr/>
        <p:txBody>
          <a:bodyPr/>
          <a:lstStyle/>
          <a:p>
            <a:pPr algn="r" rtl="0"/>
            <a:r>
              <a:rPr lang="zh-CN" b="0" i="0" u="none" baseline="0"/>
              <a:t>4-21</a:t>
            </a:r>
          </a:p>
        </p:txBody>
      </p:sp>
      <p:sp>
        <p:nvSpPr>
          <p:cNvPr id="6" name="Content Placeholder 5">
            <a:extLst>
              <a:ext uri="{FF2B5EF4-FFF2-40B4-BE49-F238E27FC236}">
                <a16:creationId xmlns:a16="http://schemas.microsoft.com/office/drawing/2014/main" id="{39831D9D-881A-405E-9DAF-0D7284D85AD0}"/>
              </a:ext>
            </a:extLst>
          </p:cNvPr>
          <p:cNvSpPr>
            <a:spLocks noGrp="1"/>
          </p:cNvSpPr>
          <p:nvPr>
            <p:ph sz="quarter" idx="12"/>
          </p:nvPr>
        </p:nvSpPr>
        <p:spPr/>
        <p:txBody>
          <a:bodyPr/>
          <a:lstStyle/>
          <a:p>
            <a:pPr rtl="0"/>
            <a:r>
              <a:rPr lang="zh-CN" b="0" i="0" u="none" baseline="0"/>
              <a:t>PM 4-13</a:t>
            </a:r>
          </a:p>
        </p:txBody>
      </p:sp>
    </p:spTree>
    <p:extLst>
      <p:ext uri="{BB962C8B-B14F-4D97-AF65-F5344CB8AC3E}">
        <p14:creationId xmlns:p14="http://schemas.microsoft.com/office/powerpoint/2010/main" val="417093906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D06D9F-1F64-4FDD-B5EC-17EA4CB65261}"/>
              </a:ext>
            </a:extLst>
          </p:cNvPr>
          <p:cNvSpPr>
            <a:spLocks noGrp="1"/>
          </p:cNvSpPr>
          <p:nvPr>
            <p:ph idx="1"/>
          </p:nvPr>
        </p:nvSpPr>
        <p:spPr/>
        <p:txBody>
          <a:bodyPr>
            <a:noAutofit/>
          </a:bodyPr>
          <a:lstStyle/>
          <a:p>
            <a:pPr algn="l" rtl="0">
              <a:lnSpc>
                <a:spcPct val="100000"/>
              </a:lnSpc>
              <a:spcBef>
                <a:spcPts val="0"/>
              </a:spcBef>
            </a:pPr>
            <a:r>
              <a:rPr lang="zh-CN" b="0" i="0" u="none" baseline="0"/>
              <a:t>从头到脚进行评估应当：</a:t>
            </a:r>
          </a:p>
          <a:p>
            <a:pPr lvl="1" algn="l" rtl="0">
              <a:lnSpc>
                <a:spcPct val="100000"/>
              </a:lnSpc>
              <a:spcBef>
                <a:spcPts val="0"/>
              </a:spcBef>
            </a:pPr>
            <a:r>
              <a:rPr lang="zh-CN" b="0" i="0" u="none" baseline="0"/>
              <a:t>亲手评估和言语询问</a:t>
            </a:r>
          </a:p>
          <a:p>
            <a:pPr lvl="1" algn="l" rtl="0">
              <a:lnSpc>
                <a:spcPct val="100000"/>
              </a:lnSpc>
              <a:spcBef>
                <a:spcPts val="0"/>
              </a:spcBef>
            </a:pPr>
            <a:r>
              <a:rPr lang="zh-CN" b="0" i="0" u="none" baseline="0"/>
              <a:t>每次评估时采用同一方式 </a:t>
            </a:r>
          </a:p>
          <a:p>
            <a:pPr algn="l" rtl="0">
              <a:lnSpc>
                <a:spcPct val="100000"/>
              </a:lnSpc>
              <a:spcBef>
                <a:spcPts val="0"/>
              </a:spcBef>
            </a:pPr>
            <a:r>
              <a:rPr lang="zh-CN" b="0" i="0" u="none" baseline="0"/>
              <a:t>为了维护公共卫生，请确保采取适当的清洁卫生措施，并请净化水源 </a:t>
            </a:r>
          </a:p>
          <a:p>
            <a:pPr lvl="1" algn="l" rtl="0">
              <a:lnSpc>
                <a:spcPct val="100000"/>
              </a:lnSpc>
              <a:spcBef>
                <a:spcPts val="0"/>
              </a:spcBef>
            </a:pPr>
            <a:endParaRPr lang="zh-CN" dirty="0"/>
          </a:p>
          <a:p>
            <a:pPr algn="l" rtl="0">
              <a:lnSpc>
                <a:spcPct val="100000"/>
              </a:lnSpc>
              <a:spcBef>
                <a:spcPts val="0"/>
              </a:spcBef>
            </a:pPr>
            <a:endParaRPr lang="zh-CN" dirty="0"/>
          </a:p>
          <a:p>
            <a:pPr lvl="1" algn="l" rtl="0">
              <a:lnSpc>
                <a:spcPct val="100000"/>
              </a:lnSpc>
              <a:spcBef>
                <a:spcPts val="0"/>
              </a:spcBef>
            </a:pPr>
            <a:endParaRPr lang="zh-CN" dirty="0"/>
          </a:p>
          <a:p>
            <a:pPr algn="l" rtl="0">
              <a:lnSpc>
                <a:spcPct val="100000"/>
              </a:lnSpc>
              <a:spcBef>
                <a:spcPts val="0"/>
              </a:spcBef>
            </a:pPr>
            <a:endParaRPr lang="zh-CN" dirty="0"/>
          </a:p>
        </p:txBody>
      </p:sp>
      <p:sp>
        <p:nvSpPr>
          <p:cNvPr id="3" name="Title 2">
            <a:extLst>
              <a:ext uri="{FF2B5EF4-FFF2-40B4-BE49-F238E27FC236}">
                <a16:creationId xmlns:a16="http://schemas.microsoft.com/office/drawing/2014/main" id="{38DE7307-D1D6-4C10-801E-DF6D6DADA657}"/>
              </a:ext>
            </a:extLst>
          </p:cNvPr>
          <p:cNvSpPr>
            <a:spLocks noGrp="1"/>
          </p:cNvSpPr>
          <p:nvPr>
            <p:ph type="title"/>
          </p:nvPr>
        </p:nvSpPr>
        <p:spPr>
          <a:xfrm>
            <a:off x="315142" y="320678"/>
            <a:ext cx="5806851" cy="1017672"/>
          </a:xfrm>
        </p:spPr>
        <p:txBody>
          <a:bodyPr/>
          <a:lstStyle/>
          <a:p>
            <a:pPr algn="l" rtl="0"/>
            <a:r>
              <a:rPr lang="zh-CN" b="1" i="1" u="none" baseline="0"/>
              <a:t>单元小结（续）</a:t>
            </a:r>
          </a:p>
        </p:txBody>
      </p:sp>
      <p:sp>
        <p:nvSpPr>
          <p:cNvPr id="4" name="Text Placeholder 3">
            <a:extLst>
              <a:ext uri="{FF2B5EF4-FFF2-40B4-BE49-F238E27FC236}">
                <a16:creationId xmlns:a16="http://schemas.microsoft.com/office/drawing/2014/main" id="{AD7A0296-28A0-473F-B4FD-8AE2035BC91C}"/>
              </a:ext>
            </a:extLst>
          </p:cNvPr>
          <p:cNvSpPr>
            <a:spLocks noGrp="1"/>
          </p:cNvSpPr>
          <p:nvPr>
            <p:ph type="body" sz="quarter" idx="10"/>
          </p:nvPr>
        </p:nvSpPr>
        <p:spPr>
          <a:xfrm>
            <a:off x="1429787" y="6385716"/>
            <a:ext cx="4628113" cy="303212"/>
          </a:xfrm>
        </p:spPr>
        <p:txBody>
          <a:bodyPr/>
          <a:lstStyle/>
          <a:p>
            <a:pPr algn="l" rtl="0"/>
            <a:r>
              <a:rPr lang="zh-CN" b="0" i="0" u="none" baseline="0"/>
              <a:t>社区紧急响应小组 (CERT) 基础培训第 4 单元：灾难医疗行动——第 2 部分</a:t>
            </a:r>
          </a:p>
        </p:txBody>
      </p:sp>
      <p:sp>
        <p:nvSpPr>
          <p:cNvPr id="5" name="Text Placeholder 4">
            <a:extLst>
              <a:ext uri="{FF2B5EF4-FFF2-40B4-BE49-F238E27FC236}">
                <a16:creationId xmlns:a16="http://schemas.microsoft.com/office/drawing/2014/main" id="{FA5D8614-A642-4136-9306-078E3439009E}"/>
              </a:ext>
            </a:extLst>
          </p:cNvPr>
          <p:cNvSpPr>
            <a:spLocks noGrp="1"/>
          </p:cNvSpPr>
          <p:nvPr>
            <p:ph type="body" sz="quarter" idx="11"/>
          </p:nvPr>
        </p:nvSpPr>
        <p:spPr/>
        <p:txBody>
          <a:bodyPr/>
          <a:lstStyle/>
          <a:p>
            <a:pPr algn="r" rtl="0"/>
            <a:r>
              <a:rPr lang="zh-CN" b="0" i="0" u="none" baseline="0"/>
              <a:t>4-21</a:t>
            </a:r>
          </a:p>
        </p:txBody>
      </p:sp>
      <p:sp>
        <p:nvSpPr>
          <p:cNvPr id="6" name="Content Placeholder 5">
            <a:extLst>
              <a:ext uri="{FF2B5EF4-FFF2-40B4-BE49-F238E27FC236}">
                <a16:creationId xmlns:a16="http://schemas.microsoft.com/office/drawing/2014/main" id="{4C1E64B4-366A-4762-910B-963B333B936C}"/>
              </a:ext>
            </a:extLst>
          </p:cNvPr>
          <p:cNvSpPr>
            <a:spLocks noGrp="1"/>
          </p:cNvSpPr>
          <p:nvPr>
            <p:ph sz="quarter" idx="12"/>
          </p:nvPr>
        </p:nvSpPr>
        <p:spPr/>
        <p:txBody>
          <a:bodyPr/>
          <a:lstStyle/>
          <a:p>
            <a:pPr rtl="0"/>
            <a:r>
              <a:rPr lang="zh-CN" b="0" i="0" u="none" baseline="0"/>
              <a:t>PM 4-13</a:t>
            </a:r>
          </a:p>
        </p:txBody>
      </p:sp>
    </p:spTree>
    <p:extLst>
      <p:ext uri="{BB962C8B-B14F-4D97-AF65-F5344CB8AC3E}">
        <p14:creationId xmlns:p14="http://schemas.microsoft.com/office/powerpoint/2010/main" val="403172324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9D352C-F783-4ACC-9AC7-A4664B3CB850}"/>
              </a:ext>
            </a:extLst>
          </p:cNvPr>
          <p:cNvSpPr>
            <a:spLocks noGrp="1"/>
          </p:cNvSpPr>
          <p:nvPr>
            <p:ph idx="1"/>
          </p:nvPr>
        </p:nvSpPr>
        <p:spPr/>
        <p:txBody>
          <a:bodyPr/>
          <a:lstStyle/>
          <a:p>
            <a:pPr algn="l" rtl="0"/>
            <a:r>
              <a:rPr lang="zh-CN" b="0" i="0" u="none" baseline="0"/>
              <a:t>阅读下一单元的内容 </a:t>
            </a:r>
          </a:p>
          <a:p>
            <a:pPr algn="l" rtl="0"/>
            <a:r>
              <a:rPr lang="zh-CN" b="0" i="0" u="none" baseline="0"/>
              <a:t>对朋友和家人进行一次快速的从头到脚评估 </a:t>
            </a:r>
          </a:p>
        </p:txBody>
      </p:sp>
      <p:sp>
        <p:nvSpPr>
          <p:cNvPr id="3" name="Title 2">
            <a:extLst>
              <a:ext uri="{FF2B5EF4-FFF2-40B4-BE49-F238E27FC236}">
                <a16:creationId xmlns:a16="http://schemas.microsoft.com/office/drawing/2014/main" id="{DB09D362-256A-4C5E-9F8D-6DC8FEAE6AE0}"/>
              </a:ext>
            </a:extLst>
          </p:cNvPr>
          <p:cNvSpPr>
            <a:spLocks noGrp="1"/>
          </p:cNvSpPr>
          <p:nvPr>
            <p:ph type="title"/>
          </p:nvPr>
        </p:nvSpPr>
        <p:spPr>
          <a:xfrm>
            <a:off x="315142" y="320678"/>
            <a:ext cx="5806851" cy="1017672"/>
          </a:xfrm>
        </p:spPr>
        <p:txBody>
          <a:bodyPr>
            <a:normAutofit/>
          </a:bodyPr>
          <a:lstStyle/>
          <a:p>
            <a:pPr algn="l" rtl="0"/>
            <a:r>
              <a:rPr lang="zh-CN" b="1" i="1" u="none" baseline="0"/>
              <a:t>家庭作业</a:t>
            </a:r>
          </a:p>
        </p:txBody>
      </p:sp>
      <p:sp>
        <p:nvSpPr>
          <p:cNvPr id="4" name="Text Placeholder 3">
            <a:extLst>
              <a:ext uri="{FF2B5EF4-FFF2-40B4-BE49-F238E27FC236}">
                <a16:creationId xmlns:a16="http://schemas.microsoft.com/office/drawing/2014/main" id="{E7DA5277-7EC5-4E41-9B71-E9F2DA28EC79}"/>
              </a:ext>
            </a:extLst>
          </p:cNvPr>
          <p:cNvSpPr>
            <a:spLocks noGrp="1"/>
          </p:cNvSpPr>
          <p:nvPr>
            <p:ph type="body" sz="quarter" idx="10"/>
          </p:nvPr>
        </p:nvSpPr>
        <p:spPr>
          <a:xfrm>
            <a:off x="1429787" y="6385716"/>
            <a:ext cx="4619321" cy="303212"/>
          </a:xfrm>
        </p:spPr>
        <p:txBody>
          <a:bodyPr/>
          <a:lstStyle/>
          <a:p>
            <a:pPr algn="l" rtl="0"/>
            <a:r>
              <a:rPr lang="zh-CN" b="0" i="0" u="none" baseline="0"/>
              <a:t>社区紧急响应小组 (CERT) 基础培训第 4 单元：灾难医疗行动——第 2 部分</a:t>
            </a:r>
          </a:p>
        </p:txBody>
      </p:sp>
      <p:sp>
        <p:nvSpPr>
          <p:cNvPr id="5" name="Text Placeholder 4">
            <a:extLst>
              <a:ext uri="{FF2B5EF4-FFF2-40B4-BE49-F238E27FC236}">
                <a16:creationId xmlns:a16="http://schemas.microsoft.com/office/drawing/2014/main" id="{2D54A50A-5FED-4EAD-BBA9-304857665053}"/>
              </a:ext>
            </a:extLst>
          </p:cNvPr>
          <p:cNvSpPr>
            <a:spLocks noGrp="1"/>
          </p:cNvSpPr>
          <p:nvPr>
            <p:ph type="body" sz="quarter" idx="11"/>
          </p:nvPr>
        </p:nvSpPr>
        <p:spPr/>
        <p:txBody>
          <a:bodyPr/>
          <a:lstStyle/>
          <a:p>
            <a:pPr algn="r" rtl="0"/>
            <a:r>
              <a:rPr lang="zh-CN" b="0" i="0" u="none" baseline="0"/>
              <a:t>4-22</a:t>
            </a:r>
          </a:p>
        </p:txBody>
      </p:sp>
      <p:sp>
        <p:nvSpPr>
          <p:cNvPr id="6" name="Content Placeholder 5">
            <a:extLst>
              <a:ext uri="{FF2B5EF4-FFF2-40B4-BE49-F238E27FC236}">
                <a16:creationId xmlns:a16="http://schemas.microsoft.com/office/drawing/2014/main" id="{C98D8683-54EB-4172-9FD0-59712B49D179}"/>
              </a:ext>
            </a:extLst>
          </p:cNvPr>
          <p:cNvSpPr>
            <a:spLocks noGrp="1"/>
          </p:cNvSpPr>
          <p:nvPr>
            <p:ph sz="quarter" idx="12"/>
          </p:nvPr>
        </p:nvSpPr>
        <p:spPr/>
        <p:txBody>
          <a:bodyPr/>
          <a:lstStyle/>
          <a:p>
            <a:pPr rtl="0"/>
            <a:r>
              <a:rPr lang="zh-CN" b="0" i="0" u="none" baseline="0"/>
              <a:t>PM 4-13</a:t>
            </a:r>
          </a:p>
        </p:txBody>
      </p:sp>
    </p:spTree>
    <p:extLst>
      <p:ext uri="{BB962C8B-B14F-4D97-AF65-F5344CB8AC3E}">
        <p14:creationId xmlns:p14="http://schemas.microsoft.com/office/powerpoint/2010/main" val="2349032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12D5731-D75B-499D-8CD4-74D67545EDC5}"/>
              </a:ext>
            </a:extLst>
          </p:cNvPr>
          <p:cNvSpPr>
            <a:spLocks noGrp="1"/>
          </p:cNvSpPr>
          <p:nvPr>
            <p:ph idx="1"/>
          </p:nvPr>
        </p:nvSpPr>
        <p:spPr/>
        <p:txBody>
          <a:bodyPr/>
          <a:lstStyle/>
          <a:p>
            <a:pPr algn="l" rtl="0"/>
            <a:r>
              <a:rPr lang="zh-CN" b="1" i="0" u="none" baseline="0"/>
              <a:t>自然灾害</a:t>
            </a:r>
            <a:r>
              <a:rPr lang="zh-CN" b="0" i="0" u="none" baseline="0"/>
              <a:t>（例如：地震、野火、洪水、酷暑、飓风、山体滑坡、暴风雨、龙卷风、海啸、火山爆发、冬季暴风）</a:t>
            </a:r>
          </a:p>
          <a:p>
            <a:pPr algn="l" rtl="0"/>
            <a:r>
              <a:rPr lang="zh-CN" b="1" i="0" u="none" baseline="0"/>
              <a:t>技术和事故类灾害</a:t>
            </a:r>
            <a:r>
              <a:rPr lang="zh-CN" b="0" i="0" u="none" baseline="0"/>
              <a:t>（例如：危险品泄漏、核电厂事故）</a:t>
            </a:r>
          </a:p>
          <a:p>
            <a:pPr algn="l" rtl="0"/>
            <a:r>
              <a:rPr lang="zh-CN" b="1" i="0" u="none" baseline="0"/>
              <a:t>恐怖主义袭击</a:t>
            </a:r>
            <a:r>
              <a:rPr lang="zh-CN" b="0" i="0" u="none" baseline="0"/>
              <a:t>（例如：化学、生物、放射、核武器或爆炸性武器）</a:t>
            </a:r>
          </a:p>
        </p:txBody>
      </p:sp>
      <p:sp>
        <p:nvSpPr>
          <p:cNvPr id="7" name="Title 6">
            <a:extLst>
              <a:ext uri="{FF2B5EF4-FFF2-40B4-BE49-F238E27FC236}">
                <a16:creationId xmlns:a16="http://schemas.microsoft.com/office/drawing/2014/main" id="{01C9235F-130E-4C55-9482-FF2F15C57446}"/>
              </a:ext>
            </a:extLst>
          </p:cNvPr>
          <p:cNvSpPr>
            <a:spLocks noGrp="1"/>
          </p:cNvSpPr>
          <p:nvPr>
            <p:ph type="title"/>
          </p:nvPr>
        </p:nvSpPr>
        <p:spPr>
          <a:xfrm>
            <a:off x="315142" y="320678"/>
            <a:ext cx="5806851" cy="1017672"/>
          </a:xfrm>
        </p:spPr>
        <p:txBody>
          <a:bodyPr/>
          <a:lstStyle/>
          <a:p>
            <a:pPr algn="l" rtl="0"/>
            <a:r>
              <a:rPr lang="zh-CN" b="1" i="1" u="none" baseline="0"/>
              <a:t>灾难类型</a:t>
            </a:r>
          </a:p>
        </p:txBody>
      </p:sp>
      <p:sp>
        <p:nvSpPr>
          <p:cNvPr id="9" name="Text Placeholder 8">
            <a:extLst>
              <a:ext uri="{FF2B5EF4-FFF2-40B4-BE49-F238E27FC236}">
                <a16:creationId xmlns:a16="http://schemas.microsoft.com/office/drawing/2014/main" id="{D3D4A140-E21B-4C88-AF97-73BE31853263}"/>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10" name="Text Placeholder 9">
            <a:extLst>
              <a:ext uri="{FF2B5EF4-FFF2-40B4-BE49-F238E27FC236}">
                <a16:creationId xmlns:a16="http://schemas.microsoft.com/office/drawing/2014/main" id="{A36BB0BD-8179-4D56-8534-B908D85F23F6}"/>
              </a:ext>
            </a:extLst>
          </p:cNvPr>
          <p:cNvSpPr>
            <a:spLocks noGrp="1"/>
          </p:cNvSpPr>
          <p:nvPr>
            <p:ph type="body" sz="quarter" idx="11"/>
          </p:nvPr>
        </p:nvSpPr>
        <p:spPr/>
        <p:txBody>
          <a:bodyPr/>
          <a:lstStyle/>
          <a:p>
            <a:pPr algn="r" rtl="0"/>
            <a:r>
              <a:rPr lang="zh-CN" b="0" i="0" u="none" baseline="0"/>
              <a:t>1-12</a:t>
            </a:r>
          </a:p>
        </p:txBody>
      </p:sp>
      <p:sp>
        <p:nvSpPr>
          <p:cNvPr id="2" name="Content Placeholder 1">
            <a:extLst>
              <a:ext uri="{FF2B5EF4-FFF2-40B4-BE49-F238E27FC236}">
                <a16:creationId xmlns:a16="http://schemas.microsoft.com/office/drawing/2014/main" id="{670583EE-3ABA-4CC7-A0CC-2832C31A9AD7}"/>
              </a:ext>
            </a:extLst>
          </p:cNvPr>
          <p:cNvSpPr>
            <a:spLocks noGrp="1"/>
          </p:cNvSpPr>
          <p:nvPr>
            <p:ph sz="quarter" idx="12"/>
          </p:nvPr>
        </p:nvSpPr>
        <p:spPr/>
        <p:txBody>
          <a:bodyPr/>
          <a:lstStyle/>
          <a:p>
            <a:pPr rtl="0"/>
            <a:r>
              <a:rPr lang="zh-CN" b="0" i="0" u="none" baseline="0"/>
              <a:t>PM 1-6</a:t>
            </a:r>
          </a:p>
        </p:txBody>
      </p:sp>
    </p:spTree>
    <p:extLst>
      <p:ext uri="{BB962C8B-B14F-4D97-AF65-F5344CB8AC3E}">
        <p14:creationId xmlns:p14="http://schemas.microsoft.com/office/powerpoint/2010/main" val="397671565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6DEAD7A-F58C-4D84-9231-CCF7C7478C48}"/>
              </a:ext>
            </a:extLst>
          </p:cNvPr>
          <p:cNvSpPr>
            <a:spLocks noGrp="1"/>
          </p:cNvSpPr>
          <p:nvPr>
            <p:ph type="body" sz="quarter" idx="11"/>
          </p:nvPr>
        </p:nvSpPr>
        <p:spPr/>
        <p:txBody>
          <a:bodyPr>
            <a:normAutofit/>
          </a:bodyPr>
          <a:lstStyle/>
          <a:p>
            <a:pPr rtl="0"/>
            <a:r>
              <a:rPr lang="zh-CN" sz="2800" b="1" i="0" u="none" baseline="0" dirty="0">
                <a:solidFill>
                  <a:schemeClr val="bg2">
                    <a:lumMod val="25000"/>
                  </a:schemeClr>
                </a:solidFill>
              </a:rPr>
              <a:t>第 5 单元：灾难心理学</a:t>
            </a:r>
          </a:p>
        </p:txBody>
      </p:sp>
      <p:sp>
        <p:nvSpPr>
          <p:cNvPr id="4" name="Title 3"/>
          <p:cNvSpPr>
            <a:spLocks noGrp="1"/>
          </p:cNvSpPr>
          <p:nvPr>
            <p:ph type="ctrTitle"/>
          </p:nvPr>
        </p:nvSpPr>
        <p:spPr>
          <a:xfrm>
            <a:off x="292821" y="1755834"/>
            <a:ext cx="8558357" cy="1220787"/>
          </a:xfrm>
        </p:spPr>
        <p:txBody>
          <a:bodyPr/>
          <a:lstStyle/>
          <a:p>
            <a:pPr rtl="0" eaLnBrk="1" latinLnBrk="0" hangingPunct="1"/>
            <a:r>
              <a:rPr lang="zh-CN" sz="4000" b="1" i="0" kern="1200" baseline="0" dirty="0">
                <a:solidFill>
                  <a:srgbClr val="FFFFFF"/>
                </a:solidFill>
                <a:effectLst/>
                <a:latin typeface="SimSun" panose="02010600030101010101" pitchFamily="2" charset="-122"/>
                <a:ea typeface="SimSun" panose="02010600030101010101" pitchFamily="2" charset="-122"/>
                <a:cs typeface="SimSun" panose="02010600030101010101" pitchFamily="2" charset="-122"/>
              </a:rPr>
              <a:t>社区紧急响应小组 (CERT) 基础培训</a:t>
            </a:r>
            <a:endParaRPr lang="en-US" dirty="0">
              <a:effectLst/>
            </a:endParaRPr>
          </a:p>
          <a:p>
            <a:endParaRPr lang="en-US" dirty="0"/>
          </a:p>
        </p:txBody>
      </p:sp>
    </p:spTree>
    <p:extLst>
      <p:ext uri="{BB962C8B-B14F-4D97-AF65-F5344CB8AC3E}">
        <p14:creationId xmlns:p14="http://schemas.microsoft.com/office/powerpoint/2010/main" val="121359273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79E4F0-E8F6-4BFD-9FE8-D0E436B3DAAB}"/>
              </a:ext>
            </a:extLst>
          </p:cNvPr>
          <p:cNvSpPr>
            <a:spLocks noGrp="1"/>
          </p:cNvSpPr>
          <p:nvPr>
            <p:ph idx="1"/>
          </p:nvPr>
        </p:nvSpPr>
        <p:spPr/>
        <p:txBody>
          <a:bodyPr/>
          <a:lstStyle/>
          <a:p>
            <a:pPr algn="l" rtl="0"/>
            <a:r>
              <a:rPr lang="zh-CN" b="0" i="0" u="none" baseline="0"/>
              <a:t>理解灾难给幸存者、救援者，包括社区紧急响应小组 (CERT) 志愿者所带来的创伤 </a:t>
            </a:r>
          </a:p>
          <a:p>
            <a:pPr algn="l" rtl="0"/>
            <a:r>
              <a:rPr lang="zh-CN" b="0" i="0" u="none" baseline="0"/>
              <a:t>列出对个人和团队有利的步骤 </a:t>
            </a:r>
          </a:p>
          <a:p>
            <a:pPr algn="l" rtl="0"/>
            <a:r>
              <a:rPr lang="zh-CN" b="0" i="0" u="none" baseline="0"/>
              <a:t>演示在为受到创伤的幸存者提供援助时可以采取的关键步骤 </a:t>
            </a:r>
          </a:p>
        </p:txBody>
      </p:sp>
      <p:sp>
        <p:nvSpPr>
          <p:cNvPr id="3" name="Title 2">
            <a:extLst>
              <a:ext uri="{FF2B5EF4-FFF2-40B4-BE49-F238E27FC236}">
                <a16:creationId xmlns:a16="http://schemas.microsoft.com/office/drawing/2014/main" id="{FD0BD481-8A03-463B-B92A-26F05447A39A}"/>
              </a:ext>
            </a:extLst>
          </p:cNvPr>
          <p:cNvSpPr>
            <a:spLocks noGrp="1"/>
          </p:cNvSpPr>
          <p:nvPr>
            <p:ph type="title"/>
          </p:nvPr>
        </p:nvSpPr>
        <p:spPr>
          <a:xfrm>
            <a:off x="315142" y="320678"/>
            <a:ext cx="5806851" cy="1017672"/>
          </a:xfrm>
        </p:spPr>
        <p:txBody>
          <a:bodyPr/>
          <a:lstStyle/>
          <a:p>
            <a:pPr algn="l" rtl="0"/>
            <a:r>
              <a:rPr lang="zh-CN" b="1" i="1" u="none" baseline="0"/>
              <a:t>单元目标</a:t>
            </a:r>
          </a:p>
        </p:txBody>
      </p:sp>
      <p:sp>
        <p:nvSpPr>
          <p:cNvPr id="4" name="Text Placeholder 3">
            <a:extLst>
              <a:ext uri="{FF2B5EF4-FFF2-40B4-BE49-F238E27FC236}">
                <a16:creationId xmlns:a16="http://schemas.microsoft.com/office/drawing/2014/main" id="{F4EE2CA4-52A0-4DDC-922B-A2E116D6F126}"/>
              </a:ext>
            </a:extLst>
          </p:cNvPr>
          <p:cNvSpPr>
            <a:spLocks noGrp="1"/>
          </p:cNvSpPr>
          <p:nvPr>
            <p:ph type="body" sz="quarter" idx="10"/>
          </p:nvPr>
        </p:nvSpPr>
        <p:spPr/>
        <p:txBody>
          <a:bodyPr/>
          <a:lstStyle/>
          <a:p>
            <a:pPr algn="l" rtl="0"/>
            <a:r>
              <a:rPr lang="zh-CN" b="0" i="0" u="none" baseline="0"/>
              <a:t>社区紧急响应小组 (CERT) 基础培训第 5 单元：灾难心理学</a:t>
            </a:r>
          </a:p>
        </p:txBody>
      </p:sp>
      <p:sp>
        <p:nvSpPr>
          <p:cNvPr id="5" name="Text Placeholder 4">
            <a:extLst>
              <a:ext uri="{FF2B5EF4-FFF2-40B4-BE49-F238E27FC236}">
                <a16:creationId xmlns:a16="http://schemas.microsoft.com/office/drawing/2014/main" id="{1EF81122-9107-4124-8060-267A41372917}"/>
              </a:ext>
            </a:extLst>
          </p:cNvPr>
          <p:cNvSpPr>
            <a:spLocks noGrp="1"/>
          </p:cNvSpPr>
          <p:nvPr>
            <p:ph type="body" sz="quarter" idx="11"/>
          </p:nvPr>
        </p:nvSpPr>
        <p:spPr/>
        <p:txBody>
          <a:bodyPr/>
          <a:lstStyle/>
          <a:p>
            <a:pPr algn="r" rtl="0"/>
            <a:r>
              <a:rPr lang="zh-CN" b="0" i="0" u="none" baseline="0"/>
              <a:t>5-1</a:t>
            </a:r>
          </a:p>
        </p:txBody>
      </p:sp>
      <p:sp>
        <p:nvSpPr>
          <p:cNvPr id="6" name="Content Placeholder 5">
            <a:extLst>
              <a:ext uri="{FF2B5EF4-FFF2-40B4-BE49-F238E27FC236}">
                <a16:creationId xmlns:a16="http://schemas.microsoft.com/office/drawing/2014/main" id="{B94FBDEC-3F97-4C56-8E47-D2497A332D93}"/>
              </a:ext>
            </a:extLst>
          </p:cNvPr>
          <p:cNvSpPr>
            <a:spLocks noGrp="1"/>
          </p:cNvSpPr>
          <p:nvPr>
            <p:ph sz="quarter" idx="12"/>
          </p:nvPr>
        </p:nvSpPr>
        <p:spPr/>
        <p:txBody>
          <a:bodyPr/>
          <a:lstStyle/>
          <a:p>
            <a:pPr rtl="0"/>
            <a:r>
              <a:rPr lang="zh-CN" b="0" i="0" u="none" baseline="0"/>
              <a:t>PM 5-1</a:t>
            </a:r>
          </a:p>
        </p:txBody>
      </p:sp>
    </p:spTree>
    <p:extLst>
      <p:ext uri="{BB962C8B-B14F-4D97-AF65-F5344CB8AC3E}">
        <p14:creationId xmlns:p14="http://schemas.microsoft.com/office/powerpoint/2010/main" val="342823030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CA4921-4880-4BA2-8428-908A4D517AFB}"/>
              </a:ext>
            </a:extLst>
          </p:cNvPr>
          <p:cNvSpPr>
            <a:spLocks noGrp="1"/>
          </p:cNvSpPr>
          <p:nvPr>
            <p:ph idx="1"/>
          </p:nvPr>
        </p:nvSpPr>
        <p:spPr/>
        <p:txBody>
          <a:bodyPr/>
          <a:lstStyle/>
          <a:p>
            <a:pPr algn="l" rtl="0"/>
            <a:r>
              <a:rPr lang="zh-CN" b="0" i="0" u="none" baseline="0"/>
              <a:t>应对个人损失</a:t>
            </a:r>
          </a:p>
          <a:p>
            <a:pPr algn="l" rtl="0"/>
            <a:r>
              <a:rPr lang="zh-CN" b="0" i="0" u="none" baseline="0"/>
              <a:t>与邻里展开合作</a:t>
            </a:r>
          </a:p>
          <a:p>
            <a:pPr algn="l" rtl="0"/>
            <a:r>
              <a:rPr lang="zh-CN" b="0" i="0" u="none" baseline="0"/>
              <a:t>协助受伤的邻居、朋友或同事</a:t>
            </a:r>
          </a:p>
          <a:p>
            <a:pPr algn="l" rtl="0"/>
            <a:r>
              <a:rPr lang="zh-CN" b="0" i="0" u="none" baseline="0"/>
              <a:t>感到不安全、无保障 </a:t>
            </a:r>
          </a:p>
        </p:txBody>
      </p:sp>
      <p:sp>
        <p:nvSpPr>
          <p:cNvPr id="3" name="Title 2">
            <a:extLst>
              <a:ext uri="{FF2B5EF4-FFF2-40B4-BE49-F238E27FC236}">
                <a16:creationId xmlns:a16="http://schemas.microsoft.com/office/drawing/2014/main" id="{B7FD8092-B981-4437-B420-16E88F752910}"/>
              </a:ext>
            </a:extLst>
          </p:cNvPr>
          <p:cNvSpPr>
            <a:spLocks noGrp="1"/>
          </p:cNvSpPr>
          <p:nvPr>
            <p:ph type="title"/>
          </p:nvPr>
        </p:nvSpPr>
        <p:spPr>
          <a:xfrm>
            <a:off x="315142" y="320678"/>
            <a:ext cx="5806851" cy="1017672"/>
          </a:xfrm>
        </p:spPr>
        <p:txBody>
          <a:bodyPr>
            <a:normAutofit/>
          </a:bodyPr>
          <a:lstStyle/>
          <a:p>
            <a:pPr algn="l" rtl="0"/>
            <a:r>
              <a:rPr lang="zh-CN" b="1" i="1" u="none" baseline="0"/>
              <a:t>灾难反应的原因</a:t>
            </a:r>
          </a:p>
        </p:txBody>
      </p:sp>
      <p:sp>
        <p:nvSpPr>
          <p:cNvPr id="4" name="Text Placeholder 3">
            <a:extLst>
              <a:ext uri="{FF2B5EF4-FFF2-40B4-BE49-F238E27FC236}">
                <a16:creationId xmlns:a16="http://schemas.microsoft.com/office/drawing/2014/main" id="{2BA3AC63-39B8-4478-95C1-9394E95BCE5F}"/>
              </a:ext>
            </a:extLst>
          </p:cNvPr>
          <p:cNvSpPr>
            <a:spLocks noGrp="1"/>
          </p:cNvSpPr>
          <p:nvPr>
            <p:ph type="body" sz="quarter" idx="10"/>
          </p:nvPr>
        </p:nvSpPr>
        <p:spPr/>
        <p:txBody>
          <a:bodyPr/>
          <a:lstStyle/>
          <a:p>
            <a:pPr algn="l" rtl="0"/>
            <a:r>
              <a:rPr lang="zh-CN" b="0" i="0" u="none" baseline="0"/>
              <a:t>社区紧急响应小组 (CERT) 基础培训第 5 单元：灾难心理学</a:t>
            </a:r>
          </a:p>
        </p:txBody>
      </p:sp>
      <p:sp>
        <p:nvSpPr>
          <p:cNvPr id="5" name="Text Placeholder 4">
            <a:extLst>
              <a:ext uri="{FF2B5EF4-FFF2-40B4-BE49-F238E27FC236}">
                <a16:creationId xmlns:a16="http://schemas.microsoft.com/office/drawing/2014/main" id="{7FB86627-EDFB-433E-8949-49216BE99AFE}"/>
              </a:ext>
            </a:extLst>
          </p:cNvPr>
          <p:cNvSpPr>
            <a:spLocks noGrp="1"/>
          </p:cNvSpPr>
          <p:nvPr>
            <p:ph type="body" sz="quarter" idx="11"/>
          </p:nvPr>
        </p:nvSpPr>
        <p:spPr/>
        <p:txBody>
          <a:bodyPr/>
          <a:lstStyle/>
          <a:p>
            <a:pPr algn="r" rtl="0"/>
            <a:r>
              <a:rPr lang="zh-CN" b="0" i="0" u="none" baseline="0"/>
              <a:t>5-2</a:t>
            </a:r>
          </a:p>
        </p:txBody>
      </p:sp>
      <p:sp>
        <p:nvSpPr>
          <p:cNvPr id="6" name="Content Placeholder 5">
            <a:extLst>
              <a:ext uri="{FF2B5EF4-FFF2-40B4-BE49-F238E27FC236}">
                <a16:creationId xmlns:a16="http://schemas.microsoft.com/office/drawing/2014/main" id="{83EA74EF-3AEB-41B2-97C5-662BE0DBEF7C}"/>
              </a:ext>
            </a:extLst>
          </p:cNvPr>
          <p:cNvSpPr>
            <a:spLocks noGrp="1"/>
          </p:cNvSpPr>
          <p:nvPr>
            <p:ph sz="quarter" idx="12"/>
          </p:nvPr>
        </p:nvSpPr>
        <p:spPr/>
        <p:txBody>
          <a:bodyPr/>
          <a:lstStyle/>
          <a:p>
            <a:pPr rtl="0"/>
            <a:r>
              <a:rPr lang="zh-CN" b="0" i="0" u="none" baseline="0"/>
              <a:t>PM 5-2</a:t>
            </a:r>
          </a:p>
        </p:txBody>
      </p:sp>
    </p:spTree>
    <p:extLst>
      <p:ext uri="{BB962C8B-B14F-4D97-AF65-F5344CB8AC3E}">
        <p14:creationId xmlns:p14="http://schemas.microsoft.com/office/powerpoint/2010/main" val="303390552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96FB13-D8FC-4C95-93DE-2F5190DC7B85}"/>
              </a:ext>
            </a:extLst>
          </p:cNvPr>
          <p:cNvSpPr>
            <a:spLocks noGrp="1"/>
          </p:cNvSpPr>
          <p:nvPr>
            <p:ph idx="1"/>
          </p:nvPr>
        </p:nvSpPr>
        <p:spPr/>
        <p:txBody>
          <a:bodyPr/>
          <a:lstStyle/>
          <a:p>
            <a:pPr algn="l" rtl="0"/>
            <a:r>
              <a:rPr lang="zh-CN" b="1" i="0" u="none" baseline="0"/>
              <a:t>呆滞 (Freeze)：</a:t>
            </a:r>
            <a:r>
              <a:rPr lang="zh-CN" b="0" i="0" u="none" baseline="0"/>
              <a:t>“暂停、查看和聆听”，或随时警惕和关注周边状况 </a:t>
            </a:r>
          </a:p>
          <a:p>
            <a:pPr algn="l" rtl="0"/>
            <a:r>
              <a:rPr lang="zh-CN" b="1" i="0" u="none" baseline="0"/>
              <a:t>逃离 (Flight)：</a:t>
            </a:r>
            <a:r>
              <a:rPr lang="zh-CN" b="0" i="0" u="none" baseline="0"/>
              <a:t>逃跑 </a:t>
            </a:r>
          </a:p>
          <a:p>
            <a:pPr algn="l" rtl="0"/>
            <a:r>
              <a:rPr lang="zh-CN" b="1" i="0" u="none" baseline="0"/>
              <a:t>抗争 (Fight)：</a:t>
            </a:r>
            <a:r>
              <a:rPr lang="zh-CN" b="0" i="0" u="none" baseline="0"/>
              <a:t>尝试应对威胁 </a:t>
            </a:r>
          </a:p>
          <a:p>
            <a:pPr algn="l" rtl="0"/>
            <a:r>
              <a:rPr lang="zh-CN" b="1" i="0" u="none" baseline="0"/>
              <a:t>惊恐 (Fright)：</a:t>
            </a:r>
            <a:r>
              <a:rPr lang="zh-CN" b="0" i="0" u="none" baseline="0"/>
              <a:t>面对捕猎动物时僵硬不动或是装死 </a:t>
            </a:r>
          </a:p>
          <a:p>
            <a:pPr algn="l" rtl="0"/>
            <a:r>
              <a:rPr lang="zh-CN" b="1" i="0" u="none" baseline="0"/>
              <a:t>晕厥 (Faint)：</a:t>
            </a:r>
            <a:r>
              <a:rPr lang="zh-CN" b="0" i="0" u="none" baseline="0"/>
              <a:t>因恐惧所致晕厥 </a:t>
            </a:r>
          </a:p>
        </p:txBody>
      </p:sp>
      <p:sp>
        <p:nvSpPr>
          <p:cNvPr id="3" name="Title 2">
            <a:extLst>
              <a:ext uri="{FF2B5EF4-FFF2-40B4-BE49-F238E27FC236}">
                <a16:creationId xmlns:a16="http://schemas.microsoft.com/office/drawing/2014/main" id="{F57C062F-CCF5-4B0D-BC35-56A5C361C3DC}"/>
              </a:ext>
            </a:extLst>
          </p:cNvPr>
          <p:cNvSpPr>
            <a:spLocks noGrp="1"/>
          </p:cNvSpPr>
          <p:nvPr>
            <p:ph type="title"/>
          </p:nvPr>
        </p:nvSpPr>
        <p:spPr>
          <a:xfrm>
            <a:off x="315142" y="320678"/>
            <a:ext cx="5806851" cy="1017672"/>
          </a:xfrm>
        </p:spPr>
        <p:txBody>
          <a:bodyPr/>
          <a:lstStyle/>
          <a:p>
            <a:pPr algn="l" rtl="0"/>
            <a:r>
              <a:rPr lang="zh-CN" b="1" i="1" u="none" baseline="0"/>
              <a:t>五个 F</a:t>
            </a:r>
          </a:p>
        </p:txBody>
      </p:sp>
      <p:sp>
        <p:nvSpPr>
          <p:cNvPr id="4" name="Text Placeholder 3">
            <a:extLst>
              <a:ext uri="{FF2B5EF4-FFF2-40B4-BE49-F238E27FC236}">
                <a16:creationId xmlns:a16="http://schemas.microsoft.com/office/drawing/2014/main" id="{8954FBA3-348C-40B4-AB4A-841E000699CD}"/>
              </a:ext>
            </a:extLst>
          </p:cNvPr>
          <p:cNvSpPr>
            <a:spLocks noGrp="1"/>
          </p:cNvSpPr>
          <p:nvPr>
            <p:ph type="body" sz="quarter" idx="10"/>
          </p:nvPr>
        </p:nvSpPr>
        <p:spPr/>
        <p:txBody>
          <a:bodyPr/>
          <a:lstStyle/>
          <a:p>
            <a:pPr algn="l" rtl="0"/>
            <a:r>
              <a:rPr lang="zh-CN" b="0" i="0" u="none" baseline="0"/>
              <a:t>社区紧急响应小组 (CERT) 基础培训第 5 单元：灾难心理学</a:t>
            </a:r>
          </a:p>
        </p:txBody>
      </p:sp>
      <p:sp>
        <p:nvSpPr>
          <p:cNvPr id="5" name="Text Placeholder 4">
            <a:extLst>
              <a:ext uri="{FF2B5EF4-FFF2-40B4-BE49-F238E27FC236}">
                <a16:creationId xmlns:a16="http://schemas.microsoft.com/office/drawing/2014/main" id="{A17B1DB9-F21F-470D-9D00-04979C8DB804}"/>
              </a:ext>
            </a:extLst>
          </p:cNvPr>
          <p:cNvSpPr>
            <a:spLocks noGrp="1"/>
          </p:cNvSpPr>
          <p:nvPr>
            <p:ph type="body" sz="quarter" idx="11"/>
          </p:nvPr>
        </p:nvSpPr>
        <p:spPr/>
        <p:txBody>
          <a:bodyPr/>
          <a:lstStyle/>
          <a:p>
            <a:pPr algn="r" rtl="0"/>
            <a:r>
              <a:rPr lang="zh-CN" b="0" i="0" u="none" baseline="0"/>
              <a:t>5-3</a:t>
            </a:r>
          </a:p>
        </p:txBody>
      </p:sp>
      <p:sp>
        <p:nvSpPr>
          <p:cNvPr id="6" name="Content Placeholder 5">
            <a:extLst>
              <a:ext uri="{FF2B5EF4-FFF2-40B4-BE49-F238E27FC236}">
                <a16:creationId xmlns:a16="http://schemas.microsoft.com/office/drawing/2014/main" id="{8ED1F6F0-80FE-49D0-8689-99506F6F3733}"/>
              </a:ext>
            </a:extLst>
          </p:cNvPr>
          <p:cNvSpPr>
            <a:spLocks noGrp="1"/>
          </p:cNvSpPr>
          <p:nvPr>
            <p:ph sz="quarter" idx="12"/>
          </p:nvPr>
        </p:nvSpPr>
        <p:spPr/>
        <p:txBody>
          <a:bodyPr/>
          <a:lstStyle/>
          <a:p>
            <a:pPr rtl="0"/>
            <a:r>
              <a:rPr lang="zh-CN" b="0" i="0" u="none" baseline="0"/>
              <a:t>PM 5-2</a:t>
            </a:r>
          </a:p>
        </p:txBody>
      </p:sp>
    </p:spTree>
    <p:extLst>
      <p:ext uri="{BB962C8B-B14F-4D97-AF65-F5344CB8AC3E}">
        <p14:creationId xmlns:p14="http://schemas.microsoft.com/office/powerpoint/2010/main" val="388296868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265D01-9E42-43B4-BCEE-CCBE103520C9}"/>
              </a:ext>
            </a:extLst>
          </p:cNvPr>
          <p:cNvSpPr>
            <a:spLocks noGrp="1"/>
          </p:cNvSpPr>
          <p:nvPr>
            <p:ph idx="1"/>
          </p:nvPr>
        </p:nvSpPr>
        <p:spPr/>
        <p:txBody>
          <a:bodyPr/>
          <a:lstStyle/>
          <a:p>
            <a:pPr algn="l" rtl="0">
              <a:lnSpc>
                <a:spcPct val="100000"/>
              </a:lnSpc>
              <a:spcBef>
                <a:spcPts val="600"/>
              </a:spcBef>
            </a:pPr>
            <a:r>
              <a:rPr lang="zh-CN" b="0" i="0" u="none" baseline="0"/>
              <a:t>情绪</a:t>
            </a:r>
          </a:p>
          <a:p>
            <a:pPr algn="l" rtl="0">
              <a:lnSpc>
                <a:spcPct val="100000"/>
              </a:lnSpc>
              <a:spcBef>
                <a:spcPts val="600"/>
              </a:spcBef>
            </a:pPr>
            <a:r>
              <a:rPr lang="zh-CN" b="0" i="0" u="none" baseline="0"/>
              <a:t>认知</a:t>
            </a:r>
          </a:p>
          <a:p>
            <a:pPr algn="l" rtl="0">
              <a:lnSpc>
                <a:spcPct val="100000"/>
              </a:lnSpc>
              <a:spcBef>
                <a:spcPts val="600"/>
              </a:spcBef>
            </a:pPr>
            <a:r>
              <a:rPr lang="zh-CN" b="0" i="0" u="none" baseline="0"/>
              <a:t>精神</a:t>
            </a:r>
          </a:p>
        </p:txBody>
      </p:sp>
      <p:sp>
        <p:nvSpPr>
          <p:cNvPr id="3" name="Title 2">
            <a:extLst>
              <a:ext uri="{FF2B5EF4-FFF2-40B4-BE49-F238E27FC236}">
                <a16:creationId xmlns:a16="http://schemas.microsoft.com/office/drawing/2014/main" id="{2BF590DF-9E80-4D97-B163-9FC840FF4B1F}"/>
              </a:ext>
            </a:extLst>
          </p:cNvPr>
          <p:cNvSpPr>
            <a:spLocks noGrp="1"/>
          </p:cNvSpPr>
          <p:nvPr>
            <p:ph type="title"/>
          </p:nvPr>
        </p:nvSpPr>
        <p:spPr>
          <a:xfrm>
            <a:off x="315142" y="320678"/>
            <a:ext cx="5806851" cy="1017672"/>
          </a:xfrm>
        </p:spPr>
        <p:txBody>
          <a:bodyPr>
            <a:normAutofit/>
          </a:bodyPr>
          <a:lstStyle/>
          <a:p>
            <a:pPr algn="l" rtl="0"/>
            <a:r>
              <a:rPr lang="zh-CN" b="1" i="1" u="none" baseline="0"/>
              <a:t>创伤的心理症状</a:t>
            </a:r>
          </a:p>
        </p:txBody>
      </p:sp>
      <p:sp>
        <p:nvSpPr>
          <p:cNvPr id="4" name="Text Placeholder 3">
            <a:extLst>
              <a:ext uri="{FF2B5EF4-FFF2-40B4-BE49-F238E27FC236}">
                <a16:creationId xmlns:a16="http://schemas.microsoft.com/office/drawing/2014/main" id="{D3D2053F-429F-4F56-867D-81D25F8C017C}"/>
              </a:ext>
            </a:extLst>
          </p:cNvPr>
          <p:cNvSpPr>
            <a:spLocks noGrp="1"/>
          </p:cNvSpPr>
          <p:nvPr>
            <p:ph type="body" sz="quarter" idx="10"/>
          </p:nvPr>
        </p:nvSpPr>
        <p:spPr/>
        <p:txBody>
          <a:bodyPr/>
          <a:lstStyle/>
          <a:p>
            <a:pPr algn="l" rtl="0"/>
            <a:r>
              <a:rPr lang="zh-CN" b="0" i="0" u="none" baseline="0"/>
              <a:t>社区紧急响应小组 (CERT) 基础培训第 5 单元：灾难心理学</a:t>
            </a:r>
          </a:p>
        </p:txBody>
      </p:sp>
      <p:sp>
        <p:nvSpPr>
          <p:cNvPr id="5" name="Text Placeholder 4">
            <a:extLst>
              <a:ext uri="{FF2B5EF4-FFF2-40B4-BE49-F238E27FC236}">
                <a16:creationId xmlns:a16="http://schemas.microsoft.com/office/drawing/2014/main" id="{9A96BFCA-5624-4E94-82A4-9505599F8134}"/>
              </a:ext>
            </a:extLst>
          </p:cNvPr>
          <p:cNvSpPr>
            <a:spLocks noGrp="1"/>
          </p:cNvSpPr>
          <p:nvPr>
            <p:ph type="body" sz="quarter" idx="11"/>
          </p:nvPr>
        </p:nvSpPr>
        <p:spPr/>
        <p:txBody>
          <a:bodyPr/>
          <a:lstStyle/>
          <a:p>
            <a:pPr algn="r" rtl="0"/>
            <a:r>
              <a:rPr lang="zh-CN" b="0" i="0" u="none" baseline="0"/>
              <a:t>5-4</a:t>
            </a:r>
          </a:p>
        </p:txBody>
      </p:sp>
      <p:sp>
        <p:nvSpPr>
          <p:cNvPr id="6" name="Content Placeholder 5">
            <a:extLst>
              <a:ext uri="{FF2B5EF4-FFF2-40B4-BE49-F238E27FC236}">
                <a16:creationId xmlns:a16="http://schemas.microsoft.com/office/drawing/2014/main" id="{73065BEA-E513-40F8-B822-6FCD66DAF5D3}"/>
              </a:ext>
            </a:extLst>
          </p:cNvPr>
          <p:cNvSpPr>
            <a:spLocks noGrp="1"/>
          </p:cNvSpPr>
          <p:nvPr>
            <p:ph sz="quarter" idx="12"/>
          </p:nvPr>
        </p:nvSpPr>
        <p:spPr/>
        <p:txBody>
          <a:bodyPr/>
          <a:lstStyle/>
          <a:p>
            <a:pPr rtl="0"/>
            <a:r>
              <a:rPr lang="zh-CN" b="0" i="0" u="none" baseline="0"/>
              <a:t>PM 5-2</a:t>
            </a:r>
          </a:p>
        </p:txBody>
      </p:sp>
    </p:spTree>
    <p:extLst>
      <p:ext uri="{BB962C8B-B14F-4D97-AF65-F5344CB8AC3E}">
        <p14:creationId xmlns:p14="http://schemas.microsoft.com/office/powerpoint/2010/main" val="93565428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2A09AF-2CE2-4525-ABF8-CB97DDC04D32}"/>
              </a:ext>
            </a:extLst>
          </p:cNvPr>
          <p:cNvSpPr>
            <a:spLocks noGrp="1"/>
          </p:cNvSpPr>
          <p:nvPr>
            <p:ph idx="1"/>
          </p:nvPr>
        </p:nvSpPr>
        <p:spPr/>
        <p:txBody>
          <a:bodyPr/>
          <a:lstStyle/>
          <a:p>
            <a:pPr algn="l" rtl="0">
              <a:lnSpc>
                <a:spcPct val="100000"/>
              </a:lnSpc>
              <a:spcBef>
                <a:spcPts val="600"/>
              </a:spcBef>
            </a:pPr>
            <a:r>
              <a:rPr lang="zh-CN" b="0" i="0" u="none" baseline="0"/>
              <a:t>食欲不振</a:t>
            </a:r>
          </a:p>
          <a:p>
            <a:pPr algn="l" rtl="0">
              <a:lnSpc>
                <a:spcPct val="100000"/>
              </a:lnSpc>
              <a:spcBef>
                <a:spcPts val="600"/>
              </a:spcBef>
            </a:pPr>
            <a:r>
              <a:rPr lang="zh-CN" b="0" i="0" u="none" baseline="0"/>
              <a:t>头疼或胸痛</a:t>
            </a:r>
          </a:p>
          <a:p>
            <a:pPr algn="l" rtl="0">
              <a:lnSpc>
                <a:spcPct val="100000"/>
              </a:lnSpc>
              <a:spcBef>
                <a:spcPts val="600"/>
              </a:spcBef>
            </a:pPr>
            <a:r>
              <a:rPr lang="zh-CN" b="0" i="0" u="none" baseline="0"/>
              <a:t>腹泻，腹痛或恶心</a:t>
            </a:r>
          </a:p>
          <a:p>
            <a:pPr algn="l" rtl="0">
              <a:lnSpc>
                <a:spcPct val="100000"/>
              </a:lnSpc>
              <a:spcBef>
                <a:spcPts val="600"/>
              </a:spcBef>
            </a:pPr>
            <a:r>
              <a:rPr lang="zh-CN" b="0" i="0" u="none" baseline="0"/>
              <a:t>极度活跃</a:t>
            </a:r>
          </a:p>
          <a:p>
            <a:pPr algn="l" rtl="0">
              <a:lnSpc>
                <a:spcPct val="100000"/>
              </a:lnSpc>
              <a:spcBef>
                <a:spcPts val="600"/>
              </a:spcBef>
            </a:pPr>
            <a:r>
              <a:rPr lang="zh-CN" b="0" i="0" u="none" baseline="0"/>
              <a:t>增加服药量</a:t>
            </a:r>
          </a:p>
          <a:p>
            <a:pPr algn="l" rtl="0">
              <a:lnSpc>
                <a:spcPct val="100000"/>
              </a:lnSpc>
              <a:spcBef>
                <a:spcPts val="600"/>
              </a:spcBef>
            </a:pPr>
            <a:r>
              <a:rPr lang="zh-CN" b="0" i="0" u="none" baseline="0"/>
              <a:t>噩梦连连</a:t>
            </a:r>
          </a:p>
          <a:p>
            <a:pPr algn="l" rtl="0">
              <a:lnSpc>
                <a:spcPct val="100000"/>
              </a:lnSpc>
              <a:spcBef>
                <a:spcPts val="600"/>
              </a:spcBef>
            </a:pPr>
            <a:r>
              <a:rPr lang="zh-CN" b="0" i="0" u="none" baseline="0"/>
              <a:t>失眠</a:t>
            </a:r>
          </a:p>
          <a:p>
            <a:pPr algn="l" rtl="0">
              <a:lnSpc>
                <a:spcPct val="100000"/>
              </a:lnSpc>
              <a:spcBef>
                <a:spcPts val="600"/>
              </a:spcBef>
            </a:pPr>
            <a:r>
              <a:rPr lang="zh-CN" b="0" i="0" u="none" baseline="0"/>
              <a:t>疲惫</a:t>
            </a:r>
          </a:p>
        </p:txBody>
      </p:sp>
      <p:sp>
        <p:nvSpPr>
          <p:cNvPr id="3" name="Title 2">
            <a:extLst>
              <a:ext uri="{FF2B5EF4-FFF2-40B4-BE49-F238E27FC236}">
                <a16:creationId xmlns:a16="http://schemas.microsoft.com/office/drawing/2014/main" id="{FB21D505-86B7-44B1-9FD3-2468646AE3C0}"/>
              </a:ext>
            </a:extLst>
          </p:cNvPr>
          <p:cNvSpPr>
            <a:spLocks noGrp="1"/>
          </p:cNvSpPr>
          <p:nvPr>
            <p:ph type="title"/>
          </p:nvPr>
        </p:nvSpPr>
        <p:spPr>
          <a:xfrm>
            <a:off x="315142" y="320678"/>
            <a:ext cx="5806851" cy="1017672"/>
          </a:xfrm>
        </p:spPr>
        <p:txBody>
          <a:bodyPr>
            <a:normAutofit/>
          </a:bodyPr>
          <a:lstStyle/>
          <a:p>
            <a:pPr algn="l" rtl="0"/>
            <a:r>
              <a:rPr lang="zh-CN" b="1" i="1" u="none" baseline="0"/>
              <a:t>创伤的心理症状</a:t>
            </a:r>
          </a:p>
        </p:txBody>
      </p:sp>
      <p:sp>
        <p:nvSpPr>
          <p:cNvPr id="4" name="Text Placeholder 3">
            <a:extLst>
              <a:ext uri="{FF2B5EF4-FFF2-40B4-BE49-F238E27FC236}">
                <a16:creationId xmlns:a16="http://schemas.microsoft.com/office/drawing/2014/main" id="{5D0531B3-FF56-495E-8D77-502D0E62B80F}"/>
              </a:ext>
            </a:extLst>
          </p:cNvPr>
          <p:cNvSpPr>
            <a:spLocks noGrp="1"/>
          </p:cNvSpPr>
          <p:nvPr>
            <p:ph type="body" sz="quarter" idx="10"/>
          </p:nvPr>
        </p:nvSpPr>
        <p:spPr/>
        <p:txBody>
          <a:bodyPr/>
          <a:lstStyle/>
          <a:p>
            <a:pPr algn="l" rtl="0"/>
            <a:r>
              <a:rPr lang="zh-CN" b="0" i="0" u="none" baseline="0"/>
              <a:t>社区紧急响应小组 (CERT) 基础培训第 5 单元：灾难心理学</a:t>
            </a:r>
          </a:p>
        </p:txBody>
      </p:sp>
      <p:sp>
        <p:nvSpPr>
          <p:cNvPr id="5" name="Text Placeholder 4">
            <a:extLst>
              <a:ext uri="{FF2B5EF4-FFF2-40B4-BE49-F238E27FC236}">
                <a16:creationId xmlns:a16="http://schemas.microsoft.com/office/drawing/2014/main" id="{08C6F520-094A-477B-B494-D8613C85415B}"/>
              </a:ext>
            </a:extLst>
          </p:cNvPr>
          <p:cNvSpPr>
            <a:spLocks noGrp="1"/>
          </p:cNvSpPr>
          <p:nvPr>
            <p:ph type="body" sz="quarter" idx="11"/>
          </p:nvPr>
        </p:nvSpPr>
        <p:spPr/>
        <p:txBody>
          <a:bodyPr/>
          <a:lstStyle/>
          <a:p>
            <a:pPr algn="r" rtl="0"/>
            <a:r>
              <a:rPr lang="zh-CN" b="0" i="0" u="none" baseline="0"/>
              <a:t>5-5</a:t>
            </a:r>
          </a:p>
        </p:txBody>
      </p:sp>
      <p:sp>
        <p:nvSpPr>
          <p:cNvPr id="6" name="Content Placeholder 5">
            <a:extLst>
              <a:ext uri="{FF2B5EF4-FFF2-40B4-BE49-F238E27FC236}">
                <a16:creationId xmlns:a16="http://schemas.microsoft.com/office/drawing/2014/main" id="{1AB36133-7714-4ADF-A68F-9DF5639526E5}"/>
              </a:ext>
            </a:extLst>
          </p:cNvPr>
          <p:cNvSpPr>
            <a:spLocks noGrp="1"/>
          </p:cNvSpPr>
          <p:nvPr>
            <p:ph sz="quarter" idx="12"/>
          </p:nvPr>
        </p:nvSpPr>
        <p:spPr/>
        <p:txBody>
          <a:bodyPr/>
          <a:lstStyle/>
          <a:p>
            <a:pPr rtl="0"/>
            <a:r>
              <a:rPr lang="zh-CN" b="0" i="0" u="none" baseline="0"/>
              <a:t>PM 5-3</a:t>
            </a:r>
          </a:p>
        </p:txBody>
      </p:sp>
    </p:spTree>
    <p:extLst>
      <p:ext uri="{BB962C8B-B14F-4D97-AF65-F5344CB8AC3E}">
        <p14:creationId xmlns:p14="http://schemas.microsoft.com/office/powerpoint/2010/main" val="85047339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A73643-73B0-4E99-976C-0FE4FE86C74F}"/>
              </a:ext>
            </a:extLst>
          </p:cNvPr>
          <p:cNvSpPr>
            <a:spLocks noGrp="1"/>
          </p:cNvSpPr>
          <p:nvPr>
            <p:ph idx="1"/>
          </p:nvPr>
        </p:nvSpPr>
        <p:spPr/>
        <p:txBody>
          <a:bodyPr/>
          <a:lstStyle/>
          <a:p>
            <a:pPr algn="l" rtl="0">
              <a:lnSpc>
                <a:spcPct val="100000"/>
              </a:lnSpc>
              <a:spcBef>
                <a:spcPts val="600"/>
              </a:spcBef>
            </a:pPr>
            <a:r>
              <a:rPr lang="zh-CN" b="0" i="0" u="none" baseline="0"/>
              <a:t>在事故之前、之中和之后，您都可以采取一系列措施，帮助管理灾难响应工作所带来情绪影响 </a:t>
            </a:r>
          </a:p>
          <a:p>
            <a:pPr algn="l" rtl="0">
              <a:lnSpc>
                <a:spcPct val="100000"/>
              </a:lnSpc>
              <a:spcBef>
                <a:spcPts val="600"/>
              </a:spcBef>
            </a:pPr>
            <a:r>
              <a:rPr lang="zh-CN" b="0" i="0" u="none" baseline="0"/>
              <a:t>了解灾难创伤的潜在生理和心理症状可以帮助应对影响 </a:t>
            </a:r>
          </a:p>
          <a:p>
            <a:pPr algn="l" rtl="0">
              <a:lnSpc>
                <a:spcPct val="100000"/>
              </a:lnSpc>
              <a:spcBef>
                <a:spcPts val="600"/>
              </a:spcBef>
            </a:pPr>
            <a:r>
              <a:rPr lang="zh-CN" b="0" i="0" u="none" baseline="0"/>
              <a:t>学习管理压力：</a:t>
            </a:r>
          </a:p>
          <a:p>
            <a:pPr lvl="1" algn="l" rtl="0">
              <a:lnSpc>
                <a:spcPct val="100000"/>
              </a:lnSpc>
              <a:spcBef>
                <a:spcPts val="600"/>
              </a:spcBef>
            </a:pPr>
            <a:r>
              <a:rPr lang="zh-CN" b="0" i="0" u="none" baseline="0"/>
              <a:t>社区紧急响应小组 (CERT) 的志愿者管理自身压力</a:t>
            </a:r>
          </a:p>
          <a:p>
            <a:pPr lvl="1" algn="l" rtl="0">
              <a:lnSpc>
                <a:spcPct val="100000"/>
              </a:lnSpc>
              <a:spcBef>
                <a:spcPts val="600"/>
              </a:spcBef>
            </a:pPr>
            <a:r>
              <a:rPr lang="zh-CN" b="0" i="0" u="none" baseline="0"/>
              <a:t>社区紧急响应小组 (CERT) 的领队在响应过程中管理压力 </a:t>
            </a:r>
          </a:p>
          <a:p>
            <a:pPr algn="l" rtl="0">
              <a:lnSpc>
                <a:spcPct val="100000"/>
              </a:lnSpc>
              <a:spcBef>
                <a:spcPts val="600"/>
              </a:spcBef>
            </a:pPr>
            <a:endParaRPr lang="zh-CN" dirty="0"/>
          </a:p>
        </p:txBody>
      </p:sp>
      <p:sp>
        <p:nvSpPr>
          <p:cNvPr id="3" name="Title 2">
            <a:extLst>
              <a:ext uri="{FF2B5EF4-FFF2-40B4-BE49-F238E27FC236}">
                <a16:creationId xmlns:a16="http://schemas.microsoft.com/office/drawing/2014/main" id="{D07D40C4-B038-474D-91B3-3DEF6E594FDA}"/>
              </a:ext>
            </a:extLst>
          </p:cNvPr>
          <p:cNvSpPr>
            <a:spLocks noGrp="1"/>
          </p:cNvSpPr>
          <p:nvPr>
            <p:ph type="title"/>
          </p:nvPr>
        </p:nvSpPr>
        <p:spPr>
          <a:xfrm>
            <a:off x="315142" y="320678"/>
            <a:ext cx="5806851" cy="1017672"/>
          </a:xfrm>
        </p:spPr>
        <p:txBody>
          <a:bodyPr/>
          <a:lstStyle/>
          <a:p>
            <a:pPr algn="l" rtl="0"/>
            <a:r>
              <a:rPr lang="zh-CN" b="1" i="1" u="none" baseline="0"/>
              <a:t>团队健康</a:t>
            </a:r>
          </a:p>
        </p:txBody>
      </p:sp>
      <p:sp>
        <p:nvSpPr>
          <p:cNvPr id="4" name="Text Placeholder 3">
            <a:extLst>
              <a:ext uri="{FF2B5EF4-FFF2-40B4-BE49-F238E27FC236}">
                <a16:creationId xmlns:a16="http://schemas.microsoft.com/office/drawing/2014/main" id="{CC727B14-E051-44C4-B147-447F525593E5}"/>
              </a:ext>
            </a:extLst>
          </p:cNvPr>
          <p:cNvSpPr>
            <a:spLocks noGrp="1"/>
          </p:cNvSpPr>
          <p:nvPr>
            <p:ph type="body" sz="quarter" idx="10"/>
          </p:nvPr>
        </p:nvSpPr>
        <p:spPr/>
        <p:txBody>
          <a:bodyPr/>
          <a:lstStyle/>
          <a:p>
            <a:pPr algn="l" rtl="0"/>
            <a:r>
              <a:rPr lang="zh-CN" b="0" i="0" u="none" baseline="0"/>
              <a:t>社区紧急响应小组 (CERT) 基础培训第 5 单元：灾难心理学</a:t>
            </a:r>
          </a:p>
        </p:txBody>
      </p:sp>
      <p:sp>
        <p:nvSpPr>
          <p:cNvPr id="5" name="Text Placeholder 4">
            <a:extLst>
              <a:ext uri="{FF2B5EF4-FFF2-40B4-BE49-F238E27FC236}">
                <a16:creationId xmlns:a16="http://schemas.microsoft.com/office/drawing/2014/main" id="{9D6DB8DC-C40A-4716-8832-7C20C679015D}"/>
              </a:ext>
            </a:extLst>
          </p:cNvPr>
          <p:cNvSpPr>
            <a:spLocks noGrp="1"/>
          </p:cNvSpPr>
          <p:nvPr>
            <p:ph type="body" sz="quarter" idx="11"/>
          </p:nvPr>
        </p:nvSpPr>
        <p:spPr/>
        <p:txBody>
          <a:bodyPr/>
          <a:lstStyle/>
          <a:p>
            <a:pPr algn="r" rtl="0"/>
            <a:r>
              <a:rPr lang="zh-CN" b="0" i="0" u="none" baseline="0"/>
              <a:t>5-6</a:t>
            </a:r>
          </a:p>
        </p:txBody>
      </p:sp>
      <p:sp>
        <p:nvSpPr>
          <p:cNvPr id="6" name="Content Placeholder 5">
            <a:extLst>
              <a:ext uri="{FF2B5EF4-FFF2-40B4-BE49-F238E27FC236}">
                <a16:creationId xmlns:a16="http://schemas.microsoft.com/office/drawing/2014/main" id="{2FA20BFB-2A37-4AC3-A7A7-557ECA8085B5}"/>
              </a:ext>
            </a:extLst>
          </p:cNvPr>
          <p:cNvSpPr>
            <a:spLocks noGrp="1"/>
          </p:cNvSpPr>
          <p:nvPr>
            <p:ph sz="quarter" idx="12"/>
          </p:nvPr>
        </p:nvSpPr>
        <p:spPr/>
        <p:txBody>
          <a:bodyPr/>
          <a:lstStyle/>
          <a:p>
            <a:pPr rtl="0"/>
            <a:r>
              <a:rPr lang="zh-CN" b="0" i="0" u="none" baseline="0"/>
              <a:t>PM 5-4</a:t>
            </a:r>
          </a:p>
        </p:txBody>
      </p:sp>
    </p:spTree>
    <p:extLst>
      <p:ext uri="{BB962C8B-B14F-4D97-AF65-F5344CB8AC3E}">
        <p14:creationId xmlns:p14="http://schemas.microsoft.com/office/powerpoint/2010/main" val="35228010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C236C3-A52D-464D-B720-49583C91C2E4}"/>
              </a:ext>
            </a:extLst>
          </p:cNvPr>
          <p:cNvSpPr>
            <a:spLocks noGrp="1"/>
          </p:cNvSpPr>
          <p:nvPr>
            <p:ph idx="1"/>
          </p:nvPr>
        </p:nvSpPr>
        <p:spPr/>
        <p:txBody>
          <a:bodyPr/>
          <a:lstStyle/>
          <a:p>
            <a:pPr algn="l" rtl="0">
              <a:lnSpc>
                <a:spcPct val="100000"/>
              </a:lnSpc>
              <a:spcBef>
                <a:spcPts val="600"/>
              </a:spcBef>
            </a:pPr>
            <a:r>
              <a:rPr lang="zh-CN" b="0" i="0" u="none" baseline="0"/>
              <a:t>获得充足的睡眠 </a:t>
            </a:r>
          </a:p>
          <a:p>
            <a:pPr algn="l" rtl="0">
              <a:lnSpc>
                <a:spcPct val="100000"/>
              </a:lnSpc>
              <a:spcBef>
                <a:spcPts val="600"/>
              </a:spcBef>
            </a:pPr>
            <a:r>
              <a:rPr lang="zh-CN" b="0" i="0" u="none" baseline="0"/>
              <a:t>定期锻炼 </a:t>
            </a:r>
          </a:p>
          <a:p>
            <a:pPr algn="l" rtl="0">
              <a:lnSpc>
                <a:spcPct val="100000"/>
              </a:lnSpc>
              <a:spcBef>
                <a:spcPts val="600"/>
              </a:spcBef>
            </a:pPr>
            <a:r>
              <a:rPr lang="zh-CN" b="0" i="0" u="none" baseline="0"/>
              <a:t>保持饮食平衡 </a:t>
            </a:r>
          </a:p>
          <a:p>
            <a:pPr algn="l" rtl="0">
              <a:lnSpc>
                <a:spcPct val="100000"/>
              </a:lnSpc>
              <a:spcBef>
                <a:spcPts val="600"/>
              </a:spcBef>
            </a:pPr>
            <a:r>
              <a:rPr lang="zh-CN" b="0" i="0" u="none" baseline="0"/>
              <a:t>平衡工作、休闲和休息时间 </a:t>
            </a:r>
          </a:p>
          <a:p>
            <a:pPr algn="l" rtl="0">
              <a:lnSpc>
                <a:spcPct val="100000"/>
              </a:lnSpc>
              <a:spcBef>
                <a:spcPts val="600"/>
              </a:spcBef>
            </a:pPr>
            <a:r>
              <a:rPr lang="zh-CN" b="0" i="0" u="none" baseline="0"/>
              <a:t>允许自身获取或给予 </a:t>
            </a:r>
          </a:p>
          <a:p>
            <a:pPr algn="l" rtl="0">
              <a:lnSpc>
                <a:spcPct val="100000"/>
              </a:lnSpc>
              <a:spcBef>
                <a:spcPts val="600"/>
              </a:spcBef>
            </a:pPr>
            <a:r>
              <a:rPr lang="zh-CN" b="0" i="0" u="none" baseline="0"/>
              <a:t>与他人保持联系 </a:t>
            </a:r>
          </a:p>
          <a:p>
            <a:pPr algn="l" rtl="0">
              <a:lnSpc>
                <a:spcPct val="100000"/>
              </a:lnSpc>
              <a:spcBef>
                <a:spcPts val="600"/>
              </a:spcBef>
            </a:pPr>
            <a:r>
              <a:rPr lang="zh-CN" b="0" i="0" u="none" baseline="0"/>
              <a:t>使用提高精神层面的资源 </a:t>
            </a:r>
          </a:p>
        </p:txBody>
      </p:sp>
      <p:sp>
        <p:nvSpPr>
          <p:cNvPr id="3" name="Title 2">
            <a:extLst>
              <a:ext uri="{FF2B5EF4-FFF2-40B4-BE49-F238E27FC236}">
                <a16:creationId xmlns:a16="http://schemas.microsoft.com/office/drawing/2014/main" id="{486DD448-696A-492B-BED6-44290765DA97}"/>
              </a:ext>
            </a:extLst>
          </p:cNvPr>
          <p:cNvSpPr>
            <a:spLocks noGrp="1"/>
          </p:cNvSpPr>
          <p:nvPr>
            <p:ph type="title"/>
          </p:nvPr>
        </p:nvSpPr>
        <p:spPr>
          <a:xfrm>
            <a:off x="315142" y="320678"/>
            <a:ext cx="5806851" cy="1017672"/>
          </a:xfrm>
        </p:spPr>
        <p:txBody>
          <a:bodyPr/>
          <a:lstStyle/>
          <a:p>
            <a:pPr algn="l" rtl="0"/>
            <a:r>
              <a:rPr lang="zh-CN" b="1" i="1" u="none" baseline="0"/>
              <a:t>如何减压</a:t>
            </a:r>
          </a:p>
        </p:txBody>
      </p:sp>
      <p:sp>
        <p:nvSpPr>
          <p:cNvPr id="4" name="Text Placeholder 3">
            <a:extLst>
              <a:ext uri="{FF2B5EF4-FFF2-40B4-BE49-F238E27FC236}">
                <a16:creationId xmlns:a16="http://schemas.microsoft.com/office/drawing/2014/main" id="{EF1549F2-8E62-40E1-B6D6-62C4A18B3A26}"/>
              </a:ext>
            </a:extLst>
          </p:cNvPr>
          <p:cNvSpPr>
            <a:spLocks noGrp="1"/>
          </p:cNvSpPr>
          <p:nvPr>
            <p:ph type="body" sz="quarter" idx="10"/>
          </p:nvPr>
        </p:nvSpPr>
        <p:spPr/>
        <p:txBody>
          <a:bodyPr/>
          <a:lstStyle/>
          <a:p>
            <a:pPr algn="l" rtl="0"/>
            <a:r>
              <a:rPr lang="zh-CN" b="0" i="0" u="none" baseline="0"/>
              <a:t>社区紧急响应小组 (CERT) 基础培训第 5 单元：灾难心理学</a:t>
            </a:r>
          </a:p>
        </p:txBody>
      </p:sp>
      <p:sp>
        <p:nvSpPr>
          <p:cNvPr id="5" name="Text Placeholder 4">
            <a:extLst>
              <a:ext uri="{FF2B5EF4-FFF2-40B4-BE49-F238E27FC236}">
                <a16:creationId xmlns:a16="http://schemas.microsoft.com/office/drawing/2014/main" id="{B37128C2-760D-4F23-8780-B703F038B839}"/>
              </a:ext>
            </a:extLst>
          </p:cNvPr>
          <p:cNvSpPr>
            <a:spLocks noGrp="1"/>
          </p:cNvSpPr>
          <p:nvPr>
            <p:ph type="body" sz="quarter" idx="11"/>
          </p:nvPr>
        </p:nvSpPr>
        <p:spPr/>
        <p:txBody>
          <a:bodyPr/>
          <a:lstStyle/>
          <a:p>
            <a:pPr algn="r" rtl="0"/>
            <a:r>
              <a:rPr lang="zh-CN" b="0" i="0" u="none" baseline="0"/>
              <a:t>5-7</a:t>
            </a:r>
          </a:p>
        </p:txBody>
      </p:sp>
      <p:sp>
        <p:nvSpPr>
          <p:cNvPr id="6" name="Content Placeholder 5">
            <a:extLst>
              <a:ext uri="{FF2B5EF4-FFF2-40B4-BE49-F238E27FC236}">
                <a16:creationId xmlns:a16="http://schemas.microsoft.com/office/drawing/2014/main" id="{516793CA-635A-41D8-96C3-2D8E96593C60}"/>
              </a:ext>
            </a:extLst>
          </p:cNvPr>
          <p:cNvSpPr>
            <a:spLocks noGrp="1"/>
          </p:cNvSpPr>
          <p:nvPr>
            <p:ph sz="quarter" idx="12"/>
          </p:nvPr>
        </p:nvSpPr>
        <p:spPr/>
        <p:txBody>
          <a:bodyPr/>
          <a:lstStyle/>
          <a:p>
            <a:pPr rtl="0"/>
            <a:r>
              <a:rPr lang="zh-CN" b="0" i="0" u="none" baseline="0"/>
              <a:t>PM 5-4</a:t>
            </a:r>
          </a:p>
        </p:txBody>
      </p:sp>
    </p:spTree>
    <p:extLst>
      <p:ext uri="{BB962C8B-B14F-4D97-AF65-F5344CB8AC3E}">
        <p14:creationId xmlns:p14="http://schemas.microsoft.com/office/powerpoint/2010/main" val="134830703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2D4BF8-6876-42C9-9B58-5EA5A4981F06}"/>
              </a:ext>
            </a:extLst>
          </p:cNvPr>
          <p:cNvSpPr>
            <a:spLocks noGrp="1"/>
          </p:cNvSpPr>
          <p:nvPr>
            <p:ph idx="1"/>
          </p:nvPr>
        </p:nvSpPr>
        <p:spPr/>
        <p:txBody>
          <a:bodyPr/>
          <a:lstStyle/>
          <a:p>
            <a:pPr algn="l" rtl="0">
              <a:lnSpc>
                <a:spcPct val="100000"/>
              </a:lnSpc>
              <a:spcBef>
                <a:spcPts val="600"/>
              </a:spcBef>
            </a:pPr>
            <a:r>
              <a:rPr lang="zh-CN" b="0" i="0" u="none" baseline="0"/>
              <a:t>注意灾难之后可能造成的创伤 </a:t>
            </a:r>
          </a:p>
          <a:p>
            <a:pPr algn="l" rtl="0">
              <a:lnSpc>
                <a:spcPct val="100000"/>
              </a:lnSpc>
              <a:spcBef>
                <a:spcPts val="600"/>
              </a:spcBef>
            </a:pPr>
            <a:r>
              <a:rPr lang="zh-CN" b="0" i="0" u="none" baseline="0"/>
              <a:t>向家人和朋友解释您的需求：</a:t>
            </a:r>
          </a:p>
          <a:p>
            <a:pPr lvl="1" algn="l" rtl="0">
              <a:lnSpc>
                <a:spcPct val="100000"/>
              </a:lnSpc>
              <a:spcBef>
                <a:spcPts val="600"/>
              </a:spcBef>
            </a:pPr>
            <a:r>
              <a:rPr lang="zh-CN" b="0" i="0" u="none" baseline="0"/>
              <a:t>当您愿意讲述时，倾听您的讲述</a:t>
            </a:r>
          </a:p>
          <a:p>
            <a:pPr lvl="1" algn="l" rtl="0">
              <a:lnSpc>
                <a:spcPct val="100000"/>
              </a:lnSpc>
              <a:spcBef>
                <a:spcPts val="600"/>
              </a:spcBef>
            </a:pPr>
            <a:r>
              <a:rPr lang="zh-CN" b="0" i="0" u="none" baseline="0"/>
              <a:t>在您尚未准备好时，请不要逼迫自己谈及此事 </a:t>
            </a:r>
          </a:p>
          <a:p>
            <a:pPr algn="l" rtl="0">
              <a:lnSpc>
                <a:spcPct val="100000"/>
              </a:lnSpc>
              <a:spcBef>
                <a:spcPts val="600"/>
              </a:spcBef>
            </a:pPr>
            <a:endParaRPr lang="zh-CN" dirty="0"/>
          </a:p>
        </p:txBody>
      </p:sp>
      <p:sp>
        <p:nvSpPr>
          <p:cNvPr id="3" name="Title 2">
            <a:extLst>
              <a:ext uri="{FF2B5EF4-FFF2-40B4-BE49-F238E27FC236}">
                <a16:creationId xmlns:a16="http://schemas.microsoft.com/office/drawing/2014/main" id="{DB4BDB8F-D64E-431F-9D16-6AEC619B4271}"/>
              </a:ext>
            </a:extLst>
          </p:cNvPr>
          <p:cNvSpPr>
            <a:spLocks noGrp="1"/>
          </p:cNvSpPr>
          <p:nvPr>
            <p:ph type="title"/>
          </p:nvPr>
        </p:nvSpPr>
        <p:spPr>
          <a:xfrm>
            <a:off x="315142" y="320678"/>
            <a:ext cx="5806851" cy="1017672"/>
          </a:xfrm>
        </p:spPr>
        <p:txBody>
          <a:bodyPr/>
          <a:lstStyle/>
          <a:p>
            <a:pPr algn="l" rtl="0"/>
            <a:r>
              <a:rPr lang="zh-CN" b="1" i="1" u="none" baseline="0"/>
              <a:t>照顾好您自身</a:t>
            </a:r>
          </a:p>
        </p:txBody>
      </p:sp>
      <p:sp>
        <p:nvSpPr>
          <p:cNvPr id="4" name="Text Placeholder 3">
            <a:extLst>
              <a:ext uri="{FF2B5EF4-FFF2-40B4-BE49-F238E27FC236}">
                <a16:creationId xmlns:a16="http://schemas.microsoft.com/office/drawing/2014/main" id="{89B348E8-A3DB-4AFA-8ED7-75AFC168D7B3}"/>
              </a:ext>
            </a:extLst>
          </p:cNvPr>
          <p:cNvSpPr>
            <a:spLocks noGrp="1"/>
          </p:cNvSpPr>
          <p:nvPr>
            <p:ph type="body" sz="quarter" idx="10"/>
          </p:nvPr>
        </p:nvSpPr>
        <p:spPr/>
        <p:txBody>
          <a:bodyPr/>
          <a:lstStyle/>
          <a:p>
            <a:pPr algn="l" rtl="0"/>
            <a:r>
              <a:rPr lang="zh-CN" b="0" i="0" u="none" baseline="0"/>
              <a:t>社区紧急响应小组 (CERT) 基础培训第 5 单元：灾难心理学</a:t>
            </a:r>
          </a:p>
        </p:txBody>
      </p:sp>
      <p:sp>
        <p:nvSpPr>
          <p:cNvPr id="5" name="Text Placeholder 4">
            <a:extLst>
              <a:ext uri="{FF2B5EF4-FFF2-40B4-BE49-F238E27FC236}">
                <a16:creationId xmlns:a16="http://schemas.microsoft.com/office/drawing/2014/main" id="{6E6E6FA9-D727-403D-920E-61F188178BC5}"/>
              </a:ext>
            </a:extLst>
          </p:cNvPr>
          <p:cNvSpPr>
            <a:spLocks noGrp="1"/>
          </p:cNvSpPr>
          <p:nvPr>
            <p:ph type="body" sz="quarter" idx="11"/>
          </p:nvPr>
        </p:nvSpPr>
        <p:spPr/>
        <p:txBody>
          <a:bodyPr/>
          <a:lstStyle/>
          <a:p>
            <a:pPr algn="r" rtl="0"/>
            <a:r>
              <a:rPr lang="zh-CN" b="0" i="0" u="none" baseline="0"/>
              <a:t>5-8</a:t>
            </a:r>
          </a:p>
        </p:txBody>
      </p:sp>
      <p:sp>
        <p:nvSpPr>
          <p:cNvPr id="6" name="Content Placeholder 5">
            <a:extLst>
              <a:ext uri="{FF2B5EF4-FFF2-40B4-BE49-F238E27FC236}">
                <a16:creationId xmlns:a16="http://schemas.microsoft.com/office/drawing/2014/main" id="{B2840D64-B3B6-4B7F-AAFB-FA99A75053F6}"/>
              </a:ext>
            </a:extLst>
          </p:cNvPr>
          <p:cNvSpPr>
            <a:spLocks noGrp="1"/>
          </p:cNvSpPr>
          <p:nvPr>
            <p:ph sz="quarter" idx="12"/>
          </p:nvPr>
        </p:nvSpPr>
        <p:spPr/>
        <p:txBody>
          <a:bodyPr/>
          <a:lstStyle/>
          <a:p>
            <a:pPr rtl="0"/>
            <a:r>
              <a:rPr lang="zh-CN" b="0" i="0" u="none" baseline="0"/>
              <a:t>PM 5-4</a:t>
            </a:r>
          </a:p>
        </p:txBody>
      </p:sp>
    </p:spTree>
    <p:extLst>
      <p:ext uri="{BB962C8B-B14F-4D97-AF65-F5344CB8AC3E}">
        <p14:creationId xmlns:p14="http://schemas.microsoft.com/office/powerpoint/2010/main" val="259316972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AE852F-573D-4729-919B-5A223E0DC445}"/>
              </a:ext>
            </a:extLst>
          </p:cNvPr>
          <p:cNvSpPr>
            <a:spLocks noGrp="1"/>
          </p:cNvSpPr>
          <p:nvPr>
            <p:ph idx="1"/>
          </p:nvPr>
        </p:nvSpPr>
        <p:spPr/>
        <p:txBody>
          <a:bodyPr/>
          <a:lstStyle/>
          <a:p>
            <a:pPr algn="l" rtl="0">
              <a:lnSpc>
                <a:spcPct val="100000"/>
              </a:lnSpc>
              <a:spcBef>
                <a:spcPts val="600"/>
              </a:spcBef>
            </a:pPr>
            <a:r>
              <a:rPr lang="zh-CN" b="0" i="0" u="none" baseline="0"/>
              <a:t>这项活动使您有机会列出在灾难发生之前和之中可以使用的一系列自我护理的工具，使得您做好准备来响应紧急事件 </a:t>
            </a:r>
          </a:p>
          <a:p>
            <a:pPr algn="l" rtl="0">
              <a:lnSpc>
                <a:spcPct val="100000"/>
              </a:lnSpc>
              <a:spcBef>
                <a:spcPts val="600"/>
              </a:spcBef>
            </a:pPr>
            <a:r>
              <a:rPr lang="zh-CN" b="0" i="0" u="none" baseline="0"/>
              <a:t>请根据自身节奏完成这项活动。当所有人都已完成时，若您愿意，您将有机会与全班分享您的答案 </a:t>
            </a:r>
          </a:p>
        </p:txBody>
      </p:sp>
      <p:sp>
        <p:nvSpPr>
          <p:cNvPr id="3" name="Title 2">
            <a:extLst>
              <a:ext uri="{FF2B5EF4-FFF2-40B4-BE49-F238E27FC236}">
                <a16:creationId xmlns:a16="http://schemas.microsoft.com/office/drawing/2014/main" id="{7C64A898-B2E1-4E03-A0DC-CAE791BF065F}"/>
              </a:ext>
            </a:extLst>
          </p:cNvPr>
          <p:cNvSpPr>
            <a:spLocks noGrp="1"/>
          </p:cNvSpPr>
          <p:nvPr>
            <p:ph type="title"/>
          </p:nvPr>
        </p:nvSpPr>
        <p:spPr>
          <a:xfrm>
            <a:off x="315142" y="320678"/>
            <a:ext cx="5806851" cy="1017672"/>
          </a:xfrm>
        </p:spPr>
        <p:txBody>
          <a:bodyPr/>
          <a:lstStyle/>
          <a:p>
            <a:pPr algn="l" rtl="0"/>
            <a:r>
              <a:rPr lang="zh-CN" b="1" i="1" u="none" baseline="0"/>
              <a:t>自我护理工具箱</a:t>
            </a:r>
          </a:p>
        </p:txBody>
      </p:sp>
      <p:sp>
        <p:nvSpPr>
          <p:cNvPr id="4" name="Text Placeholder 3">
            <a:extLst>
              <a:ext uri="{FF2B5EF4-FFF2-40B4-BE49-F238E27FC236}">
                <a16:creationId xmlns:a16="http://schemas.microsoft.com/office/drawing/2014/main" id="{8B3E3645-B004-49F7-9161-9526C6619BD7}"/>
              </a:ext>
            </a:extLst>
          </p:cNvPr>
          <p:cNvSpPr>
            <a:spLocks noGrp="1"/>
          </p:cNvSpPr>
          <p:nvPr>
            <p:ph type="body" sz="quarter" idx="10"/>
          </p:nvPr>
        </p:nvSpPr>
        <p:spPr/>
        <p:txBody>
          <a:bodyPr/>
          <a:lstStyle/>
          <a:p>
            <a:pPr algn="l" rtl="0"/>
            <a:r>
              <a:rPr lang="zh-CN" b="0" i="0" u="none" baseline="0"/>
              <a:t>社区紧急响应小组 (CERT) 基础培训第 5 单元：灾难心理学</a:t>
            </a:r>
          </a:p>
        </p:txBody>
      </p:sp>
      <p:sp>
        <p:nvSpPr>
          <p:cNvPr id="5" name="Text Placeholder 4">
            <a:extLst>
              <a:ext uri="{FF2B5EF4-FFF2-40B4-BE49-F238E27FC236}">
                <a16:creationId xmlns:a16="http://schemas.microsoft.com/office/drawing/2014/main" id="{F929A31C-A7CE-4ADB-BD6F-8DCD71EA2B4A}"/>
              </a:ext>
            </a:extLst>
          </p:cNvPr>
          <p:cNvSpPr>
            <a:spLocks noGrp="1"/>
          </p:cNvSpPr>
          <p:nvPr>
            <p:ph type="body" sz="quarter" idx="11"/>
          </p:nvPr>
        </p:nvSpPr>
        <p:spPr/>
        <p:txBody>
          <a:bodyPr/>
          <a:lstStyle/>
          <a:p>
            <a:pPr algn="r" rtl="0"/>
            <a:r>
              <a:rPr lang="zh-CN" b="0" i="0" u="none" baseline="0"/>
              <a:t>5-9</a:t>
            </a:r>
          </a:p>
        </p:txBody>
      </p:sp>
      <p:sp>
        <p:nvSpPr>
          <p:cNvPr id="6" name="Content Placeholder 5">
            <a:extLst>
              <a:ext uri="{FF2B5EF4-FFF2-40B4-BE49-F238E27FC236}">
                <a16:creationId xmlns:a16="http://schemas.microsoft.com/office/drawing/2014/main" id="{83B98C6B-AC81-45BE-9D36-F51E34DAF252}"/>
              </a:ext>
            </a:extLst>
          </p:cNvPr>
          <p:cNvSpPr>
            <a:spLocks noGrp="1"/>
          </p:cNvSpPr>
          <p:nvPr>
            <p:ph sz="quarter" idx="12"/>
          </p:nvPr>
        </p:nvSpPr>
        <p:spPr/>
        <p:txBody>
          <a:bodyPr/>
          <a:lstStyle/>
          <a:p>
            <a:pPr rtl="0"/>
            <a:r>
              <a:rPr lang="zh-CN" b="0" i="0" u="none" baseline="0"/>
              <a:t>PM 5-5</a:t>
            </a:r>
          </a:p>
        </p:txBody>
      </p:sp>
    </p:spTree>
    <p:extLst>
      <p:ext uri="{BB962C8B-B14F-4D97-AF65-F5344CB8AC3E}">
        <p14:creationId xmlns:p14="http://schemas.microsoft.com/office/powerpoint/2010/main" val="2108456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2A634D-731D-48C5-843F-CA98BE9DA84B}"/>
              </a:ext>
            </a:extLst>
          </p:cNvPr>
          <p:cNvSpPr>
            <a:spLocks noGrp="1"/>
          </p:cNvSpPr>
          <p:nvPr>
            <p:ph idx="1"/>
          </p:nvPr>
        </p:nvSpPr>
        <p:spPr/>
        <p:txBody>
          <a:bodyPr/>
          <a:lstStyle/>
          <a:p>
            <a:pPr algn="l" rtl="0"/>
            <a:r>
              <a:rPr lang="zh-CN" b="0" i="0" u="none" baseline="0"/>
              <a:t>它们相对来说不可预测 </a:t>
            </a:r>
          </a:p>
          <a:p>
            <a:pPr algn="l" rtl="0"/>
            <a:r>
              <a:rPr lang="zh-CN" b="0" i="0" u="none" baseline="0"/>
              <a:t>紧急响应人员可能感觉应接不暇 </a:t>
            </a:r>
          </a:p>
          <a:p>
            <a:pPr algn="l" rtl="0"/>
            <a:r>
              <a:rPr lang="zh-CN" b="0" i="0" u="none" baseline="0"/>
              <a:t>生命、健康和环境都面临着危险 </a:t>
            </a:r>
          </a:p>
        </p:txBody>
      </p:sp>
      <p:sp>
        <p:nvSpPr>
          <p:cNvPr id="3" name="Title 2">
            <a:extLst>
              <a:ext uri="{FF2B5EF4-FFF2-40B4-BE49-F238E27FC236}">
                <a16:creationId xmlns:a16="http://schemas.microsoft.com/office/drawing/2014/main" id="{8BA9531B-0961-49C8-A1D0-F9BE7DEFFC02}"/>
              </a:ext>
            </a:extLst>
          </p:cNvPr>
          <p:cNvSpPr>
            <a:spLocks noGrp="1"/>
          </p:cNvSpPr>
          <p:nvPr>
            <p:ph type="title"/>
          </p:nvPr>
        </p:nvSpPr>
        <p:spPr>
          <a:xfrm>
            <a:off x="315142" y="320678"/>
            <a:ext cx="5806851" cy="1017672"/>
          </a:xfrm>
        </p:spPr>
        <p:txBody>
          <a:bodyPr/>
          <a:lstStyle/>
          <a:p>
            <a:pPr algn="l" rtl="0"/>
            <a:r>
              <a:rPr lang="zh-CN" b="1" i="1" u="none" baseline="0"/>
              <a:t>主要灾难元素</a:t>
            </a:r>
          </a:p>
        </p:txBody>
      </p:sp>
      <p:sp>
        <p:nvSpPr>
          <p:cNvPr id="4" name="Text Placeholder 3">
            <a:extLst>
              <a:ext uri="{FF2B5EF4-FFF2-40B4-BE49-F238E27FC236}">
                <a16:creationId xmlns:a16="http://schemas.microsoft.com/office/drawing/2014/main" id="{193E04F5-D816-42FB-969C-779884393F0B}"/>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BA9FA244-A8D2-458F-A1B5-2D436A900AF9}"/>
              </a:ext>
            </a:extLst>
          </p:cNvPr>
          <p:cNvSpPr>
            <a:spLocks noGrp="1"/>
          </p:cNvSpPr>
          <p:nvPr>
            <p:ph type="body" sz="quarter" idx="11"/>
          </p:nvPr>
        </p:nvSpPr>
        <p:spPr/>
        <p:txBody>
          <a:bodyPr/>
          <a:lstStyle/>
          <a:p>
            <a:pPr algn="r" rtl="0"/>
            <a:r>
              <a:rPr lang="zh-CN" b="0" i="0" u="none" baseline="0"/>
              <a:t>1-13</a:t>
            </a:r>
          </a:p>
        </p:txBody>
      </p:sp>
      <p:sp>
        <p:nvSpPr>
          <p:cNvPr id="6" name="Content Placeholder 5">
            <a:extLst>
              <a:ext uri="{FF2B5EF4-FFF2-40B4-BE49-F238E27FC236}">
                <a16:creationId xmlns:a16="http://schemas.microsoft.com/office/drawing/2014/main" id="{4B76FAC8-7EC5-407B-A0E2-79DEC7F6817D}"/>
              </a:ext>
            </a:extLst>
          </p:cNvPr>
          <p:cNvSpPr>
            <a:spLocks noGrp="1"/>
          </p:cNvSpPr>
          <p:nvPr>
            <p:ph sz="quarter" idx="12"/>
          </p:nvPr>
        </p:nvSpPr>
        <p:spPr/>
        <p:txBody>
          <a:bodyPr/>
          <a:lstStyle/>
          <a:p>
            <a:pPr rtl="0"/>
            <a:r>
              <a:rPr lang="zh-CN" b="0" i="0" u="none" baseline="0"/>
              <a:t>PM 1-6</a:t>
            </a:r>
          </a:p>
        </p:txBody>
      </p:sp>
    </p:spTree>
    <p:extLst>
      <p:ext uri="{BB962C8B-B14F-4D97-AF65-F5344CB8AC3E}">
        <p14:creationId xmlns:p14="http://schemas.microsoft.com/office/powerpoint/2010/main" val="297672524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6F543D-0D47-47E3-85D2-A87CEA5BDB6B}"/>
              </a:ext>
            </a:extLst>
          </p:cNvPr>
          <p:cNvSpPr>
            <a:spLocks noGrp="1"/>
          </p:cNvSpPr>
          <p:nvPr>
            <p:ph idx="1"/>
          </p:nvPr>
        </p:nvSpPr>
        <p:spPr/>
        <p:txBody>
          <a:bodyPr>
            <a:noAutofit/>
          </a:bodyPr>
          <a:lstStyle/>
          <a:p>
            <a:pPr algn="l" rtl="0">
              <a:lnSpc>
                <a:spcPct val="100000"/>
              </a:lnSpc>
              <a:spcBef>
                <a:spcPts val="0"/>
              </a:spcBef>
            </a:pPr>
            <a:r>
              <a:rPr lang="zh-CN" b="0" i="0" u="none" baseline="0"/>
              <a:t>向社区紧急响应小组 (CERT) 的人员进行事前简介 </a:t>
            </a:r>
          </a:p>
          <a:p>
            <a:pPr algn="l" rtl="0">
              <a:lnSpc>
                <a:spcPct val="100000"/>
              </a:lnSpc>
              <a:spcBef>
                <a:spcPts val="0"/>
              </a:spcBef>
            </a:pPr>
            <a:r>
              <a:rPr lang="zh-CN" b="0" i="0" u="none" baseline="0"/>
              <a:t>请谨记社区紧急响应小组 (CERT) 是一个团队 </a:t>
            </a:r>
          </a:p>
          <a:p>
            <a:pPr algn="l" rtl="0">
              <a:lnSpc>
                <a:spcPct val="100000"/>
              </a:lnSpc>
              <a:spcBef>
                <a:spcPts val="0"/>
              </a:spcBef>
            </a:pPr>
            <a:r>
              <a:rPr lang="zh-CN" b="0" i="0" u="none" baseline="0"/>
              <a:t>休息和重新组队 </a:t>
            </a:r>
          </a:p>
          <a:p>
            <a:pPr algn="l" rtl="0">
              <a:lnSpc>
                <a:spcPct val="100000"/>
              </a:lnSpc>
              <a:spcBef>
                <a:spcPts val="0"/>
              </a:spcBef>
            </a:pPr>
            <a:r>
              <a:rPr lang="zh-CN" b="0" i="0" u="none" baseline="0"/>
              <a:t>离开事故现场休息一会儿 </a:t>
            </a:r>
          </a:p>
          <a:p>
            <a:pPr algn="l" rtl="0">
              <a:lnSpc>
                <a:spcPct val="100000"/>
              </a:lnSpc>
              <a:spcBef>
                <a:spcPts val="0"/>
              </a:spcBef>
            </a:pPr>
            <a:r>
              <a:rPr lang="zh-CN" b="0" i="0" u="none" baseline="0"/>
              <a:t>构建一套接受性文化 </a:t>
            </a:r>
          </a:p>
          <a:p>
            <a:pPr algn="l" rtl="0">
              <a:lnSpc>
                <a:spcPct val="100000"/>
              </a:lnSpc>
              <a:spcBef>
                <a:spcPts val="0"/>
              </a:spcBef>
            </a:pPr>
            <a:r>
              <a:rPr lang="zh-CN" b="0" i="0" u="none" baseline="0"/>
              <a:t>适当饮食，补充水分 </a:t>
            </a:r>
          </a:p>
          <a:p>
            <a:pPr algn="l" rtl="0">
              <a:lnSpc>
                <a:spcPct val="100000"/>
              </a:lnSpc>
              <a:spcBef>
                <a:spcPts val="0"/>
              </a:spcBef>
            </a:pPr>
            <a:r>
              <a:rPr lang="zh-CN" b="0" i="0" u="none" baseline="0"/>
              <a:t>关注队友的变化 </a:t>
            </a:r>
          </a:p>
          <a:p>
            <a:pPr algn="l" rtl="0">
              <a:lnSpc>
                <a:spcPct val="100000"/>
              </a:lnSpc>
              <a:spcBef>
                <a:spcPts val="0"/>
              </a:spcBef>
            </a:pPr>
            <a:r>
              <a:rPr lang="zh-CN" b="0" i="0" u="none" baseline="0"/>
              <a:t>让团队轮流履行不同职责 </a:t>
            </a:r>
          </a:p>
          <a:p>
            <a:pPr algn="l" rtl="0">
              <a:lnSpc>
                <a:spcPct val="100000"/>
              </a:lnSpc>
              <a:spcBef>
                <a:spcPts val="0"/>
              </a:spcBef>
            </a:pPr>
            <a:r>
              <a:rPr lang="zh-CN" b="0" i="0" u="none" baseline="0"/>
              <a:t>逐步解散工作人员 </a:t>
            </a:r>
          </a:p>
          <a:p>
            <a:pPr algn="l" rtl="0">
              <a:lnSpc>
                <a:spcPct val="100000"/>
              </a:lnSpc>
              <a:spcBef>
                <a:spcPts val="0"/>
              </a:spcBef>
            </a:pPr>
            <a:r>
              <a:rPr lang="zh-CN" b="0" i="0" u="none" baseline="0"/>
              <a:t>换班后平复情绪 </a:t>
            </a:r>
          </a:p>
        </p:txBody>
      </p:sp>
      <p:sp>
        <p:nvSpPr>
          <p:cNvPr id="3" name="Title 2">
            <a:extLst>
              <a:ext uri="{FF2B5EF4-FFF2-40B4-BE49-F238E27FC236}">
                <a16:creationId xmlns:a16="http://schemas.microsoft.com/office/drawing/2014/main" id="{84389020-61EF-4DC3-9392-6D48C641E930}"/>
              </a:ext>
            </a:extLst>
          </p:cNvPr>
          <p:cNvSpPr>
            <a:spLocks noGrp="1"/>
          </p:cNvSpPr>
          <p:nvPr>
            <p:ph type="title"/>
          </p:nvPr>
        </p:nvSpPr>
        <p:spPr>
          <a:xfrm>
            <a:off x="315142" y="320678"/>
            <a:ext cx="5806851" cy="1017672"/>
          </a:xfrm>
        </p:spPr>
        <p:txBody>
          <a:bodyPr>
            <a:normAutofit/>
          </a:bodyPr>
          <a:lstStyle/>
          <a:p>
            <a:pPr algn="l" rtl="0"/>
            <a:r>
              <a:rPr lang="zh-CN" b="1" i="1" u="none" baseline="0"/>
              <a:t>领队如何进行减压</a:t>
            </a:r>
          </a:p>
        </p:txBody>
      </p:sp>
      <p:sp>
        <p:nvSpPr>
          <p:cNvPr id="4" name="Text Placeholder 3">
            <a:extLst>
              <a:ext uri="{FF2B5EF4-FFF2-40B4-BE49-F238E27FC236}">
                <a16:creationId xmlns:a16="http://schemas.microsoft.com/office/drawing/2014/main" id="{D1DBC0D3-5499-4746-9019-F1E080D81411}"/>
              </a:ext>
            </a:extLst>
          </p:cNvPr>
          <p:cNvSpPr>
            <a:spLocks noGrp="1"/>
          </p:cNvSpPr>
          <p:nvPr>
            <p:ph type="body" sz="quarter" idx="10"/>
          </p:nvPr>
        </p:nvSpPr>
        <p:spPr/>
        <p:txBody>
          <a:bodyPr/>
          <a:lstStyle/>
          <a:p>
            <a:pPr algn="l" rtl="0"/>
            <a:r>
              <a:rPr lang="zh-CN" b="0" i="0" u="none" baseline="0"/>
              <a:t>社区紧急响应小组 (CERT) 基础培训第 5 单元：灾难心理学</a:t>
            </a:r>
          </a:p>
        </p:txBody>
      </p:sp>
      <p:sp>
        <p:nvSpPr>
          <p:cNvPr id="5" name="Text Placeholder 4">
            <a:extLst>
              <a:ext uri="{FF2B5EF4-FFF2-40B4-BE49-F238E27FC236}">
                <a16:creationId xmlns:a16="http://schemas.microsoft.com/office/drawing/2014/main" id="{6BED127A-29C9-4526-B7FB-2B35D6DCE8A7}"/>
              </a:ext>
            </a:extLst>
          </p:cNvPr>
          <p:cNvSpPr>
            <a:spLocks noGrp="1"/>
          </p:cNvSpPr>
          <p:nvPr>
            <p:ph type="body" sz="quarter" idx="11"/>
          </p:nvPr>
        </p:nvSpPr>
        <p:spPr/>
        <p:txBody>
          <a:bodyPr/>
          <a:lstStyle/>
          <a:p>
            <a:pPr algn="r" rtl="0"/>
            <a:r>
              <a:rPr lang="zh-CN" b="0" i="0" u="none" baseline="0"/>
              <a:t>5-10</a:t>
            </a:r>
          </a:p>
        </p:txBody>
      </p:sp>
      <p:sp>
        <p:nvSpPr>
          <p:cNvPr id="6" name="Content Placeholder 5">
            <a:extLst>
              <a:ext uri="{FF2B5EF4-FFF2-40B4-BE49-F238E27FC236}">
                <a16:creationId xmlns:a16="http://schemas.microsoft.com/office/drawing/2014/main" id="{D56D57AC-F10C-4DC6-8604-4D9C5C4F7053}"/>
              </a:ext>
            </a:extLst>
          </p:cNvPr>
          <p:cNvSpPr>
            <a:spLocks noGrp="1"/>
          </p:cNvSpPr>
          <p:nvPr>
            <p:ph sz="quarter" idx="12"/>
          </p:nvPr>
        </p:nvSpPr>
        <p:spPr/>
        <p:txBody>
          <a:bodyPr/>
          <a:lstStyle/>
          <a:p>
            <a:pPr rtl="0"/>
            <a:r>
              <a:rPr lang="zh-CN" b="0" i="0" u="none" baseline="0"/>
              <a:t>PM 5-7</a:t>
            </a:r>
          </a:p>
        </p:txBody>
      </p:sp>
    </p:spTree>
    <p:extLst>
      <p:ext uri="{BB962C8B-B14F-4D97-AF65-F5344CB8AC3E}">
        <p14:creationId xmlns:p14="http://schemas.microsoft.com/office/powerpoint/2010/main" val="349738665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C89E3-BA22-49AF-87E0-F0B5B4AA2AA4}"/>
              </a:ext>
            </a:extLst>
          </p:cNvPr>
          <p:cNvSpPr>
            <a:spLocks noGrp="1"/>
          </p:cNvSpPr>
          <p:nvPr>
            <p:ph idx="1"/>
          </p:nvPr>
        </p:nvSpPr>
        <p:spPr/>
        <p:txBody>
          <a:bodyPr/>
          <a:lstStyle/>
          <a:p>
            <a:pPr algn="l" rtl="0">
              <a:lnSpc>
                <a:spcPct val="100000"/>
              </a:lnSpc>
              <a:spcBef>
                <a:spcPts val="600"/>
              </a:spcBef>
            </a:pPr>
            <a:r>
              <a:rPr lang="zh-CN" b="0" i="0" u="none" baseline="0"/>
              <a:t>灾难前期</a:t>
            </a:r>
          </a:p>
          <a:p>
            <a:pPr algn="l" rtl="0">
              <a:lnSpc>
                <a:spcPct val="100000"/>
              </a:lnSpc>
              <a:spcBef>
                <a:spcPts val="600"/>
              </a:spcBef>
            </a:pPr>
            <a:r>
              <a:rPr lang="zh-CN" b="0" i="0" u="none" baseline="0"/>
              <a:t>影响期</a:t>
            </a:r>
          </a:p>
          <a:p>
            <a:pPr algn="l" rtl="0">
              <a:lnSpc>
                <a:spcPct val="100000"/>
              </a:lnSpc>
              <a:spcBef>
                <a:spcPts val="600"/>
              </a:spcBef>
            </a:pPr>
            <a:r>
              <a:rPr lang="zh-CN" b="0" i="0" u="none" baseline="0"/>
              <a:t>英雄期</a:t>
            </a:r>
          </a:p>
          <a:p>
            <a:pPr algn="l" rtl="0">
              <a:lnSpc>
                <a:spcPct val="100000"/>
              </a:lnSpc>
              <a:spcBef>
                <a:spcPts val="600"/>
              </a:spcBef>
            </a:pPr>
            <a:r>
              <a:rPr lang="zh-CN" b="0" i="0" u="none" baseline="0"/>
              <a:t>蜜月期</a:t>
            </a:r>
          </a:p>
          <a:p>
            <a:pPr algn="l" rtl="0">
              <a:lnSpc>
                <a:spcPct val="100000"/>
              </a:lnSpc>
              <a:spcBef>
                <a:spcPts val="600"/>
              </a:spcBef>
            </a:pPr>
            <a:r>
              <a:rPr lang="zh-CN" b="0" i="0" u="none" baseline="0"/>
              <a:t>幻灭期</a:t>
            </a:r>
          </a:p>
          <a:p>
            <a:pPr algn="l" rtl="0">
              <a:lnSpc>
                <a:spcPct val="100000"/>
              </a:lnSpc>
              <a:spcBef>
                <a:spcPts val="600"/>
              </a:spcBef>
            </a:pPr>
            <a:r>
              <a:rPr lang="zh-CN" b="0" i="0" u="none" baseline="0"/>
              <a:t>重建期</a:t>
            </a:r>
          </a:p>
        </p:txBody>
      </p:sp>
      <p:sp>
        <p:nvSpPr>
          <p:cNvPr id="3" name="Title 2">
            <a:extLst>
              <a:ext uri="{FF2B5EF4-FFF2-40B4-BE49-F238E27FC236}">
                <a16:creationId xmlns:a16="http://schemas.microsoft.com/office/drawing/2014/main" id="{8DB61F34-B3A1-4CC7-A19E-071995E1B069}"/>
              </a:ext>
            </a:extLst>
          </p:cNvPr>
          <p:cNvSpPr>
            <a:spLocks noGrp="1"/>
          </p:cNvSpPr>
          <p:nvPr>
            <p:ph type="title"/>
          </p:nvPr>
        </p:nvSpPr>
        <p:spPr>
          <a:xfrm>
            <a:off x="315142" y="320678"/>
            <a:ext cx="5806851" cy="1017672"/>
          </a:xfrm>
        </p:spPr>
        <p:txBody>
          <a:bodyPr>
            <a:normAutofit/>
          </a:bodyPr>
          <a:lstStyle/>
          <a:p>
            <a:pPr algn="l" rtl="0"/>
            <a:r>
              <a:rPr lang="zh-CN" b="1" i="1" u="none" baseline="0"/>
              <a:t>危机的情绪阶段</a:t>
            </a:r>
          </a:p>
        </p:txBody>
      </p:sp>
      <p:sp>
        <p:nvSpPr>
          <p:cNvPr id="4" name="Text Placeholder 3">
            <a:extLst>
              <a:ext uri="{FF2B5EF4-FFF2-40B4-BE49-F238E27FC236}">
                <a16:creationId xmlns:a16="http://schemas.microsoft.com/office/drawing/2014/main" id="{E71FB9F3-DBEC-4789-8DEE-3C27A6A65829}"/>
              </a:ext>
            </a:extLst>
          </p:cNvPr>
          <p:cNvSpPr>
            <a:spLocks noGrp="1"/>
          </p:cNvSpPr>
          <p:nvPr>
            <p:ph type="body" sz="quarter" idx="10"/>
          </p:nvPr>
        </p:nvSpPr>
        <p:spPr/>
        <p:txBody>
          <a:bodyPr/>
          <a:lstStyle/>
          <a:p>
            <a:pPr algn="l" rtl="0"/>
            <a:r>
              <a:rPr lang="zh-CN" b="0" i="0" u="none" baseline="0"/>
              <a:t>社区紧急响应小组 (CERT) 基础培训第 5 单元：灾难心理学</a:t>
            </a:r>
          </a:p>
        </p:txBody>
      </p:sp>
      <p:sp>
        <p:nvSpPr>
          <p:cNvPr id="5" name="Text Placeholder 4">
            <a:extLst>
              <a:ext uri="{FF2B5EF4-FFF2-40B4-BE49-F238E27FC236}">
                <a16:creationId xmlns:a16="http://schemas.microsoft.com/office/drawing/2014/main" id="{E91D052E-9A81-4585-A361-A6523E140422}"/>
              </a:ext>
            </a:extLst>
          </p:cNvPr>
          <p:cNvSpPr>
            <a:spLocks noGrp="1"/>
          </p:cNvSpPr>
          <p:nvPr>
            <p:ph type="body" sz="quarter" idx="11"/>
          </p:nvPr>
        </p:nvSpPr>
        <p:spPr/>
        <p:txBody>
          <a:bodyPr/>
          <a:lstStyle/>
          <a:p>
            <a:pPr algn="r" rtl="0"/>
            <a:r>
              <a:rPr lang="zh-CN" b="0" i="0" u="none" baseline="0"/>
              <a:t>5-11</a:t>
            </a:r>
          </a:p>
        </p:txBody>
      </p:sp>
      <p:sp>
        <p:nvSpPr>
          <p:cNvPr id="7" name="Content Placeholder 6">
            <a:extLst>
              <a:ext uri="{FF2B5EF4-FFF2-40B4-BE49-F238E27FC236}">
                <a16:creationId xmlns:a16="http://schemas.microsoft.com/office/drawing/2014/main" id="{3DB12BD3-DCCA-42FA-8D8F-0835CD16F3B6}"/>
              </a:ext>
            </a:extLst>
          </p:cNvPr>
          <p:cNvSpPr>
            <a:spLocks noGrp="1"/>
          </p:cNvSpPr>
          <p:nvPr>
            <p:ph sz="quarter" idx="12"/>
          </p:nvPr>
        </p:nvSpPr>
        <p:spPr/>
        <p:txBody>
          <a:bodyPr/>
          <a:lstStyle/>
          <a:p>
            <a:pPr rtl="0"/>
            <a:r>
              <a:rPr lang="zh-CN" b="0" i="0" u="none" baseline="0"/>
              <a:t>PM 5-8</a:t>
            </a:r>
          </a:p>
        </p:txBody>
      </p:sp>
      <p:pic>
        <p:nvPicPr>
          <p:cNvPr id="6" name="Picture 5" descr="危机的情绪阶段。图片展示了一位男性坐在油漆桶上，双手盖住脸部，十分沮丧。">
            <a:extLst>
              <a:ext uri="{FF2B5EF4-FFF2-40B4-BE49-F238E27FC236}">
                <a16:creationId xmlns:a16="http://schemas.microsoft.com/office/drawing/2014/main" id="{40C53EDB-416E-4D4C-AB66-776BFD804BD4}"/>
              </a:ext>
            </a:extLst>
          </p:cNvPr>
          <p:cNvPicPr>
            <a:picLocks noChangeAspect="1"/>
          </p:cNvPicPr>
          <p:nvPr/>
        </p:nvPicPr>
        <p:blipFill>
          <a:blip r:embed="rId2"/>
          <a:stretch>
            <a:fillRect/>
          </a:stretch>
        </p:blipFill>
        <p:spPr>
          <a:xfrm>
            <a:off x="5740840" y="1683689"/>
            <a:ext cx="2583454" cy="3915960"/>
          </a:xfrm>
          <a:prstGeom prst="rect">
            <a:avLst/>
          </a:prstGeom>
        </p:spPr>
      </p:pic>
    </p:spTree>
    <p:extLst>
      <p:ext uri="{BB962C8B-B14F-4D97-AF65-F5344CB8AC3E}">
        <p14:creationId xmlns:p14="http://schemas.microsoft.com/office/powerpoint/2010/main" val="161719856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0C6C98-0A8E-485C-B3B0-C6BFDD6BAFFC}"/>
              </a:ext>
            </a:extLst>
          </p:cNvPr>
          <p:cNvSpPr>
            <a:spLocks noGrp="1"/>
          </p:cNvSpPr>
          <p:nvPr>
            <p:ph idx="1"/>
          </p:nvPr>
        </p:nvSpPr>
        <p:spPr/>
        <p:txBody>
          <a:bodyPr/>
          <a:lstStyle/>
          <a:p>
            <a:pPr algn="l" rtl="0">
              <a:lnSpc>
                <a:spcPct val="100000"/>
              </a:lnSpc>
              <a:spcBef>
                <a:spcPts val="600"/>
              </a:spcBef>
            </a:pPr>
            <a:r>
              <a:rPr lang="zh-CN" b="0" i="0" u="none" baseline="0"/>
              <a:t>创伤性危机是指当某人体验和目睹了以下情况，而导致情绪不能自已的一种情况：</a:t>
            </a:r>
          </a:p>
          <a:p>
            <a:pPr lvl="1" algn="l" rtl="0">
              <a:lnSpc>
                <a:spcPct val="100000"/>
              </a:lnSpc>
              <a:spcBef>
                <a:spcPts val="600"/>
              </a:spcBef>
              <a:buFont typeface="Arial" panose="020B0604020202020204" pitchFamily="34" charset="0"/>
              <a:buChar char="•"/>
            </a:pPr>
            <a:r>
              <a:rPr lang="zh-CN" b="0" i="0" u="none" baseline="0"/>
              <a:t>看到有人死亡或处于濒死状态；或自身或他人受伤</a:t>
            </a:r>
          </a:p>
          <a:p>
            <a:pPr lvl="1" algn="l" rtl="0">
              <a:lnSpc>
                <a:spcPct val="100000"/>
              </a:lnSpc>
              <a:spcBef>
                <a:spcPts val="600"/>
              </a:spcBef>
              <a:buFont typeface="Arial" panose="020B0604020202020204" pitchFamily="34" charset="0"/>
              <a:buChar char="•"/>
            </a:pPr>
            <a:r>
              <a:rPr lang="zh-CN" b="0" i="0" u="none" baseline="0"/>
              <a:t>重伤</a:t>
            </a:r>
          </a:p>
          <a:p>
            <a:pPr lvl="1" algn="l" rtl="0">
              <a:lnSpc>
                <a:spcPct val="100000"/>
              </a:lnSpc>
              <a:spcBef>
                <a:spcPts val="600"/>
              </a:spcBef>
              <a:buFont typeface="Arial" panose="020B0604020202020204" pitchFamily="34" charset="0"/>
              <a:buChar char="•"/>
            </a:pPr>
            <a:r>
              <a:rPr lang="zh-CN" b="0" i="0" u="none" baseline="0"/>
              <a:t>家园，邻里街坊或者贵重物品被毁</a:t>
            </a:r>
          </a:p>
          <a:p>
            <a:pPr lvl="1" algn="l" rtl="0">
              <a:lnSpc>
                <a:spcPct val="100000"/>
              </a:lnSpc>
              <a:spcBef>
                <a:spcPts val="600"/>
              </a:spcBef>
              <a:buFont typeface="Arial" panose="020B0604020202020204" pitchFamily="34" charset="0"/>
              <a:buChar char="•"/>
            </a:pPr>
            <a:r>
              <a:rPr lang="zh-CN" b="0" i="0" u="none" baseline="0"/>
              <a:t>与家人、志愿者或亲密朋友失去联系 </a:t>
            </a:r>
          </a:p>
        </p:txBody>
      </p:sp>
      <p:sp>
        <p:nvSpPr>
          <p:cNvPr id="3" name="Title 2">
            <a:extLst>
              <a:ext uri="{FF2B5EF4-FFF2-40B4-BE49-F238E27FC236}">
                <a16:creationId xmlns:a16="http://schemas.microsoft.com/office/drawing/2014/main" id="{810DC7BD-F84D-4716-85EA-5AAD6452FBE8}"/>
              </a:ext>
            </a:extLst>
          </p:cNvPr>
          <p:cNvSpPr>
            <a:spLocks noGrp="1"/>
          </p:cNvSpPr>
          <p:nvPr>
            <p:ph type="title"/>
          </p:nvPr>
        </p:nvSpPr>
        <p:spPr>
          <a:xfrm>
            <a:off x="315142" y="320678"/>
            <a:ext cx="5806851" cy="1017672"/>
          </a:xfrm>
        </p:spPr>
        <p:txBody>
          <a:bodyPr/>
          <a:lstStyle/>
          <a:p>
            <a:pPr algn="l" rtl="0"/>
            <a:r>
              <a:rPr lang="zh-CN" b="1" i="1" u="none" baseline="0"/>
              <a:t>创伤性危机</a:t>
            </a:r>
          </a:p>
        </p:txBody>
      </p:sp>
      <p:sp>
        <p:nvSpPr>
          <p:cNvPr id="4" name="Text Placeholder 3">
            <a:extLst>
              <a:ext uri="{FF2B5EF4-FFF2-40B4-BE49-F238E27FC236}">
                <a16:creationId xmlns:a16="http://schemas.microsoft.com/office/drawing/2014/main" id="{656FEAA0-3AEE-483F-89CA-7596BC4E00C0}"/>
              </a:ext>
            </a:extLst>
          </p:cNvPr>
          <p:cNvSpPr>
            <a:spLocks noGrp="1"/>
          </p:cNvSpPr>
          <p:nvPr>
            <p:ph type="body" sz="quarter" idx="10"/>
          </p:nvPr>
        </p:nvSpPr>
        <p:spPr/>
        <p:txBody>
          <a:bodyPr/>
          <a:lstStyle/>
          <a:p>
            <a:pPr algn="l" rtl="0"/>
            <a:r>
              <a:rPr lang="zh-CN" b="0" i="0" u="none" baseline="0"/>
              <a:t>社区紧急响应小组 (CERT) 基础培训第 5 单元：灾难心理学</a:t>
            </a:r>
          </a:p>
        </p:txBody>
      </p:sp>
      <p:sp>
        <p:nvSpPr>
          <p:cNvPr id="5" name="Text Placeholder 4">
            <a:extLst>
              <a:ext uri="{FF2B5EF4-FFF2-40B4-BE49-F238E27FC236}">
                <a16:creationId xmlns:a16="http://schemas.microsoft.com/office/drawing/2014/main" id="{90A285BB-69FA-4A3A-948C-691A32E839E0}"/>
              </a:ext>
            </a:extLst>
          </p:cNvPr>
          <p:cNvSpPr>
            <a:spLocks noGrp="1"/>
          </p:cNvSpPr>
          <p:nvPr>
            <p:ph type="body" sz="quarter" idx="11"/>
          </p:nvPr>
        </p:nvSpPr>
        <p:spPr/>
        <p:txBody>
          <a:bodyPr/>
          <a:lstStyle/>
          <a:p>
            <a:pPr algn="r" rtl="0"/>
            <a:r>
              <a:rPr lang="zh-CN" b="0" i="0" u="none" baseline="0"/>
              <a:t>5-12</a:t>
            </a:r>
          </a:p>
        </p:txBody>
      </p:sp>
      <p:sp>
        <p:nvSpPr>
          <p:cNvPr id="6" name="Content Placeholder 5">
            <a:extLst>
              <a:ext uri="{FF2B5EF4-FFF2-40B4-BE49-F238E27FC236}">
                <a16:creationId xmlns:a16="http://schemas.microsoft.com/office/drawing/2014/main" id="{493AF0A2-9CE2-408D-9192-54ACB6AD4B70}"/>
              </a:ext>
            </a:extLst>
          </p:cNvPr>
          <p:cNvSpPr>
            <a:spLocks noGrp="1"/>
          </p:cNvSpPr>
          <p:nvPr>
            <p:ph sz="quarter" idx="12"/>
          </p:nvPr>
        </p:nvSpPr>
        <p:spPr/>
        <p:txBody>
          <a:bodyPr/>
          <a:lstStyle/>
          <a:p>
            <a:pPr rtl="0"/>
            <a:r>
              <a:rPr lang="zh-CN" b="0" i="0" u="none" baseline="0"/>
              <a:t>PM 5-9</a:t>
            </a:r>
          </a:p>
        </p:txBody>
      </p:sp>
    </p:spTree>
    <p:extLst>
      <p:ext uri="{BB962C8B-B14F-4D97-AF65-F5344CB8AC3E}">
        <p14:creationId xmlns:p14="http://schemas.microsoft.com/office/powerpoint/2010/main" val="227401702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AC0EC2-E737-4B9A-A26E-796F213C0542}"/>
              </a:ext>
            </a:extLst>
          </p:cNvPr>
          <p:cNvSpPr>
            <a:spLocks noGrp="1"/>
          </p:cNvSpPr>
          <p:nvPr>
            <p:ph idx="1"/>
          </p:nvPr>
        </p:nvSpPr>
        <p:spPr/>
        <p:txBody>
          <a:bodyPr/>
          <a:lstStyle/>
          <a:p>
            <a:pPr algn="l" rtl="0">
              <a:lnSpc>
                <a:spcPct val="100000"/>
              </a:lnSpc>
              <a:spcBef>
                <a:spcPts val="600"/>
              </a:spcBef>
            </a:pPr>
            <a:r>
              <a:rPr lang="zh-CN" b="0" i="0" u="none" baseline="0"/>
              <a:t>创伤性压力可能会影响：</a:t>
            </a:r>
          </a:p>
          <a:p>
            <a:pPr lvl="1" algn="l" rtl="0">
              <a:lnSpc>
                <a:spcPct val="100000"/>
              </a:lnSpc>
              <a:spcBef>
                <a:spcPts val="600"/>
              </a:spcBef>
              <a:buFont typeface="Arial" panose="020B0604020202020204" pitchFamily="34" charset="0"/>
              <a:buChar char="•"/>
            </a:pPr>
            <a:r>
              <a:rPr lang="zh-CN" b="0" i="0" u="none" baseline="0"/>
              <a:t>认知功能</a:t>
            </a:r>
          </a:p>
          <a:p>
            <a:pPr lvl="1" algn="l" rtl="0">
              <a:lnSpc>
                <a:spcPct val="100000"/>
              </a:lnSpc>
              <a:spcBef>
                <a:spcPts val="600"/>
              </a:spcBef>
              <a:buFont typeface="Arial" panose="020B0604020202020204" pitchFamily="34" charset="0"/>
              <a:buChar char="•"/>
            </a:pPr>
            <a:r>
              <a:rPr lang="zh-CN" b="0" i="0" u="none" baseline="0"/>
              <a:t>生理健康</a:t>
            </a:r>
          </a:p>
          <a:p>
            <a:pPr lvl="1" algn="l" rtl="0">
              <a:lnSpc>
                <a:spcPct val="100000"/>
              </a:lnSpc>
              <a:spcBef>
                <a:spcPts val="600"/>
              </a:spcBef>
              <a:buFont typeface="Arial" panose="020B0604020202020204" pitchFamily="34" charset="0"/>
              <a:buChar char="•"/>
            </a:pPr>
            <a:r>
              <a:rPr lang="zh-CN" b="0" i="0" u="none" baseline="0"/>
              <a:t>人际关系 </a:t>
            </a:r>
          </a:p>
        </p:txBody>
      </p:sp>
      <p:sp>
        <p:nvSpPr>
          <p:cNvPr id="3" name="Title 2">
            <a:extLst>
              <a:ext uri="{FF2B5EF4-FFF2-40B4-BE49-F238E27FC236}">
                <a16:creationId xmlns:a16="http://schemas.microsoft.com/office/drawing/2014/main" id="{53EC6CBF-138D-4190-A795-2CC21E074B98}"/>
              </a:ext>
            </a:extLst>
          </p:cNvPr>
          <p:cNvSpPr>
            <a:spLocks noGrp="1"/>
          </p:cNvSpPr>
          <p:nvPr>
            <p:ph type="title"/>
          </p:nvPr>
        </p:nvSpPr>
        <p:spPr>
          <a:xfrm>
            <a:off x="315142" y="320678"/>
            <a:ext cx="5806851" cy="1017672"/>
          </a:xfrm>
        </p:spPr>
        <p:txBody>
          <a:bodyPr>
            <a:normAutofit/>
          </a:bodyPr>
          <a:lstStyle/>
          <a:p>
            <a:pPr algn="l" rtl="0"/>
            <a:r>
              <a:rPr lang="zh-CN" b="1" i="1" u="none" baseline="0"/>
              <a:t>创伤性压力的影响</a:t>
            </a:r>
          </a:p>
        </p:txBody>
      </p:sp>
      <p:sp>
        <p:nvSpPr>
          <p:cNvPr id="4" name="Text Placeholder 3">
            <a:extLst>
              <a:ext uri="{FF2B5EF4-FFF2-40B4-BE49-F238E27FC236}">
                <a16:creationId xmlns:a16="http://schemas.microsoft.com/office/drawing/2014/main" id="{8D7A9C5B-61E4-4A84-AE97-E4A9365624B3}"/>
              </a:ext>
            </a:extLst>
          </p:cNvPr>
          <p:cNvSpPr>
            <a:spLocks noGrp="1"/>
          </p:cNvSpPr>
          <p:nvPr>
            <p:ph type="body" sz="quarter" idx="10"/>
          </p:nvPr>
        </p:nvSpPr>
        <p:spPr/>
        <p:txBody>
          <a:bodyPr/>
          <a:lstStyle/>
          <a:p>
            <a:pPr algn="l" rtl="0"/>
            <a:r>
              <a:rPr lang="zh-CN" b="0" i="0" u="none" baseline="0"/>
              <a:t>社区紧急响应小组 (CERT) 基础培训第 5 单元：灾难心理学</a:t>
            </a:r>
          </a:p>
        </p:txBody>
      </p:sp>
      <p:sp>
        <p:nvSpPr>
          <p:cNvPr id="5" name="Text Placeholder 4">
            <a:extLst>
              <a:ext uri="{FF2B5EF4-FFF2-40B4-BE49-F238E27FC236}">
                <a16:creationId xmlns:a16="http://schemas.microsoft.com/office/drawing/2014/main" id="{44691A04-8D16-44F3-B2DF-496B621E8A1D}"/>
              </a:ext>
            </a:extLst>
          </p:cNvPr>
          <p:cNvSpPr>
            <a:spLocks noGrp="1"/>
          </p:cNvSpPr>
          <p:nvPr>
            <p:ph type="body" sz="quarter" idx="11"/>
          </p:nvPr>
        </p:nvSpPr>
        <p:spPr/>
        <p:txBody>
          <a:bodyPr/>
          <a:lstStyle/>
          <a:p>
            <a:pPr algn="r" rtl="0"/>
            <a:r>
              <a:rPr lang="zh-CN" b="0" i="0" u="none" baseline="0"/>
              <a:t>5-13</a:t>
            </a:r>
          </a:p>
        </p:txBody>
      </p:sp>
      <p:sp>
        <p:nvSpPr>
          <p:cNvPr id="6" name="Content Placeholder 5">
            <a:extLst>
              <a:ext uri="{FF2B5EF4-FFF2-40B4-BE49-F238E27FC236}">
                <a16:creationId xmlns:a16="http://schemas.microsoft.com/office/drawing/2014/main" id="{FC5293FC-5ACB-41B5-9A87-97EF2EACD481}"/>
              </a:ext>
            </a:extLst>
          </p:cNvPr>
          <p:cNvSpPr>
            <a:spLocks noGrp="1"/>
          </p:cNvSpPr>
          <p:nvPr>
            <p:ph sz="quarter" idx="12"/>
          </p:nvPr>
        </p:nvSpPr>
        <p:spPr/>
        <p:txBody>
          <a:bodyPr/>
          <a:lstStyle/>
          <a:p>
            <a:pPr rtl="0"/>
            <a:r>
              <a:rPr lang="zh-CN" b="0" i="0" u="none" baseline="0"/>
              <a:t>PM 5-9</a:t>
            </a:r>
          </a:p>
        </p:txBody>
      </p:sp>
    </p:spTree>
    <p:extLst>
      <p:ext uri="{BB962C8B-B14F-4D97-AF65-F5344CB8AC3E}">
        <p14:creationId xmlns:p14="http://schemas.microsoft.com/office/powerpoint/2010/main" val="326224061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06066E-91C7-4F6A-A7D4-1B3358FA5D32}"/>
              </a:ext>
            </a:extLst>
          </p:cNvPr>
          <p:cNvSpPr>
            <a:spLocks noGrp="1"/>
          </p:cNvSpPr>
          <p:nvPr>
            <p:ph idx="1"/>
          </p:nvPr>
        </p:nvSpPr>
        <p:spPr/>
        <p:txBody>
          <a:bodyPr/>
          <a:lstStyle/>
          <a:p>
            <a:pPr algn="l" rtl="0">
              <a:lnSpc>
                <a:spcPct val="100000"/>
              </a:lnSpc>
              <a:spcBef>
                <a:spcPts val="600"/>
              </a:spcBef>
            </a:pPr>
            <a:r>
              <a:rPr lang="zh-CN" b="0" i="0" u="none" baseline="0"/>
              <a:t>此前有过应对类似事件的经验</a:t>
            </a:r>
          </a:p>
          <a:p>
            <a:pPr algn="l" rtl="0">
              <a:lnSpc>
                <a:spcPct val="100000"/>
              </a:lnSpc>
              <a:spcBef>
                <a:spcPts val="600"/>
              </a:spcBef>
            </a:pPr>
            <a:r>
              <a:rPr lang="zh-CN" b="0" i="0" u="none" baseline="0"/>
              <a:t>干扰强度</a:t>
            </a:r>
          </a:p>
          <a:p>
            <a:pPr algn="l" rtl="0">
              <a:lnSpc>
                <a:spcPct val="100000"/>
              </a:lnSpc>
              <a:spcBef>
                <a:spcPts val="600"/>
              </a:spcBef>
            </a:pPr>
            <a:r>
              <a:rPr lang="zh-CN" b="0" i="0" u="none" baseline="0"/>
              <a:t>个人对事故的感受</a:t>
            </a:r>
          </a:p>
          <a:p>
            <a:pPr algn="l" rtl="0">
              <a:lnSpc>
                <a:spcPct val="100000"/>
              </a:lnSpc>
              <a:spcBef>
                <a:spcPts val="600"/>
              </a:spcBef>
            </a:pPr>
            <a:r>
              <a:rPr lang="zh-CN" b="0" i="0" u="none" baseline="0"/>
              <a:t>个人的情感承受能力</a:t>
            </a:r>
          </a:p>
          <a:p>
            <a:pPr algn="l" rtl="0">
              <a:lnSpc>
                <a:spcPct val="100000"/>
              </a:lnSpc>
              <a:spcBef>
                <a:spcPts val="600"/>
              </a:spcBef>
            </a:pPr>
            <a:r>
              <a:rPr lang="zh-CN" b="0" i="0" u="none" baseline="0"/>
              <a:t>自事故发生后的流逝时间</a:t>
            </a:r>
          </a:p>
        </p:txBody>
      </p:sp>
      <p:sp>
        <p:nvSpPr>
          <p:cNvPr id="3" name="Title 2">
            <a:extLst>
              <a:ext uri="{FF2B5EF4-FFF2-40B4-BE49-F238E27FC236}">
                <a16:creationId xmlns:a16="http://schemas.microsoft.com/office/drawing/2014/main" id="{D94C41D3-5CF2-447A-B543-CFC60389873D}"/>
              </a:ext>
            </a:extLst>
          </p:cNvPr>
          <p:cNvSpPr>
            <a:spLocks noGrp="1"/>
          </p:cNvSpPr>
          <p:nvPr>
            <p:ph type="title"/>
          </p:nvPr>
        </p:nvSpPr>
        <p:spPr>
          <a:xfrm>
            <a:off x="315142" y="320678"/>
            <a:ext cx="5806851" cy="1017672"/>
          </a:xfrm>
        </p:spPr>
        <p:txBody>
          <a:bodyPr/>
          <a:lstStyle/>
          <a:p>
            <a:pPr algn="l" rtl="0"/>
            <a:r>
              <a:rPr lang="zh-CN" b="1" i="1" u="none" baseline="0"/>
              <a:t>调解因素</a:t>
            </a:r>
          </a:p>
        </p:txBody>
      </p:sp>
      <p:sp>
        <p:nvSpPr>
          <p:cNvPr id="4" name="Text Placeholder 3">
            <a:extLst>
              <a:ext uri="{FF2B5EF4-FFF2-40B4-BE49-F238E27FC236}">
                <a16:creationId xmlns:a16="http://schemas.microsoft.com/office/drawing/2014/main" id="{D8493FFC-3E23-4A25-AB67-3782DE0FA536}"/>
              </a:ext>
            </a:extLst>
          </p:cNvPr>
          <p:cNvSpPr>
            <a:spLocks noGrp="1"/>
          </p:cNvSpPr>
          <p:nvPr>
            <p:ph type="body" sz="quarter" idx="10"/>
          </p:nvPr>
        </p:nvSpPr>
        <p:spPr/>
        <p:txBody>
          <a:bodyPr/>
          <a:lstStyle/>
          <a:p>
            <a:pPr algn="l" rtl="0"/>
            <a:r>
              <a:rPr lang="zh-CN" b="0" i="0" u="none" baseline="0"/>
              <a:t>社区紧急响应小组 (CERT) 基础培训第 5 单元：灾难心理学</a:t>
            </a:r>
          </a:p>
        </p:txBody>
      </p:sp>
      <p:sp>
        <p:nvSpPr>
          <p:cNvPr id="5" name="Text Placeholder 4">
            <a:extLst>
              <a:ext uri="{FF2B5EF4-FFF2-40B4-BE49-F238E27FC236}">
                <a16:creationId xmlns:a16="http://schemas.microsoft.com/office/drawing/2014/main" id="{429688EB-CDF8-491C-A3A6-444501574FB3}"/>
              </a:ext>
            </a:extLst>
          </p:cNvPr>
          <p:cNvSpPr>
            <a:spLocks noGrp="1"/>
          </p:cNvSpPr>
          <p:nvPr>
            <p:ph type="body" sz="quarter" idx="11"/>
          </p:nvPr>
        </p:nvSpPr>
        <p:spPr/>
        <p:txBody>
          <a:bodyPr/>
          <a:lstStyle/>
          <a:p>
            <a:pPr algn="r" rtl="0"/>
            <a:r>
              <a:rPr lang="zh-CN" b="0" i="0" u="none" baseline="0"/>
              <a:t>5-14</a:t>
            </a:r>
          </a:p>
        </p:txBody>
      </p:sp>
      <p:sp>
        <p:nvSpPr>
          <p:cNvPr id="6" name="Content Placeholder 5">
            <a:extLst>
              <a:ext uri="{FF2B5EF4-FFF2-40B4-BE49-F238E27FC236}">
                <a16:creationId xmlns:a16="http://schemas.microsoft.com/office/drawing/2014/main" id="{7C2F90D8-3B96-41A9-B855-E13B6DF8B0BC}"/>
              </a:ext>
            </a:extLst>
          </p:cNvPr>
          <p:cNvSpPr>
            <a:spLocks noGrp="1"/>
          </p:cNvSpPr>
          <p:nvPr>
            <p:ph sz="quarter" idx="12"/>
          </p:nvPr>
        </p:nvSpPr>
        <p:spPr/>
        <p:txBody>
          <a:bodyPr/>
          <a:lstStyle/>
          <a:p>
            <a:pPr rtl="0"/>
            <a:r>
              <a:rPr lang="zh-CN" b="0" i="0" u="none" baseline="0"/>
              <a:t>PM 5-9</a:t>
            </a:r>
          </a:p>
        </p:txBody>
      </p:sp>
    </p:spTree>
    <p:extLst>
      <p:ext uri="{BB962C8B-B14F-4D97-AF65-F5344CB8AC3E}">
        <p14:creationId xmlns:p14="http://schemas.microsoft.com/office/powerpoint/2010/main" val="134691096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F27F37-A918-4E9E-8EEC-90D56AAD53DF}"/>
              </a:ext>
            </a:extLst>
          </p:cNvPr>
          <p:cNvSpPr>
            <a:spLocks noGrp="1"/>
          </p:cNvSpPr>
          <p:nvPr>
            <p:ph idx="1"/>
          </p:nvPr>
        </p:nvSpPr>
        <p:spPr/>
        <p:txBody>
          <a:bodyPr/>
          <a:lstStyle/>
          <a:p>
            <a:pPr algn="l" rtl="0">
              <a:lnSpc>
                <a:spcPct val="100000"/>
              </a:lnSpc>
              <a:spcBef>
                <a:spcPts val="600"/>
              </a:spcBef>
            </a:pPr>
            <a:r>
              <a:rPr lang="zh-CN" b="0" i="0" u="none" baseline="0"/>
              <a:t>评估幸存者的伤痛或休克状态 </a:t>
            </a:r>
          </a:p>
          <a:p>
            <a:pPr algn="l" rtl="0">
              <a:lnSpc>
                <a:spcPct val="100000"/>
              </a:lnSpc>
              <a:spcBef>
                <a:spcPts val="600"/>
              </a:spcBef>
            </a:pPr>
            <a:r>
              <a:rPr lang="zh-CN" b="0" i="0" u="none" baseline="0"/>
              <a:t>让未受伤的人员参与援助 </a:t>
            </a:r>
          </a:p>
          <a:p>
            <a:pPr algn="l" rtl="0">
              <a:lnSpc>
                <a:spcPct val="100000"/>
              </a:lnSpc>
              <a:spcBef>
                <a:spcPts val="600"/>
              </a:spcBef>
            </a:pPr>
            <a:r>
              <a:rPr lang="zh-CN" b="0" i="0" u="none" baseline="0"/>
              <a:t>使用聆听和同情的方式提供支持 </a:t>
            </a:r>
          </a:p>
          <a:p>
            <a:pPr algn="l" rtl="0">
              <a:lnSpc>
                <a:spcPct val="100000"/>
              </a:lnSpc>
              <a:spcBef>
                <a:spcPts val="600"/>
              </a:spcBef>
            </a:pPr>
            <a:r>
              <a:rPr lang="zh-CN" b="0" i="0" u="none" baseline="0"/>
              <a:t>帮助幸存者与自然支持系统建立联系 </a:t>
            </a:r>
          </a:p>
        </p:txBody>
      </p:sp>
      <p:sp>
        <p:nvSpPr>
          <p:cNvPr id="3" name="Title 2">
            <a:extLst>
              <a:ext uri="{FF2B5EF4-FFF2-40B4-BE49-F238E27FC236}">
                <a16:creationId xmlns:a16="http://schemas.microsoft.com/office/drawing/2014/main" id="{E08460D9-D92D-473E-934E-A82C441F9B6C}"/>
              </a:ext>
            </a:extLst>
          </p:cNvPr>
          <p:cNvSpPr>
            <a:spLocks noGrp="1"/>
          </p:cNvSpPr>
          <p:nvPr>
            <p:ph type="title"/>
          </p:nvPr>
        </p:nvSpPr>
        <p:spPr>
          <a:xfrm>
            <a:off x="315142" y="320678"/>
            <a:ext cx="5806851" cy="1017672"/>
          </a:xfrm>
        </p:spPr>
        <p:txBody>
          <a:bodyPr/>
          <a:lstStyle/>
          <a:p>
            <a:pPr algn="l" rtl="0"/>
            <a:r>
              <a:rPr lang="zh-CN" b="1" i="1" u="none" baseline="0"/>
              <a:t>稳定幸存者</a:t>
            </a:r>
          </a:p>
        </p:txBody>
      </p:sp>
      <p:sp>
        <p:nvSpPr>
          <p:cNvPr id="4" name="Text Placeholder 3">
            <a:extLst>
              <a:ext uri="{FF2B5EF4-FFF2-40B4-BE49-F238E27FC236}">
                <a16:creationId xmlns:a16="http://schemas.microsoft.com/office/drawing/2014/main" id="{B22E4E2E-73B8-47AA-9519-FE13EFC02FE9}"/>
              </a:ext>
            </a:extLst>
          </p:cNvPr>
          <p:cNvSpPr>
            <a:spLocks noGrp="1"/>
          </p:cNvSpPr>
          <p:nvPr>
            <p:ph type="body" sz="quarter" idx="10"/>
          </p:nvPr>
        </p:nvSpPr>
        <p:spPr/>
        <p:txBody>
          <a:bodyPr/>
          <a:lstStyle/>
          <a:p>
            <a:pPr algn="l" rtl="0"/>
            <a:r>
              <a:rPr lang="zh-CN" b="0" i="0" u="none" baseline="0"/>
              <a:t>社区紧急响应小组 (CERT) 基础培训第 5 单元：灾难心理学</a:t>
            </a:r>
          </a:p>
        </p:txBody>
      </p:sp>
      <p:sp>
        <p:nvSpPr>
          <p:cNvPr id="5" name="Text Placeholder 4">
            <a:extLst>
              <a:ext uri="{FF2B5EF4-FFF2-40B4-BE49-F238E27FC236}">
                <a16:creationId xmlns:a16="http://schemas.microsoft.com/office/drawing/2014/main" id="{F4E45067-160F-4818-991B-57246D777636}"/>
              </a:ext>
            </a:extLst>
          </p:cNvPr>
          <p:cNvSpPr>
            <a:spLocks noGrp="1"/>
          </p:cNvSpPr>
          <p:nvPr>
            <p:ph type="body" sz="quarter" idx="11"/>
          </p:nvPr>
        </p:nvSpPr>
        <p:spPr/>
        <p:txBody>
          <a:bodyPr/>
          <a:lstStyle/>
          <a:p>
            <a:pPr algn="r" rtl="0"/>
            <a:r>
              <a:rPr lang="zh-CN" b="0" i="0" u="none" baseline="0"/>
              <a:t>5-15</a:t>
            </a:r>
          </a:p>
        </p:txBody>
      </p:sp>
      <p:sp>
        <p:nvSpPr>
          <p:cNvPr id="6" name="Content Placeholder 5">
            <a:extLst>
              <a:ext uri="{FF2B5EF4-FFF2-40B4-BE49-F238E27FC236}">
                <a16:creationId xmlns:a16="http://schemas.microsoft.com/office/drawing/2014/main" id="{72E77812-5E47-409D-83F8-2A9FA0159C22}"/>
              </a:ext>
            </a:extLst>
          </p:cNvPr>
          <p:cNvSpPr>
            <a:spLocks noGrp="1"/>
          </p:cNvSpPr>
          <p:nvPr>
            <p:ph sz="quarter" idx="12"/>
          </p:nvPr>
        </p:nvSpPr>
        <p:spPr/>
        <p:txBody>
          <a:bodyPr/>
          <a:lstStyle/>
          <a:p>
            <a:pPr rtl="0"/>
            <a:r>
              <a:rPr lang="zh-CN" b="0" i="0" u="none" baseline="0"/>
              <a:t>PM 5-10</a:t>
            </a:r>
          </a:p>
        </p:txBody>
      </p:sp>
    </p:spTree>
    <p:extLst>
      <p:ext uri="{BB962C8B-B14F-4D97-AF65-F5344CB8AC3E}">
        <p14:creationId xmlns:p14="http://schemas.microsoft.com/office/powerpoint/2010/main" val="293491904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3192A5-E33B-4205-BE9D-559B2E91BBDC}"/>
              </a:ext>
            </a:extLst>
          </p:cNvPr>
          <p:cNvSpPr>
            <a:spLocks noGrp="1"/>
          </p:cNvSpPr>
          <p:nvPr>
            <p:ph idx="1"/>
          </p:nvPr>
        </p:nvSpPr>
        <p:spPr/>
        <p:txBody>
          <a:bodyPr/>
          <a:lstStyle/>
          <a:p>
            <a:pPr algn="l" rtl="0">
              <a:lnSpc>
                <a:spcPct val="100000"/>
              </a:lnSpc>
              <a:spcBef>
                <a:spcPts val="600"/>
              </a:spcBef>
            </a:pPr>
            <a:r>
              <a:rPr lang="zh-CN" b="0" i="0" u="none" baseline="0"/>
              <a:t>仔细聆听幸存者，关注他们所说的内容 </a:t>
            </a:r>
          </a:p>
          <a:p>
            <a:pPr algn="l" rtl="0">
              <a:lnSpc>
                <a:spcPct val="100000"/>
              </a:lnSpc>
              <a:spcBef>
                <a:spcPts val="600"/>
              </a:spcBef>
            </a:pPr>
            <a:r>
              <a:rPr lang="zh-CN" b="0" i="0" u="none" baseline="0"/>
              <a:t>通过提供支持，帮助幸存者感到受到保护 </a:t>
            </a:r>
          </a:p>
          <a:p>
            <a:pPr algn="l" rtl="0">
              <a:lnSpc>
                <a:spcPct val="100000"/>
              </a:lnSpc>
              <a:spcBef>
                <a:spcPts val="600"/>
              </a:spcBef>
            </a:pPr>
            <a:r>
              <a:rPr lang="zh-CN" b="0" i="0" u="none" baseline="0"/>
              <a:t>帮助幸存者同朋友和所爱之人建立联系 </a:t>
            </a:r>
          </a:p>
        </p:txBody>
      </p:sp>
      <p:sp>
        <p:nvSpPr>
          <p:cNvPr id="3" name="Title 2">
            <a:extLst>
              <a:ext uri="{FF2B5EF4-FFF2-40B4-BE49-F238E27FC236}">
                <a16:creationId xmlns:a16="http://schemas.microsoft.com/office/drawing/2014/main" id="{C13E5E85-EFD9-46A2-BE55-8D3D898E2E4F}"/>
              </a:ext>
            </a:extLst>
          </p:cNvPr>
          <p:cNvSpPr>
            <a:spLocks noGrp="1"/>
          </p:cNvSpPr>
          <p:nvPr>
            <p:ph type="title"/>
          </p:nvPr>
        </p:nvSpPr>
        <p:spPr>
          <a:xfrm>
            <a:off x="315142" y="320678"/>
            <a:ext cx="5806851" cy="1017672"/>
          </a:xfrm>
        </p:spPr>
        <p:txBody>
          <a:bodyPr>
            <a:normAutofit/>
          </a:bodyPr>
          <a:lstStyle/>
          <a:p>
            <a:pPr algn="l" rtl="0"/>
            <a:r>
              <a:rPr lang="zh-CN" b="1" i="1" u="none" baseline="0"/>
              <a:t>聆听、保护、联系</a:t>
            </a:r>
          </a:p>
        </p:txBody>
      </p:sp>
      <p:sp>
        <p:nvSpPr>
          <p:cNvPr id="4" name="Text Placeholder 3">
            <a:extLst>
              <a:ext uri="{FF2B5EF4-FFF2-40B4-BE49-F238E27FC236}">
                <a16:creationId xmlns:a16="http://schemas.microsoft.com/office/drawing/2014/main" id="{A4223F1E-675D-4763-84EA-ED96DA2EF9B0}"/>
              </a:ext>
            </a:extLst>
          </p:cNvPr>
          <p:cNvSpPr>
            <a:spLocks noGrp="1"/>
          </p:cNvSpPr>
          <p:nvPr>
            <p:ph type="body" sz="quarter" idx="10"/>
          </p:nvPr>
        </p:nvSpPr>
        <p:spPr/>
        <p:txBody>
          <a:bodyPr/>
          <a:lstStyle/>
          <a:p>
            <a:pPr algn="l" rtl="0"/>
            <a:r>
              <a:rPr lang="zh-CN" b="0" i="0" u="none" baseline="0"/>
              <a:t>社区紧急响应小组 (CERT) 基础培训第 5 单元：灾难心理学</a:t>
            </a:r>
          </a:p>
        </p:txBody>
      </p:sp>
      <p:sp>
        <p:nvSpPr>
          <p:cNvPr id="5" name="Text Placeholder 4">
            <a:extLst>
              <a:ext uri="{FF2B5EF4-FFF2-40B4-BE49-F238E27FC236}">
                <a16:creationId xmlns:a16="http://schemas.microsoft.com/office/drawing/2014/main" id="{37E938CE-95B2-4F7D-8A38-0D800EA5DE0E}"/>
              </a:ext>
            </a:extLst>
          </p:cNvPr>
          <p:cNvSpPr>
            <a:spLocks noGrp="1"/>
          </p:cNvSpPr>
          <p:nvPr>
            <p:ph type="body" sz="quarter" idx="11"/>
          </p:nvPr>
        </p:nvSpPr>
        <p:spPr/>
        <p:txBody>
          <a:bodyPr/>
          <a:lstStyle/>
          <a:p>
            <a:pPr algn="r" rtl="0"/>
            <a:r>
              <a:rPr lang="zh-CN" b="0" i="0" u="none" baseline="0"/>
              <a:t>5-16</a:t>
            </a:r>
          </a:p>
        </p:txBody>
      </p:sp>
      <p:sp>
        <p:nvSpPr>
          <p:cNvPr id="6" name="Content Placeholder 5">
            <a:extLst>
              <a:ext uri="{FF2B5EF4-FFF2-40B4-BE49-F238E27FC236}">
                <a16:creationId xmlns:a16="http://schemas.microsoft.com/office/drawing/2014/main" id="{E4686D5A-1BB4-412A-BD8F-9C95F8D314A2}"/>
              </a:ext>
            </a:extLst>
          </p:cNvPr>
          <p:cNvSpPr>
            <a:spLocks noGrp="1"/>
          </p:cNvSpPr>
          <p:nvPr>
            <p:ph sz="quarter" idx="12"/>
          </p:nvPr>
        </p:nvSpPr>
        <p:spPr/>
        <p:txBody>
          <a:bodyPr/>
          <a:lstStyle/>
          <a:p>
            <a:pPr rtl="0"/>
            <a:r>
              <a:rPr lang="zh-CN" b="0" i="0" u="none" baseline="0"/>
              <a:t>PM 5-10</a:t>
            </a:r>
          </a:p>
        </p:txBody>
      </p:sp>
    </p:spTree>
    <p:extLst>
      <p:ext uri="{BB962C8B-B14F-4D97-AF65-F5344CB8AC3E}">
        <p14:creationId xmlns:p14="http://schemas.microsoft.com/office/powerpoint/2010/main" val="324639708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9D7DD7-B678-442D-96DA-1BF36E71E437}"/>
              </a:ext>
            </a:extLst>
          </p:cNvPr>
          <p:cNvSpPr>
            <a:spLocks noGrp="1"/>
          </p:cNvSpPr>
          <p:nvPr>
            <p:ph idx="1"/>
          </p:nvPr>
        </p:nvSpPr>
        <p:spPr/>
        <p:txBody>
          <a:bodyPr/>
          <a:lstStyle/>
          <a:p>
            <a:pPr algn="l" rtl="0">
              <a:lnSpc>
                <a:spcPct val="100000"/>
              </a:lnSpc>
              <a:spcBef>
                <a:spcPts val="600"/>
              </a:spcBef>
            </a:pPr>
            <a:r>
              <a:rPr lang="zh-CN" b="0" i="0" u="none" baseline="0"/>
              <a:t>换位思考 </a:t>
            </a:r>
          </a:p>
          <a:p>
            <a:pPr algn="l" rtl="0">
              <a:lnSpc>
                <a:spcPct val="100000"/>
              </a:lnSpc>
              <a:spcBef>
                <a:spcPts val="600"/>
              </a:spcBef>
            </a:pPr>
            <a:r>
              <a:rPr lang="zh-CN" b="0" i="0" u="none" baseline="0"/>
              <a:t>聆听意思，而不只是表面文字 </a:t>
            </a:r>
          </a:p>
          <a:p>
            <a:pPr algn="l" rtl="0">
              <a:lnSpc>
                <a:spcPct val="100000"/>
              </a:lnSpc>
              <a:spcBef>
                <a:spcPts val="600"/>
              </a:spcBef>
            </a:pPr>
            <a:r>
              <a:rPr lang="zh-CN" b="0" i="0" u="none" baseline="0"/>
              <a:t>关注非言语的沟通方式 </a:t>
            </a:r>
          </a:p>
          <a:p>
            <a:pPr algn="l" rtl="0">
              <a:lnSpc>
                <a:spcPct val="100000"/>
              </a:lnSpc>
              <a:spcBef>
                <a:spcPts val="600"/>
              </a:spcBef>
            </a:pPr>
            <a:r>
              <a:rPr lang="zh-CN" b="0" i="0" u="none" baseline="0"/>
              <a:t>改述讲者的意思 </a:t>
            </a:r>
          </a:p>
        </p:txBody>
      </p:sp>
      <p:sp>
        <p:nvSpPr>
          <p:cNvPr id="3" name="Title 2">
            <a:extLst>
              <a:ext uri="{FF2B5EF4-FFF2-40B4-BE49-F238E27FC236}">
                <a16:creationId xmlns:a16="http://schemas.microsoft.com/office/drawing/2014/main" id="{9C54BB1A-E08E-4CF8-8E50-471760C6090D}"/>
              </a:ext>
            </a:extLst>
          </p:cNvPr>
          <p:cNvSpPr>
            <a:spLocks noGrp="1"/>
          </p:cNvSpPr>
          <p:nvPr>
            <p:ph type="title"/>
          </p:nvPr>
        </p:nvSpPr>
        <p:spPr>
          <a:xfrm>
            <a:off x="315142" y="320678"/>
            <a:ext cx="5806851" cy="1017672"/>
          </a:xfrm>
        </p:spPr>
        <p:txBody>
          <a:bodyPr>
            <a:normAutofit/>
          </a:bodyPr>
          <a:lstStyle/>
          <a:p>
            <a:pPr algn="l" rtl="0"/>
            <a:r>
              <a:rPr lang="zh-CN" b="1" i="1" u="none" baseline="0"/>
              <a:t>充当具有同情心的聆听者</a:t>
            </a:r>
          </a:p>
        </p:txBody>
      </p:sp>
      <p:sp>
        <p:nvSpPr>
          <p:cNvPr id="4" name="Text Placeholder 3">
            <a:extLst>
              <a:ext uri="{FF2B5EF4-FFF2-40B4-BE49-F238E27FC236}">
                <a16:creationId xmlns:a16="http://schemas.microsoft.com/office/drawing/2014/main" id="{D9DA9F85-5555-4375-8D74-804D7E3085EE}"/>
              </a:ext>
            </a:extLst>
          </p:cNvPr>
          <p:cNvSpPr>
            <a:spLocks noGrp="1"/>
          </p:cNvSpPr>
          <p:nvPr>
            <p:ph type="body" sz="quarter" idx="10"/>
          </p:nvPr>
        </p:nvSpPr>
        <p:spPr/>
        <p:txBody>
          <a:bodyPr/>
          <a:lstStyle/>
          <a:p>
            <a:pPr algn="l" rtl="0"/>
            <a:r>
              <a:rPr lang="zh-CN" b="0" i="0" u="none" baseline="0"/>
              <a:t>社区紧急响应小组 (CERT) 基础培训第 5 单元：灾难心理学</a:t>
            </a:r>
          </a:p>
        </p:txBody>
      </p:sp>
      <p:sp>
        <p:nvSpPr>
          <p:cNvPr id="5" name="Text Placeholder 4">
            <a:extLst>
              <a:ext uri="{FF2B5EF4-FFF2-40B4-BE49-F238E27FC236}">
                <a16:creationId xmlns:a16="http://schemas.microsoft.com/office/drawing/2014/main" id="{2F4F573C-5249-4F1B-9652-84F15D7E3B2D}"/>
              </a:ext>
            </a:extLst>
          </p:cNvPr>
          <p:cNvSpPr>
            <a:spLocks noGrp="1"/>
          </p:cNvSpPr>
          <p:nvPr>
            <p:ph type="body" sz="quarter" idx="11"/>
          </p:nvPr>
        </p:nvSpPr>
        <p:spPr/>
        <p:txBody>
          <a:bodyPr/>
          <a:lstStyle/>
          <a:p>
            <a:pPr algn="r" rtl="0"/>
            <a:r>
              <a:rPr lang="zh-CN" b="0" i="0" u="none" baseline="0"/>
              <a:t>5-17</a:t>
            </a:r>
          </a:p>
        </p:txBody>
      </p:sp>
      <p:sp>
        <p:nvSpPr>
          <p:cNvPr id="6" name="Content Placeholder 5">
            <a:extLst>
              <a:ext uri="{FF2B5EF4-FFF2-40B4-BE49-F238E27FC236}">
                <a16:creationId xmlns:a16="http://schemas.microsoft.com/office/drawing/2014/main" id="{E8437A91-1AE5-4A60-A087-EDC897C2ACFB}"/>
              </a:ext>
            </a:extLst>
          </p:cNvPr>
          <p:cNvSpPr>
            <a:spLocks noGrp="1"/>
          </p:cNvSpPr>
          <p:nvPr>
            <p:ph sz="quarter" idx="12"/>
          </p:nvPr>
        </p:nvSpPr>
        <p:spPr/>
        <p:txBody>
          <a:bodyPr/>
          <a:lstStyle/>
          <a:p>
            <a:pPr rtl="0"/>
            <a:r>
              <a:rPr lang="zh-CN" b="0" i="0" u="none" baseline="0"/>
              <a:t>PM 5-11</a:t>
            </a:r>
          </a:p>
        </p:txBody>
      </p:sp>
    </p:spTree>
    <p:extLst>
      <p:ext uri="{BB962C8B-B14F-4D97-AF65-F5344CB8AC3E}">
        <p14:creationId xmlns:p14="http://schemas.microsoft.com/office/powerpoint/2010/main" val="41336827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BF03D8-A5B8-4C41-B34D-BA64B7A0FBCD}"/>
              </a:ext>
            </a:extLst>
          </p:cNvPr>
          <p:cNvSpPr>
            <a:spLocks noGrp="1"/>
          </p:cNvSpPr>
          <p:nvPr>
            <p:ph idx="1"/>
          </p:nvPr>
        </p:nvSpPr>
        <p:spPr/>
        <p:txBody>
          <a:bodyPr/>
          <a:lstStyle/>
          <a:p>
            <a:pPr algn="l" rtl="0">
              <a:lnSpc>
                <a:spcPct val="100000"/>
              </a:lnSpc>
              <a:spcBef>
                <a:spcPts val="600"/>
              </a:spcBef>
            </a:pPr>
            <a:r>
              <a:rPr lang="zh-CN" b="0" i="0" u="none" baseline="0"/>
              <a:t>“我理解”</a:t>
            </a:r>
          </a:p>
          <a:p>
            <a:pPr algn="l" rtl="0">
              <a:lnSpc>
                <a:spcPct val="100000"/>
              </a:lnSpc>
              <a:spcBef>
                <a:spcPts val="600"/>
              </a:spcBef>
            </a:pPr>
            <a:r>
              <a:rPr lang="zh-CN" b="0" i="0" u="none" baseline="0"/>
              <a:t>“别难过”</a:t>
            </a:r>
          </a:p>
          <a:p>
            <a:pPr algn="l" rtl="0">
              <a:lnSpc>
                <a:spcPct val="100000"/>
              </a:lnSpc>
              <a:spcBef>
                <a:spcPts val="600"/>
              </a:spcBef>
            </a:pPr>
            <a:r>
              <a:rPr lang="zh-CN" b="0" i="0" u="none" baseline="0"/>
              <a:t>“您很坚强”</a:t>
            </a:r>
          </a:p>
          <a:p>
            <a:pPr algn="l" rtl="0">
              <a:lnSpc>
                <a:spcPct val="100000"/>
              </a:lnSpc>
              <a:spcBef>
                <a:spcPts val="600"/>
              </a:spcBef>
            </a:pPr>
            <a:r>
              <a:rPr lang="zh-CN" b="0" i="0" u="none" baseline="0"/>
              <a:t>“你一定会熬过这个的”</a:t>
            </a:r>
          </a:p>
          <a:p>
            <a:pPr algn="l" rtl="0">
              <a:lnSpc>
                <a:spcPct val="100000"/>
              </a:lnSpc>
              <a:spcBef>
                <a:spcPts val="600"/>
              </a:spcBef>
            </a:pPr>
            <a:r>
              <a:rPr lang="zh-CN" b="0" i="0" u="none" baseline="0"/>
              <a:t>“别哭”</a:t>
            </a:r>
          </a:p>
        </p:txBody>
      </p:sp>
      <p:sp>
        <p:nvSpPr>
          <p:cNvPr id="10" name="Content Placeholder 9">
            <a:extLst>
              <a:ext uri="{FF2B5EF4-FFF2-40B4-BE49-F238E27FC236}">
                <a16:creationId xmlns:a16="http://schemas.microsoft.com/office/drawing/2014/main" id="{78E1D3C4-F528-4FF4-9555-5380ECE3736E}"/>
              </a:ext>
            </a:extLst>
          </p:cNvPr>
          <p:cNvSpPr>
            <a:spLocks noGrp="1"/>
          </p:cNvSpPr>
          <p:nvPr>
            <p:ph idx="13"/>
          </p:nvPr>
        </p:nvSpPr>
        <p:spPr/>
        <p:txBody>
          <a:bodyPr/>
          <a:lstStyle/>
          <a:p>
            <a:pPr algn="l" rtl="0"/>
            <a:r>
              <a:rPr lang="zh-CN" b="0" i="0" u="none" baseline="0"/>
              <a:t>“这是上帝的旨意”</a:t>
            </a:r>
          </a:p>
          <a:p>
            <a:pPr algn="l" rtl="0"/>
            <a:r>
              <a:rPr lang="zh-CN" b="0" i="0" u="none" baseline="0"/>
              <a:t>“情况可能会更糟”</a:t>
            </a:r>
          </a:p>
          <a:p>
            <a:pPr algn="l" rtl="0"/>
            <a:r>
              <a:rPr lang="zh-CN" b="0" i="0" u="none" baseline="0"/>
              <a:t>“至少您还有…”</a:t>
            </a:r>
          </a:p>
          <a:p>
            <a:pPr algn="l" rtl="0"/>
            <a:r>
              <a:rPr lang="zh-CN" b="0" i="0" u="none" baseline="0"/>
              <a:t>“一切都会好起来的”</a:t>
            </a:r>
          </a:p>
          <a:p>
            <a:pPr marL="0" indent="0" algn="l" rtl="0">
              <a:buNone/>
            </a:pPr>
            <a:endParaRPr lang="zh-CN" dirty="0"/>
          </a:p>
        </p:txBody>
      </p:sp>
      <p:sp>
        <p:nvSpPr>
          <p:cNvPr id="4" name="Title 3">
            <a:extLst>
              <a:ext uri="{FF2B5EF4-FFF2-40B4-BE49-F238E27FC236}">
                <a16:creationId xmlns:a16="http://schemas.microsoft.com/office/drawing/2014/main" id="{BAD122CA-BAE6-4D92-9734-CB5DE1679115}"/>
              </a:ext>
            </a:extLst>
          </p:cNvPr>
          <p:cNvSpPr>
            <a:spLocks noGrp="1"/>
          </p:cNvSpPr>
          <p:nvPr>
            <p:ph type="title"/>
          </p:nvPr>
        </p:nvSpPr>
        <p:spPr>
          <a:xfrm>
            <a:off x="315142" y="320678"/>
            <a:ext cx="5806851" cy="1017672"/>
          </a:xfrm>
        </p:spPr>
        <p:txBody>
          <a:bodyPr/>
          <a:lstStyle/>
          <a:p>
            <a:pPr algn="l" rtl="0"/>
            <a:r>
              <a:rPr lang="zh-CN" b="1" i="1" u="none" baseline="0"/>
              <a:t>禁止说哪些内容</a:t>
            </a:r>
          </a:p>
        </p:txBody>
      </p:sp>
      <p:sp>
        <p:nvSpPr>
          <p:cNvPr id="5" name="Text Placeholder 4">
            <a:extLst>
              <a:ext uri="{FF2B5EF4-FFF2-40B4-BE49-F238E27FC236}">
                <a16:creationId xmlns:a16="http://schemas.microsoft.com/office/drawing/2014/main" id="{4954A81E-CA5D-4318-8829-0E2041D9AABC}"/>
              </a:ext>
            </a:extLst>
          </p:cNvPr>
          <p:cNvSpPr>
            <a:spLocks noGrp="1"/>
          </p:cNvSpPr>
          <p:nvPr>
            <p:ph type="body" sz="quarter" idx="10"/>
          </p:nvPr>
        </p:nvSpPr>
        <p:spPr/>
        <p:txBody>
          <a:bodyPr/>
          <a:lstStyle/>
          <a:p>
            <a:pPr algn="l" rtl="0"/>
            <a:r>
              <a:rPr lang="zh-CN" b="0" i="0" u="none" baseline="0"/>
              <a:t>社区紧急响应小组 (CERT) 基础培训第 5 单元：灾难心理学</a:t>
            </a:r>
          </a:p>
        </p:txBody>
      </p:sp>
      <p:sp>
        <p:nvSpPr>
          <p:cNvPr id="6" name="Text Placeholder 5">
            <a:extLst>
              <a:ext uri="{FF2B5EF4-FFF2-40B4-BE49-F238E27FC236}">
                <a16:creationId xmlns:a16="http://schemas.microsoft.com/office/drawing/2014/main" id="{69A469E8-6340-44AE-ACF0-DC57D2712D61}"/>
              </a:ext>
            </a:extLst>
          </p:cNvPr>
          <p:cNvSpPr>
            <a:spLocks noGrp="1"/>
          </p:cNvSpPr>
          <p:nvPr>
            <p:ph type="body" sz="quarter" idx="11"/>
          </p:nvPr>
        </p:nvSpPr>
        <p:spPr/>
        <p:txBody>
          <a:bodyPr/>
          <a:lstStyle/>
          <a:p>
            <a:pPr algn="r" rtl="0"/>
            <a:r>
              <a:rPr lang="zh-CN" b="0" i="0" u="none" baseline="0"/>
              <a:t>5-18</a:t>
            </a:r>
          </a:p>
        </p:txBody>
      </p:sp>
      <p:sp>
        <p:nvSpPr>
          <p:cNvPr id="9" name="Content Placeholder 8">
            <a:extLst>
              <a:ext uri="{FF2B5EF4-FFF2-40B4-BE49-F238E27FC236}">
                <a16:creationId xmlns:a16="http://schemas.microsoft.com/office/drawing/2014/main" id="{46EAF5BF-5211-48DE-B1B3-F6D09C5F1CE0}"/>
              </a:ext>
            </a:extLst>
          </p:cNvPr>
          <p:cNvSpPr>
            <a:spLocks noGrp="1"/>
          </p:cNvSpPr>
          <p:nvPr>
            <p:ph sz="quarter" idx="12"/>
          </p:nvPr>
        </p:nvSpPr>
        <p:spPr/>
        <p:txBody>
          <a:bodyPr/>
          <a:lstStyle/>
          <a:p>
            <a:pPr rtl="0"/>
            <a:r>
              <a:rPr lang="zh-CN" b="0" i="0" u="none" baseline="0"/>
              <a:t>PM 5-12</a:t>
            </a:r>
          </a:p>
        </p:txBody>
      </p:sp>
    </p:spTree>
    <p:extLst>
      <p:ext uri="{BB962C8B-B14F-4D97-AF65-F5344CB8AC3E}">
        <p14:creationId xmlns:p14="http://schemas.microsoft.com/office/powerpoint/2010/main" val="136706336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24D73B-ADE1-49C7-8830-6631F05FE08B}"/>
              </a:ext>
            </a:extLst>
          </p:cNvPr>
          <p:cNvSpPr>
            <a:spLocks noGrp="1"/>
          </p:cNvSpPr>
          <p:nvPr>
            <p:ph idx="1"/>
          </p:nvPr>
        </p:nvSpPr>
        <p:spPr/>
        <p:txBody>
          <a:bodyPr/>
          <a:lstStyle/>
          <a:p>
            <a:pPr algn="l" rtl="0">
              <a:lnSpc>
                <a:spcPct val="100000"/>
              </a:lnSpc>
              <a:spcBef>
                <a:spcPts val="600"/>
              </a:spcBef>
            </a:pPr>
            <a:r>
              <a:rPr lang="zh-CN" b="0" i="0" u="none" baseline="0"/>
              <a:t>“我很遗憾看到您如此痛苦”</a:t>
            </a:r>
          </a:p>
          <a:p>
            <a:pPr algn="l" rtl="0">
              <a:lnSpc>
                <a:spcPct val="100000"/>
              </a:lnSpc>
              <a:spcBef>
                <a:spcPts val="600"/>
              </a:spcBef>
            </a:pPr>
            <a:r>
              <a:rPr lang="zh-CN" b="0" i="0" u="none" baseline="0"/>
              <a:t>“发生这件事情，我感到十分遗憾”</a:t>
            </a:r>
          </a:p>
          <a:p>
            <a:pPr algn="l" rtl="0">
              <a:lnSpc>
                <a:spcPct val="100000"/>
              </a:lnSpc>
              <a:spcBef>
                <a:spcPts val="600"/>
              </a:spcBef>
            </a:pPr>
            <a:r>
              <a:rPr lang="zh-CN" b="0" i="0" u="none" baseline="0"/>
              <a:t>“您是否同意我帮您…?”</a:t>
            </a:r>
          </a:p>
          <a:p>
            <a:pPr algn="l" rtl="0">
              <a:lnSpc>
                <a:spcPct val="100000"/>
              </a:lnSpc>
              <a:spcBef>
                <a:spcPts val="600"/>
              </a:spcBef>
            </a:pPr>
            <a:r>
              <a:rPr lang="zh-CN" b="0" i="0" u="none" baseline="0"/>
              <a:t>“我很难想象这对您来说意味着什么”</a:t>
            </a:r>
          </a:p>
          <a:p>
            <a:pPr algn="l" rtl="0">
              <a:lnSpc>
                <a:spcPct val="100000"/>
              </a:lnSpc>
              <a:spcBef>
                <a:spcPts val="600"/>
              </a:spcBef>
            </a:pPr>
            <a:r>
              <a:rPr lang="zh-CN" b="0" i="0" u="none" baseline="0"/>
              <a:t>“您有什么需求吗？”</a:t>
            </a:r>
          </a:p>
        </p:txBody>
      </p:sp>
      <p:sp>
        <p:nvSpPr>
          <p:cNvPr id="3" name="Title 2">
            <a:extLst>
              <a:ext uri="{FF2B5EF4-FFF2-40B4-BE49-F238E27FC236}">
                <a16:creationId xmlns:a16="http://schemas.microsoft.com/office/drawing/2014/main" id="{35EE1301-6406-4E79-8163-1EE16DDA37C3}"/>
              </a:ext>
            </a:extLst>
          </p:cNvPr>
          <p:cNvSpPr>
            <a:spLocks noGrp="1"/>
          </p:cNvSpPr>
          <p:nvPr>
            <p:ph type="title"/>
          </p:nvPr>
        </p:nvSpPr>
        <p:spPr>
          <a:xfrm>
            <a:off x="315142" y="320678"/>
            <a:ext cx="5806851" cy="1017672"/>
          </a:xfrm>
        </p:spPr>
        <p:txBody>
          <a:bodyPr/>
          <a:lstStyle/>
          <a:p>
            <a:pPr algn="l" rtl="0"/>
            <a:r>
              <a:rPr lang="zh-CN" b="1" i="1" u="none" baseline="0"/>
              <a:t>请说以下内容</a:t>
            </a:r>
          </a:p>
        </p:txBody>
      </p:sp>
      <p:sp>
        <p:nvSpPr>
          <p:cNvPr id="4" name="Text Placeholder 3">
            <a:extLst>
              <a:ext uri="{FF2B5EF4-FFF2-40B4-BE49-F238E27FC236}">
                <a16:creationId xmlns:a16="http://schemas.microsoft.com/office/drawing/2014/main" id="{DC423701-8285-430E-9DC2-4C98830FB195}"/>
              </a:ext>
            </a:extLst>
          </p:cNvPr>
          <p:cNvSpPr>
            <a:spLocks noGrp="1"/>
          </p:cNvSpPr>
          <p:nvPr>
            <p:ph type="body" sz="quarter" idx="10"/>
          </p:nvPr>
        </p:nvSpPr>
        <p:spPr/>
        <p:txBody>
          <a:bodyPr/>
          <a:lstStyle/>
          <a:p>
            <a:pPr algn="l" rtl="0"/>
            <a:r>
              <a:rPr lang="zh-CN" b="0" i="0" u="none" baseline="0"/>
              <a:t>社区紧急响应小组 (CERT) 基础培训第 5 单元：灾难心理学</a:t>
            </a:r>
          </a:p>
        </p:txBody>
      </p:sp>
      <p:sp>
        <p:nvSpPr>
          <p:cNvPr id="5" name="Text Placeholder 4">
            <a:extLst>
              <a:ext uri="{FF2B5EF4-FFF2-40B4-BE49-F238E27FC236}">
                <a16:creationId xmlns:a16="http://schemas.microsoft.com/office/drawing/2014/main" id="{B01E261A-3869-4285-A917-F13F6D56169E}"/>
              </a:ext>
            </a:extLst>
          </p:cNvPr>
          <p:cNvSpPr>
            <a:spLocks noGrp="1"/>
          </p:cNvSpPr>
          <p:nvPr>
            <p:ph type="body" sz="quarter" idx="11"/>
          </p:nvPr>
        </p:nvSpPr>
        <p:spPr/>
        <p:txBody>
          <a:bodyPr/>
          <a:lstStyle/>
          <a:p>
            <a:pPr algn="r" rtl="0"/>
            <a:r>
              <a:rPr lang="zh-CN" b="0" i="0" u="none" baseline="0"/>
              <a:t>5-19</a:t>
            </a:r>
          </a:p>
        </p:txBody>
      </p:sp>
      <p:sp>
        <p:nvSpPr>
          <p:cNvPr id="6" name="Content Placeholder 5">
            <a:extLst>
              <a:ext uri="{FF2B5EF4-FFF2-40B4-BE49-F238E27FC236}">
                <a16:creationId xmlns:a16="http://schemas.microsoft.com/office/drawing/2014/main" id="{16B4B2FF-8535-4B42-AC17-7015E7C3D98D}"/>
              </a:ext>
            </a:extLst>
          </p:cNvPr>
          <p:cNvSpPr>
            <a:spLocks noGrp="1"/>
          </p:cNvSpPr>
          <p:nvPr>
            <p:ph sz="quarter" idx="12"/>
          </p:nvPr>
        </p:nvSpPr>
        <p:spPr/>
        <p:txBody>
          <a:bodyPr/>
          <a:lstStyle/>
          <a:p>
            <a:pPr rtl="0"/>
            <a:r>
              <a:rPr lang="zh-CN" b="0" i="0" u="none" baseline="0"/>
              <a:t>PM 5-12</a:t>
            </a:r>
          </a:p>
        </p:txBody>
      </p:sp>
    </p:spTree>
    <p:extLst>
      <p:ext uri="{BB962C8B-B14F-4D97-AF65-F5344CB8AC3E}">
        <p14:creationId xmlns:p14="http://schemas.microsoft.com/office/powerpoint/2010/main" val="563843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A00374-2C55-4913-B923-0D1AAE48B51F}"/>
              </a:ext>
            </a:extLst>
          </p:cNvPr>
          <p:cNvSpPr>
            <a:spLocks noGrp="1"/>
          </p:cNvSpPr>
          <p:nvPr>
            <p:ph idx="1"/>
          </p:nvPr>
        </p:nvSpPr>
        <p:spPr/>
        <p:txBody>
          <a:bodyPr/>
          <a:lstStyle/>
          <a:p>
            <a:pPr algn="l" rtl="0"/>
            <a:r>
              <a:rPr lang="zh-CN" b="0" i="0" u="none" baseline="0"/>
              <a:t>识别最常见灾难 </a:t>
            </a:r>
          </a:p>
          <a:p>
            <a:pPr algn="l" rtl="0"/>
            <a:r>
              <a:rPr lang="zh-CN" b="0" i="0" u="none" baseline="0"/>
              <a:t>识别影响最为严重的潜在灾难 </a:t>
            </a:r>
          </a:p>
          <a:p>
            <a:pPr algn="l" rtl="0"/>
            <a:r>
              <a:rPr lang="zh-CN" b="0" i="0" u="none" baseline="0"/>
              <a:t>考量近期或历史上所受到的影响 </a:t>
            </a:r>
          </a:p>
          <a:p>
            <a:pPr algn="l" rtl="0"/>
            <a:r>
              <a:rPr lang="zh-CN" b="0" i="0" u="none" baseline="0"/>
              <a:t>识别社区内易受某些灾难影响的领域 </a:t>
            </a:r>
          </a:p>
          <a:p>
            <a:pPr algn="l" rtl="0"/>
            <a:r>
              <a:rPr lang="zh-CN" b="0" i="0" u="none" baseline="0"/>
              <a:t>考量服务中断可能带来哪些情况 </a:t>
            </a:r>
          </a:p>
        </p:txBody>
      </p:sp>
      <p:sp>
        <p:nvSpPr>
          <p:cNvPr id="3" name="Title 2">
            <a:extLst>
              <a:ext uri="{FF2B5EF4-FFF2-40B4-BE49-F238E27FC236}">
                <a16:creationId xmlns:a16="http://schemas.microsoft.com/office/drawing/2014/main" id="{82DE101B-B252-475B-BB99-EB167088AA96}"/>
              </a:ext>
            </a:extLst>
          </p:cNvPr>
          <p:cNvSpPr>
            <a:spLocks noGrp="1"/>
          </p:cNvSpPr>
          <p:nvPr>
            <p:ph type="title"/>
          </p:nvPr>
        </p:nvSpPr>
        <p:spPr>
          <a:xfrm>
            <a:off x="315142" y="320678"/>
            <a:ext cx="5806851" cy="1017672"/>
          </a:xfrm>
        </p:spPr>
        <p:txBody>
          <a:bodyPr>
            <a:normAutofit/>
          </a:bodyPr>
          <a:lstStyle/>
          <a:p>
            <a:pPr algn="l" rtl="0"/>
            <a:r>
              <a:rPr lang="zh-CN" b="1" i="1" u="none" baseline="0"/>
              <a:t>本地灾难薄弱领域</a:t>
            </a:r>
          </a:p>
        </p:txBody>
      </p:sp>
      <p:sp>
        <p:nvSpPr>
          <p:cNvPr id="4" name="Text Placeholder 3">
            <a:extLst>
              <a:ext uri="{FF2B5EF4-FFF2-40B4-BE49-F238E27FC236}">
                <a16:creationId xmlns:a16="http://schemas.microsoft.com/office/drawing/2014/main" id="{6AEC68DA-575D-4557-9F5E-D13BA653E8BC}"/>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4C0376CE-BF84-4313-A883-05699BF183A4}"/>
              </a:ext>
            </a:extLst>
          </p:cNvPr>
          <p:cNvSpPr>
            <a:spLocks noGrp="1"/>
          </p:cNvSpPr>
          <p:nvPr>
            <p:ph type="body" sz="quarter" idx="11"/>
          </p:nvPr>
        </p:nvSpPr>
        <p:spPr/>
        <p:txBody>
          <a:bodyPr/>
          <a:lstStyle/>
          <a:p>
            <a:pPr algn="r" rtl="0"/>
            <a:r>
              <a:rPr lang="zh-CN" b="0" i="0" u="none" baseline="0"/>
              <a:t>1-14</a:t>
            </a:r>
          </a:p>
        </p:txBody>
      </p:sp>
      <p:sp>
        <p:nvSpPr>
          <p:cNvPr id="6" name="Content Placeholder 5">
            <a:extLst>
              <a:ext uri="{FF2B5EF4-FFF2-40B4-BE49-F238E27FC236}">
                <a16:creationId xmlns:a16="http://schemas.microsoft.com/office/drawing/2014/main" id="{11E55644-588F-45CD-A812-25F4E4589615}"/>
              </a:ext>
            </a:extLst>
          </p:cNvPr>
          <p:cNvSpPr>
            <a:spLocks noGrp="1"/>
          </p:cNvSpPr>
          <p:nvPr>
            <p:ph sz="quarter" idx="12"/>
          </p:nvPr>
        </p:nvSpPr>
        <p:spPr/>
        <p:txBody>
          <a:bodyPr/>
          <a:lstStyle/>
          <a:p>
            <a:pPr rtl="0"/>
            <a:r>
              <a:rPr lang="zh-CN" b="0" i="0" u="none" baseline="0"/>
              <a:t>PM 1-6</a:t>
            </a:r>
          </a:p>
        </p:txBody>
      </p:sp>
    </p:spTree>
    <p:extLst>
      <p:ext uri="{BB962C8B-B14F-4D97-AF65-F5344CB8AC3E}">
        <p14:creationId xmlns:p14="http://schemas.microsoft.com/office/powerpoint/2010/main" val="206011437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1B9500-4BA4-4B7A-8A13-AF8B0F641A81}"/>
              </a:ext>
            </a:extLst>
          </p:cNvPr>
          <p:cNvSpPr>
            <a:spLocks noGrp="1"/>
          </p:cNvSpPr>
          <p:nvPr>
            <p:ph idx="1"/>
          </p:nvPr>
        </p:nvSpPr>
        <p:spPr/>
        <p:txBody>
          <a:bodyPr/>
          <a:lstStyle/>
          <a:p>
            <a:pPr algn="l" rtl="0">
              <a:lnSpc>
                <a:spcPct val="100000"/>
              </a:lnSpc>
              <a:spcBef>
                <a:spcPts val="600"/>
              </a:spcBef>
            </a:pPr>
            <a:r>
              <a:rPr lang="zh-CN" b="0" i="0" u="none" baseline="0"/>
              <a:t>覆盖身体；尊重亡者 </a:t>
            </a:r>
          </a:p>
          <a:p>
            <a:pPr algn="l" rtl="0">
              <a:lnSpc>
                <a:spcPct val="100000"/>
              </a:lnSpc>
              <a:spcBef>
                <a:spcPts val="600"/>
              </a:spcBef>
            </a:pPr>
            <a:r>
              <a:rPr lang="zh-CN" b="0" i="0" u="none" baseline="0"/>
              <a:t>遵守本地法律和协议 </a:t>
            </a:r>
          </a:p>
          <a:p>
            <a:pPr algn="l" rtl="0">
              <a:lnSpc>
                <a:spcPct val="100000"/>
              </a:lnSpc>
              <a:spcBef>
                <a:spcPts val="600"/>
              </a:spcBef>
            </a:pPr>
            <a:r>
              <a:rPr lang="zh-CN" b="0" i="0" u="none" baseline="0"/>
              <a:t>与本地权威机构进行交流 </a:t>
            </a:r>
          </a:p>
        </p:txBody>
      </p:sp>
      <p:sp>
        <p:nvSpPr>
          <p:cNvPr id="3" name="Title 2">
            <a:extLst>
              <a:ext uri="{FF2B5EF4-FFF2-40B4-BE49-F238E27FC236}">
                <a16:creationId xmlns:a16="http://schemas.microsoft.com/office/drawing/2014/main" id="{30D0E48A-B310-465A-849E-E0AAA350C75E}"/>
              </a:ext>
            </a:extLst>
          </p:cNvPr>
          <p:cNvSpPr>
            <a:spLocks noGrp="1"/>
          </p:cNvSpPr>
          <p:nvPr>
            <p:ph type="title"/>
          </p:nvPr>
        </p:nvSpPr>
        <p:spPr>
          <a:xfrm>
            <a:off x="315142" y="320678"/>
            <a:ext cx="5806851" cy="1017672"/>
          </a:xfrm>
        </p:spPr>
        <p:txBody>
          <a:bodyPr>
            <a:normAutofit/>
          </a:bodyPr>
          <a:lstStyle/>
          <a:p>
            <a:pPr algn="l" rtl="0"/>
            <a:r>
              <a:rPr lang="zh-CN" b="1" i="1" u="none" baseline="0"/>
              <a:t>管理死亡现场</a:t>
            </a:r>
          </a:p>
        </p:txBody>
      </p:sp>
      <p:sp>
        <p:nvSpPr>
          <p:cNvPr id="4" name="Text Placeholder 3">
            <a:extLst>
              <a:ext uri="{FF2B5EF4-FFF2-40B4-BE49-F238E27FC236}">
                <a16:creationId xmlns:a16="http://schemas.microsoft.com/office/drawing/2014/main" id="{CB8C5A51-57B2-4292-BDBD-80D0CACAA727}"/>
              </a:ext>
            </a:extLst>
          </p:cNvPr>
          <p:cNvSpPr>
            <a:spLocks noGrp="1"/>
          </p:cNvSpPr>
          <p:nvPr>
            <p:ph type="body" sz="quarter" idx="10"/>
          </p:nvPr>
        </p:nvSpPr>
        <p:spPr/>
        <p:txBody>
          <a:bodyPr/>
          <a:lstStyle/>
          <a:p>
            <a:pPr algn="l" rtl="0"/>
            <a:r>
              <a:rPr lang="zh-CN" b="0" i="0" u="none" baseline="0"/>
              <a:t>社区紧急响应小组 (CERT) 基础培训第 5 单元：灾难心理学</a:t>
            </a:r>
          </a:p>
        </p:txBody>
      </p:sp>
      <p:sp>
        <p:nvSpPr>
          <p:cNvPr id="5" name="Text Placeholder 4">
            <a:extLst>
              <a:ext uri="{FF2B5EF4-FFF2-40B4-BE49-F238E27FC236}">
                <a16:creationId xmlns:a16="http://schemas.microsoft.com/office/drawing/2014/main" id="{7C66F816-4D2D-4B63-B0EA-AF15228B4B84}"/>
              </a:ext>
            </a:extLst>
          </p:cNvPr>
          <p:cNvSpPr>
            <a:spLocks noGrp="1"/>
          </p:cNvSpPr>
          <p:nvPr>
            <p:ph type="body" sz="quarter" idx="11"/>
          </p:nvPr>
        </p:nvSpPr>
        <p:spPr/>
        <p:txBody>
          <a:bodyPr/>
          <a:lstStyle/>
          <a:p>
            <a:pPr algn="r" rtl="0"/>
            <a:r>
              <a:rPr lang="zh-CN" b="0" i="0" u="none" baseline="0"/>
              <a:t>5-20</a:t>
            </a:r>
          </a:p>
        </p:txBody>
      </p:sp>
      <p:sp>
        <p:nvSpPr>
          <p:cNvPr id="6" name="Content Placeholder 5">
            <a:extLst>
              <a:ext uri="{FF2B5EF4-FFF2-40B4-BE49-F238E27FC236}">
                <a16:creationId xmlns:a16="http://schemas.microsoft.com/office/drawing/2014/main" id="{4D11238D-FE55-4FC0-99F0-5BD85CD6F9BA}"/>
              </a:ext>
            </a:extLst>
          </p:cNvPr>
          <p:cNvSpPr>
            <a:spLocks noGrp="1"/>
          </p:cNvSpPr>
          <p:nvPr>
            <p:ph sz="quarter" idx="12"/>
          </p:nvPr>
        </p:nvSpPr>
        <p:spPr/>
        <p:txBody>
          <a:bodyPr/>
          <a:lstStyle/>
          <a:p>
            <a:pPr rtl="0"/>
            <a:r>
              <a:rPr lang="zh-CN" b="0" i="0" u="none" baseline="0"/>
              <a:t>PM 5-12</a:t>
            </a:r>
          </a:p>
        </p:txBody>
      </p:sp>
    </p:spTree>
    <p:extLst>
      <p:ext uri="{BB962C8B-B14F-4D97-AF65-F5344CB8AC3E}">
        <p14:creationId xmlns:p14="http://schemas.microsoft.com/office/powerpoint/2010/main" val="87833664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49A983-71C2-4A04-B6C7-F1EC17C54C83}"/>
              </a:ext>
            </a:extLst>
          </p:cNvPr>
          <p:cNvSpPr>
            <a:spLocks noGrp="1"/>
          </p:cNvSpPr>
          <p:nvPr>
            <p:ph idx="1"/>
          </p:nvPr>
        </p:nvSpPr>
        <p:spPr/>
        <p:txBody>
          <a:bodyPr>
            <a:noAutofit/>
          </a:bodyPr>
          <a:lstStyle/>
          <a:p>
            <a:pPr algn="l" rtl="0">
              <a:lnSpc>
                <a:spcPct val="100000"/>
              </a:lnSpc>
              <a:spcBef>
                <a:spcPts val="0"/>
              </a:spcBef>
            </a:pPr>
            <a:r>
              <a:rPr lang="zh-CN" b="0" i="0" u="none" baseline="0"/>
              <a:t>请做好准备，因为救援工作可能会出现不堪或令人不适的情况 </a:t>
            </a:r>
          </a:p>
          <a:p>
            <a:pPr algn="l" rtl="0">
              <a:lnSpc>
                <a:spcPct val="100000"/>
              </a:lnSpc>
              <a:spcBef>
                <a:spcPts val="0"/>
              </a:spcBef>
            </a:pPr>
            <a:r>
              <a:rPr lang="zh-CN" b="0" i="0" u="none" baseline="0"/>
              <a:t>了解创伤心理和生理症状 </a:t>
            </a:r>
          </a:p>
          <a:p>
            <a:pPr algn="l" rtl="0">
              <a:lnSpc>
                <a:spcPct val="100000"/>
              </a:lnSpc>
              <a:spcBef>
                <a:spcPts val="0"/>
              </a:spcBef>
            </a:pPr>
            <a:r>
              <a:rPr lang="zh-CN" b="0" i="0" u="none" baseline="0"/>
              <a:t>了解灾难之后的六种情绪阶段 </a:t>
            </a:r>
          </a:p>
          <a:p>
            <a:pPr algn="l" rtl="0">
              <a:lnSpc>
                <a:spcPct val="100000"/>
              </a:lnSpc>
              <a:spcBef>
                <a:spcPts val="0"/>
              </a:spcBef>
            </a:pPr>
            <a:r>
              <a:rPr lang="zh-CN" b="0" i="0" u="none" baseline="0"/>
              <a:t>针对影响到认知、健康和交流的压力，请采取措施减压 </a:t>
            </a:r>
          </a:p>
          <a:p>
            <a:pPr algn="l" rtl="0">
              <a:lnSpc>
                <a:spcPct val="100000"/>
              </a:lnSpc>
              <a:spcBef>
                <a:spcPts val="0"/>
              </a:spcBef>
            </a:pPr>
            <a:r>
              <a:rPr lang="zh-CN" b="0" i="0" u="none" baseline="0"/>
              <a:t>稳定人员状态 </a:t>
            </a:r>
          </a:p>
          <a:p>
            <a:pPr algn="l" rtl="0">
              <a:lnSpc>
                <a:spcPct val="100000"/>
              </a:lnSpc>
              <a:spcBef>
                <a:spcPts val="0"/>
              </a:spcBef>
            </a:pPr>
            <a:r>
              <a:rPr lang="zh-CN" b="0" i="0" u="none" baseline="0"/>
              <a:t>使用聆听、保护和联系来支持幸存者 </a:t>
            </a:r>
          </a:p>
          <a:p>
            <a:pPr algn="l" rtl="0">
              <a:lnSpc>
                <a:spcPct val="100000"/>
              </a:lnSpc>
              <a:spcBef>
                <a:spcPts val="0"/>
              </a:spcBef>
            </a:pPr>
            <a:r>
              <a:rPr lang="zh-CN" b="0" i="0" u="none" baseline="0"/>
              <a:t>充当具有同情心的聆听者 </a:t>
            </a:r>
          </a:p>
        </p:txBody>
      </p:sp>
      <p:sp>
        <p:nvSpPr>
          <p:cNvPr id="3" name="Title 2">
            <a:extLst>
              <a:ext uri="{FF2B5EF4-FFF2-40B4-BE49-F238E27FC236}">
                <a16:creationId xmlns:a16="http://schemas.microsoft.com/office/drawing/2014/main" id="{D7076BFE-C120-447F-9E58-E38CDE779B66}"/>
              </a:ext>
            </a:extLst>
          </p:cNvPr>
          <p:cNvSpPr>
            <a:spLocks noGrp="1"/>
          </p:cNvSpPr>
          <p:nvPr>
            <p:ph type="title"/>
          </p:nvPr>
        </p:nvSpPr>
        <p:spPr>
          <a:xfrm>
            <a:off x="315142" y="320678"/>
            <a:ext cx="5806851" cy="1017672"/>
          </a:xfrm>
        </p:spPr>
        <p:txBody>
          <a:bodyPr/>
          <a:lstStyle/>
          <a:p>
            <a:pPr algn="l" rtl="0"/>
            <a:r>
              <a:rPr lang="zh-CN" b="1" i="1" u="none" baseline="0"/>
              <a:t>单元小结</a:t>
            </a:r>
          </a:p>
        </p:txBody>
      </p:sp>
      <p:sp>
        <p:nvSpPr>
          <p:cNvPr id="4" name="Text Placeholder 3">
            <a:extLst>
              <a:ext uri="{FF2B5EF4-FFF2-40B4-BE49-F238E27FC236}">
                <a16:creationId xmlns:a16="http://schemas.microsoft.com/office/drawing/2014/main" id="{674BCEE0-56D0-42A1-B9D9-BCE3E0B29D61}"/>
              </a:ext>
            </a:extLst>
          </p:cNvPr>
          <p:cNvSpPr>
            <a:spLocks noGrp="1"/>
          </p:cNvSpPr>
          <p:nvPr>
            <p:ph type="body" sz="quarter" idx="10"/>
          </p:nvPr>
        </p:nvSpPr>
        <p:spPr/>
        <p:txBody>
          <a:bodyPr/>
          <a:lstStyle/>
          <a:p>
            <a:pPr algn="l" rtl="0"/>
            <a:r>
              <a:rPr lang="zh-CN" b="0" i="0" u="none" baseline="0"/>
              <a:t>社区紧急响应小组 (CERT) 基础培训第 5 单元：灾难心理学</a:t>
            </a:r>
          </a:p>
        </p:txBody>
      </p:sp>
      <p:sp>
        <p:nvSpPr>
          <p:cNvPr id="5" name="Text Placeholder 4">
            <a:extLst>
              <a:ext uri="{FF2B5EF4-FFF2-40B4-BE49-F238E27FC236}">
                <a16:creationId xmlns:a16="http://schemas.microsoft.com/office/drawing/2014/main" id="{A467C9D4-7477-40A9-8144-A84F1FA552E2}"/>
              </a:ext>
            </a:extLst>
          </p:cNvPr>
          <p:cNvSpPr>
            <a:spLocks noGrp="1"/>
          </p:cNvSpPr>
          <p:nvPr>
            <p:ph type="body" sz="quarter" idx="11"/>
          </p:nvPr>
        </p:nvSpPr>
        <p:spPr/>
        <p:txBody>
          <a:bodyPr/>
          <a:lstStyle/>
          <a:p>
            <a:pPr algn="r" rtl="0"/>
            <a:r>
              <a:rPr lang="zh-CN" b="0" i="0" u="none" baseline="0"/>
              <a:t>5-21</a:t>
            </a:r>
          </a:p>
        </p:txBody>
      </p:sp>
      <p:sp>
        <p:nvSpPr>
          <p:cNvPr id="6" name="Content Placeholder 5">
            <a:extLst>
              <a:ext uri="{FF2B5EF4-FFF2-40B4-BE49-F238E27FC236}">
                <a16:creationId xmlns:a16="http://schemas.microsoft.com/office/drawing/2014/main" id="{64C0A9E8-CDE0-4227-9AB4-B8FC0953E6BF}"/>
              </a:ext>
            </a:extLst>
          </p:cNvPr>
          <p:cNvSpPr>
            <a:spLocks noGrp="1"/>
          </p:cNvSpPr>
          <p:nvPr>
            <p:ph sz="quarter" idx="12"/>
          </p:nvPr>
        </p:nvSpPr>
        <p:spPr/>
        <p:txBody>
          <a:bodyPr/>
          <a:lstStyle/>
          <a:p>
            <a:pPr rtl="0"/>
            <a:r>
              <a:rPr lang="zh-CN" b="0" i="0" u="none" baseline="0"/>
              <a:t>PM 5-13</a:t>
            </a:r>
          </a:p>
        </p:txBody>
      </p:sp>
    </p:spTree>
    <p:extLst>
      <p:ext uri="{BB962C8B-B14F-4D97-AF65-F5344CB8AC3E}">
        <p14:creationId xmlns:p14="http://schemas.microsoft.com/office/powerpoint/2010/main" val="161468617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911A3A-F28F-4402-A0C9-7A55A6AF1E40}"/>
              </a:ext>
            </a:extLst>
          </p:cNvPr>
          <p:cNvSpPr>
            <a:spLocks noGrp="1"/>
          </p:cNvSpPr>
          <p:nvPr>
            <p:ph idx="1"/>
          </p:nvPr>
        </p:nvSpPr>
        <p:spPr/>
        <p:txBody>
          <a:bodyPr/>
          <a:lstStyle/>
          <a:p>
            <a:pPr algn="l" rtl="0">
              <a:lnSpc>
                <a:spcPct val="100000"/>
              </a:lnSpc>
              <a:spcBef>
                <a:spcPts val="600"/>
              </a:spcBef>
            </a:pPr>
            <a:r>
              <a:rPr lang="zh-CN" b="0" i="0" u="none" baseline="0"/>
              <a:t>阅读下一单元的内容 </a:t>
            </a:r>
          </a:p>
          <a:p>
            <a:pPr algn="l" rtl="0">
              <a:lnSpc>
                <a:spcPct val="100000"/>
              </a:lnSpc>
              <a:spcBef>
                <a:spcPts val="600"/>
              </a:spcBef>
            </a:pPr>
            <a:r>
              <a:rPr lang="zh-CN" b="0" i="0" u="none" baseline="0"/>
              <a:t>携带下一章所需的必要资源 </a:t>
            </a:r>
          </a:p>
          <a:p>
            <a:pPr algn="l" rtl="0">
              <a:lnSpc>
                <a:spcPct val="100000"/>
              </a:lnSpc>
              <a:spcBef>
                <a:spcPts val="600"/>
              </a:spcBef>
            </a:pPr>
            <a:r>
              <a:rPr lang="zh-CN" b="0" i="0" u="none" baseline="0"/>
              <a:t>穿着适合下一章的适用衣物</a:t>
            </a:r>
          </a:p>
        </p:txBody>
      </p:sp>
      <p:sp>
        <p:nvSpPr>
          <p:cNvPr id="3" name="Title 2">
            <a:extLst>
              <a:ext uri="{FF2B5EF4-FFF2-40B4-BE49-F238E27FC236}">
                <a16:creationId xmlns:a16="http://schemas.microsoft.com/office/drawing/2014/main" id="{CD9275BF-6545-4274-B80A-856035B29574}"/>
              </a:ext>
            </a:extLst>
          </p:cNvPr>
          <p:cNvSpPr>
            <a:spLocks noGrp="1"/>
          </p:cNvSpPr>
          <p:nvPr>
            <p:ph type="title"/>
          </p:nvPr>
        </p:nvSpPr>
        <p:spPr>
          <a:xfrm>
            <a:off x="315142" y="320678"/>
            <a:ext cx="5806851" cy="1017672"/>
          </a:xfrm>
        </p:spPr>
        <p:txBody>
          <a:bodyPr>
            <a:normAutofit/>
          </a:bodyPr>
          <a:lstStyle/>
          <a:p>
            <a:pPr algn="l" rtl="0"/>
            <a:r>
              <a:rPr lang="zh-CN" b="1" i="1" u="none" baseline="0"/>
              <a:t>家庭作业</a:t>
            </a:r>
          </a:p>
        </p:txBody>
      </p:sp>
      <p:sp>
        <p:nvSpPr>
          <p:cNvPr id="4" name="Text Placeholder 3">
            <a:extLst>
              <a:ext uri="{FF2B5EF4-FFF2-40B4-BE49-F238E27FC236}">
                <a16:creationId xmlns:a16="http://schemas.microsoft.com/office/drawing/2014/main" id="{C0336AEC-1106-4EC5-A638-D5FB450F5AFE}"/>
              </a:ext>
            </a:extLst>
          </p:cNvPr>
          <p:cNvSpPr>
            <a:spLocks noGrp="1"/>
          </p:cNvSpPr>
          <p:nvPr>
            <p:ph type="body" sz="quarter" idx="10"/>
          </p:nvPr>
        </p:nvSpPr>
        <p:spPr/>
        <p:txBody>
          <a:bodyPr/>
          <a:lstStyle/>
          <a:p>
            <a:pPr algn="l" rtl="0"/>
            <a:r>
              <a:rPr lang="zh-CN" b="0" i="0" u="none" baseline="0"/>
              <a:t>社区紧急响应小组 (CERT) 基础培训第 5 单元：灾难心理学</a:t>
            </a:r>
          </a:p>
        </p:txBody>
      </p:sp>
      <p:sp>
        <p:nvSpPr>
          <p:cNvPr id="5" name="Text Placeholder 4">
            <a:extLst>
              <a:ext uri="{FF2B5EF4-FFF2-40B4-BE49-F238E27FC236}">
                <a16:creationId xmlns:a16="http://schemas.microsoft.com/office/drawing/2014/main" id="{8459582F-7C67-4AC4-8DAB-F51420E93969}"/>
              </a:ext>
            </a:extLst>
          </p:cNvPr>
          <p:cNvSpPr>
            <a:spLocks noGrp="1"/>
          </p:cNvSpPr>
          <p:nvPr>
            <p:ph type="body" sz="quarter" idx="11"/>
          </p:nvPr>
        </p:nvSpPr>
        <p:spPr/>
        <p:txBody>
          <a:bodyPr/>
          <a:lstStyle/>
          <a:p>
            <a:pPr algn="r" rtl="0"/>
            <a:r>
              <a:rPr lang="zh-CN" b="0" i="0" u="none" baseline="0"/>
              <a:t>5-22</a:t>
            </a:r>
          </a:p>
        </p:txBody>
      </p:sp>
      <p:sp>
        <p:nvSpPr>
          <p:cNvPr id="6" name="Content Placeholder 5">
            <a:extLst>
              <a:ext uri="{FF2B5EF4-FFF2-40B4-BE49-F238E27FC236}">
                <a16:creationId xmlns:a16="http://schemas.microsoft.com/office/drawing/2014/main" id="{419DC182-1392-49F6-BDF9-3BA58D3D894B}"/>
              </a:ext>
            </a:extLst>
          </p:cNvPr>
          <p:cNvSpPr>
            <a:spLocks noGrp="1"/>
          </p:cNvSpPr>
          <p:nvPr>
            <p:ph sz="quarter" idx="12"/>
          </p:nvPr>
        </p:nvSpPr>
        <p:spPr/>
        <p:txBody>
          <a:bodyPr/>
          <a:lstStyle/>
          <a:p>
            <a:pPr rtl="0"/>
            <a:r>
              <a:rPr lang="zh-CN" b="0" i="0" u="none" baseline="0"/>
              <a:t>PM 5-13</a:t>
            </a:r>
          </a:p>
        </p:txBody>
      </p:sp>
    </p:spTree>
    <p:extLst>
      <p:ext uri="{BB962C8B-B14F-4D97-AF65-F5344CB8AC3E}">
        <p14:creationId xmlns:p14="http://schemas.microsoft.com/office/powerpoint/2010/main" val="338323735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887D6E4-B399-4280-9E5E-21482DFBAAB4}"/>
              </a:ext>
            </a:extLst>
          </p:cNvPr>
          <p:cNvSpPr>
            <a:spLocks noGrp="1"/>
          </p:cNvSpPr>
          <p:nvPr>
            <p:ph type="body" sz="quarter" idx="11"/>
          </p:nvPr>
        </p:nvSpPr>
        <p:spPr/>
        <p:txBody>
          <a:bodyPr>
            <a:normAutofit/>
          </a:bodyPr>
          <a:lstStyle/>
          <a:p>
            <a:pPr rtl="0"/>
            <a:r>
              <a:rPr lang="zh-CN" sz="2800" b="1" i="0" u="none" baseline="0" dirty="0">
                <a:solidFill>
                  <a:schemeClr val="bg2">
                    <a:lumMod val="25000"/>
                  </a:schemeClr>
                </a:solidFill>
              </a:rPr>
              <a:t>第 6 单元：消防安全和公用设施控制</a:t>
            </a:r>
          </a:p>
        </p:txBody>
      </p:sp>
      <p:sp>
        <p:nvSpPr>
          <p:cNvPr id="4" name="Title 3"/>
          <p:cNvSpPr>
            <a:spLocks noGrp="1"/>
          </p:cNvSpPr>
          <p:nvPr>
            <p:ph type="ctrTitle"/>
          </p:nvPr>
        </p:nvSpPr>
        <p:spPr>
          <a:xfrm>
            <a:off x="292821" y="1685072"/>
            <a:ext cx="8558357" cy="1220787"/>
          </a:xfrm>
        </p:spPr>
        <p:txBody>
          <a:bodyPr/>
          <a:lstStyle/>
          <a:p>
            <a:pPr rtl="0" eaLnBrk="1" latinLnBrk="0" hangingPunct="1"/>
            <a:r>
              <a:rPr lang="zh-CN" sz="4000" b="1" i="0" kern="1200" baseline="0" dirty="0">
                <a:solidFill>
                  <a:srgbClr val="FFFFFF"/>
                </a:solidFill>
                <a:effectLst/>
                <a:latin typeface="SimSun" panose="02010600030101010101" pitchFamily="2" charset="-122"/>
                <a:ea typeface="SimSun" panose="02010600030101010101" pitchFamily="2" charset="-122"/>
                <a:cs typeface="SimSun" panose="02010600030101010101" pitchFamily="2" charset="-122"/>
              </a:rPr>
              <a:t>社区紧急响应小组 (CERT) 基础培训</a:t>
            </a:r>
            <a:endParaRPr lang="en-US" dirty="0">
              <a:effectLst/>
            </a:endParaRPr>
          </a:p>
          <a:p>
            <a:endParaRPr lang="en-US" dirty="0"/>
          </a:p>
        </p:txBody>
      </p:sp>
    </p:spTree>
    <p:extLst>
      <p:ext uri="{BB962C8B-B14F-4D97-AF65-F5344CB8AC3E}">
        <p14:creationId xmlns:p14="http://schemas.microsoft.com/office/powerpoint/2010/main" val="242368861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7D71E9C-544A-4199-A247-4521AC29BA7E}"/>
              </a:ext>
            </a:extLst>
          </p:cNvPr>
          <p:cNvSpPr>
            <a:spLocks noGrp="1"/>
          </p:cNvSpPr>
          <p:nvPr>
            <p:ph idx="1"/>
          </p:nvPr>
        </p:nvSpPr>
        <p:spPr/>
        <p:txBody>
          <a:bodyPr/>
          <a:lstStyle/>
          <a:p>
            <a:pPr algn="l" rtl="0">
              <a:lnSpc>
                <a:spcPct val="100000"/>
              </a:lnSpc>
              <a:spcBef>
                <a:spcPts val="600"/>
              </a:spcBef>
            </a:pPr>
            <a:r>
              <a:rPr lang="zh-CN" b="0" i="0" u="none" baseline="0"/>
              <a:t>解释社区紧急响应小组 (CERT) 在火灾安全和响应行动中所扮演的角色，包括社区紧急响应小组 (CERT) 的估量流程和最低安全防范措施 </a:t>
            </a:r>
          </a:p>
          <a:p>
            <a:pPr algn="l" rtl="0">
              <a:lnSpc>
                <a:spcPct val="100000"/>
              </a:lnSpc>
              <a:spcBef>
                <a:spcPts val="600"/>
              </a:spcBef>
            </a:pPr>
            <a:r>
              <a:rPr lang="zh-CN" b="0" i="0" u="none" baseline="0"/>
              <a:t>使用灭火器熄灭小型火灾 </a:t>
            </a:r>
          </a:p>
          <a:p>
            <a:pPr algn="l" rtl="0">
              <a:lnSpc>
                <a:spcPct val="100000"/>
              </a:lnSpc>
              <a:spcBef>
                <a:spcPts val="600"/>
              </a:spcBef>
            </a:pPr>
            <a:r>
              <a:rPr lang="zh-CN" b="0" i="0" u="none" baseline="0"/>
              <a:t>识别和减少在家中和社区中的潜在火灾、公用设施和危险品的危害 </a:t>
            </a:r>
          </a:p>
        </p:txBody>
      </p:sp>
      <p:sp>
        <p:nvSpPr>
          <p:cNvPr id="2" name="Title 1">
            <a:extLst>
              <a:ext uri="{FF2B5EF4-FFF2-40B4-BE49-F238E27FC236}">
                <a16:creationId xmlns:a16="http://schemas.microsoft.com/office/drawing/2014/main" id="{67FC98CB-D6BB-43F0-81A4-63E9C1A17AA0}"/>
              </a:ext>
            </a:extLst>
          </p:cNvPr>
          <p:cNvSpPr>
            <a:spLocks noGrp="1"/>
          </p:cNvSpPr>
          <p:nvPr>
            <p:ph type="title"/>
          </p:nvPr>
        </p:nvSpPr>
        <p:spPr>
          <a:xfrm>
            <a:off x="315142" y="320678"/>
            <a:ext cx="5806851" cy="1017672"/>
          </a:xfrm>
        </p:spPr>
        <p:txBody>
          <a:bodyPr/>
          <a:lstStyle/>
          <a:p>
            <a:pPr algn="l" rtl="0"/>
            <a:r>
              <a:rPr lang="zh-CN" b="1" i="1" u="none" baseline="0" dirty="0"/>
              <a:t>单元目标</a:t>
            </a:r>
          </a:p>
        </p:txBody>
      </p:sp>
      <p:sp>
        <p:nvSpPr>
          <p:cNvPr id="7" name="Text Placeholder 6">
            <a:extLst>
              <a:ext uri="{FF2B5EF4-FFF2-40B4-BE49-F238E27FC236}">
                <a16:creationId xmlns:a16="http://schemas.microsoft.com/office/drawing/2014/main" id="{2FDE2820-E46E-49DB-8E32-D17E0674FA2B}"/>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8" name="Text Placeholder 7">
            <a:extLst>
              <a:ext uri="{FF2B5EF4-FFF2-40B4-BE49-F238E27FC236}">
                <a16:creationId xmlns:a16="http://schemas.microsoft.com/office/drawing/2014/main" id="{40F79FBB-F47B-4A90-BB86-C56158DC9147}"/>
              </a:ext>
            </a:extLst>
          </p:cNvPr>
          <p:cNvSpPr>
            <a:spLocks noGrp="1"/>
          </p:cNvSpPr>
          <p:nvPr>
            <p:ph type="body" sz="quarter" idx="11"/>
          </p:nvPr>
        </p:nvSpPr>
        <p:spPr/>
        <p:txBody>
          <a:bodyPr/>
          <a:lstStyle/>
          <a:p>
            <a:pPr algn="r" rtl="0"/>
            <a:r>
              <a:rPr lang="zh-CN" b="0" i="0" u="none" baseline="0"/>
              <a:t>6-1</a:t>
            </a:r>
          </a:p>
        </p:txBody>
      </p:sp>
      <p:sp>
        <p:nvSpPr>
          <p:cNvPr id="4" name="Content Placeholder 3">
            <a:extLst>
              <a:ext uri="{FF2B5EF4-FFF2-40B4-BE49-F238E27FC236}">
                <a16:creationId xmlns:a16="http://schemas.microsoft.com/office/drawing/2014/main" id="{75802054-229E-4D4C-8C9E-7DC53F084483}"/>
              </a:ext>
            </a:extLst>
          </p:cNvPr>
          <p:cNvSpPr>
            <a:spLocks noGrp="1"/>
          </p:cNvSpPr>
          <p:nvPr>
            <p:ph sz="quarter" idx="12"/>
          </p:nvPr>
        </p:nvSpPr>
        <p:spPr/>
        <p:txBody>
          <a:bodyPr/>
          <a:lstStyle/>
          <a:p>
            <a:pPr rtl="0"/>
            <a:r>
              <a:rPr lang="zh-CN" b="0" i="0" u="none" baseline="0"/>
              <a:t>PM 6-1</a:t>
            </a:r>
          </a:p>
        </p:txBody>
      </p:sp>
    </p:spTree>
    <p:extLst>
      <p:ext uri="{BB962C8B-B14F-4D97-AF65-F5344CB8AC3E}">
        <p14:creationId xmlns:p14="http://schemas.microsoft.com/office/powerpoint/2010/main" val="320956129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8E0780-68F6-4AFE-8723-7EF0B1B56539}"/>
              </a:ext>
            </a:extLst>
          </p:cNvPr>
          <p:cNvSpPr>
            <a:spLocks noGrp="1"/>
          </p:cNvSpPr>
          <p:nvPr>
            <p:ph idx="1"/>
          </p:nvPr>
        </p:nvSpPr>
        <p:spPr/>
        <p:txBody>
          <a:bodyPr/>
          <a:lstStyle/>
          <a:p>
            <a:pPr algn="l" rtl="0"/>
            <a:r>
              <a:rPr lang="zh-CN" b="0" i="0" u="none" baseline="0"/>
              <a:t>社区紧急响应小组 (CERT) 通过以下方式在火灾安全中扮演着重要角色：</a:t>
            </a:r>
          </a:p>
          <a:p>
            <a:pPr lvl="1" algn="l" rtl="0"/>
            <a:r>
              <a:rPr lang="zh-CN" b="0" i="0" u="none" baseline="0"/>
              <a:t>熄灭小型火灾</a:t>
            </a:r>
          </a:p>
          <a:p>
            <a:pPr lvl="1" algn="l" rtl="0"/>
            <a:r>
              <a:rPr lang="zh-CN" b="0" i="0" u="none" baseline="0"/>
              <a:t>通过移除燃料来源，预防发生其他火灾</a:t>
            </a:r>
          </a:p>
          <a:p>
            <a:pPr lvl="1" algn="l" rtl="0"/>
            <a:r>
              <a:rPr lang="zh-CN" b="0" i="0" u="none" baseline="0"/>
              <a:t>请关闭公用设施</a:t>
            </a:r>
          </a:p>
          <a:p>
            <a:pPr lvl="1" algn="l" rtl="0"/>
            <a:r>
              <a:rPr lang="zh-CN" b="0" i="0" u="none" baseline="0"/>
              <a:t>必要时协助疏散撤离 </a:t>
            </a:r>
          </a:p>
          <a:p>
            <a:endParaRPr lang="zh-CN" dirty="0"/>
          </a:p>
        </p:txBody>
      </p:sp>
      <p:sp>
        <p:nvSpPr>
          <p:cNvPr id="3" name="Title 2">
            <a:extLst>
              <a:ext uri="{FF2B5EF4-FFF2-40B4-BE49-F238E27FC236}">
                <a16:creationId xmlns:a16="http://schemas.microsoft.com/office/drawing/2014/main" id="{B26416DF-9C9D-4D4F-BD6A-8A31FA718399}"/>
              </a:ext>
            </a:extLst>
          </p:cNvPr>
          <p:cNvSpPr>
            <a:spLocks noGrp="1"/>
          </p:cNvSpPr>
          <p:nvPr>
            <p:ph type="title"/>
          </p:nvPr>
        </p:nvSpPr>
        <p:spPr>
          <a:xfrm>
            <a:off x="315142" y="320678"/>
            <a:ext cx="5806851" cy="1017672"/>
          </a:xfrm>
        </p:spPr>
        <p:txBody>
          <a:bodyPr>
            <a:normAutofit fontScale="90000"/>
          </a:bodyPr>
          <a:lstStyle/>
          <a:p>
            <a:pPr algn="l" rtl="0"/>
            <a:r>
              <a:rPr lang="zh-CN" b="1" i="1" u="none" baseline="0"/>
              <a:t>社区紧急响应小组 (CERT) 的职责</a:t>
            </a:r>
          </a:p>
        </p:txBody>
      </p:sp>
      <p:sp>
        <p:nvSpPr>
          <p:cNvPr id="4" name="Text Placeholder 3">
            <a:extLst>
              <a:ext uri="{FF2B5EF4-FFF2-40B4-BE49-F238E27FC236}">
                <a16:creationId xmlns:a16="http://schemas.microsoft.com/office/drawing/2014/main" id="{843EED6F-F311-4087-BFD2-85A2C04DFD41}"/>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4A42C2A3-E587-4280-9536-48310B6EB70C}"/>
              </a:ext>
            </a:extLst>
          </p:cNvPr>
          <p:cNvSpPr>
            <a:spLocks noGrp="1"/>
          </p:cNvSpPr>
          <p:nvPr>
            <p:ph type="body" sz="quarter" idx="11"/>
          </p:nvPr>
        </p:nvSpPr>
        <p:spPr/>
        <p:txBody>
          <a:bodyPr/>
          <a:lstStyle/>
          <a:p>
            <a:pPr algn="r" rtl="0"/>
            <a:r>
              <a:rPr lang="zh-CN" b="0" i="0" u="none" baseline="0"/>
              <a:t>6-2</a:t>
            </a:r>
          </a:p>
        </p:txBody>
      </p:sp>
      <p:sp>
        <p:nvSpPr>
          <p:cNvPr id="6" name="Content Placeholder 5">
            <a:extLst>
              <a:ext uri="{FF2B5EF4-FFF2-40B4-BE49-F238E27FC236}">
                <a16:creationId xmlns:a16="http://schemas.microsoft.com/office/drawing/2014/main" id="{FA4B47AD-65DA-46ED-9324-AB5433099176}"/>
              </a:ext>
            </a:extLst>
          </p:cNvPr>
          <p:cNvSpPr>
            <a:spLocks noGrp="1"/>
          </p:cNvSpPr>
          <p:nvPr>
            <p:ph sz="quarter" idx="12"/>
          </p:nvPr>
        </p:nvSpPr>
        <p:spPr/>
        <p:txBody>
          <a:bodyPr/>
          <a:lstStyle/>
          <a:p>
            <a:pPr rtl="0"/>
            <a:r>
              <a:rPr lang="zh-CN" b="0" i="0" u="none" baseline="0"/>
              <a:t>PM 6-1</a:t>
            </a:r>
          </a:p>
        </p:txBody>
      </p:sp>
    </p:spTree>
    <p:extLst>
      <p:ext uri="{BB962C8B-B14F-4D97-AF65-F5344CB8AC3E}">
        <p14:creationId xmlns:p14="http://schemas.microsoft.com/office/powerpoint/2010/main" val="397346925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9EF6B8-D7C4-43E3-9244-F1F2E676DD01}"/>
              </a:ext>
            </a:extLst>
          </p:cNvPr>
          <p:cNvSpPr>
            <a:spLocks noGrp="1"/>
          </p:cNvSpPr>
          <p:nvPr>
            <p:ph idx="1"/>
          </p:nvPr>
        </p:nvSpPr>
        <p:spPr/>
        <p:txBody>
          <a:bodyPr/>
          <a:lstStyle/>
          <a:p>
            <a:pPr algn="l" rtl="0"/>
            <a:r>
              <a:rPr lang="zh-CN" b="0" i="0" u="none" baseline="0"/>
              <a:t>务必确保救援者的安全是头等务</a:t>
            </a:r>
          </a:p>
          <a:p>
            <a:pPr lvl="1" algn="l" rtl="0"/>
            <a:r>
              <a:rPr lang="zh-CN" b="0" i="0" u="none" baseline="0"/>
              <a:t>务必与一位同伴一起工作</a:t>
            </a:r>
          </a:p>
          <a:p>
            <a:pPr lvl="1" algn="l" rtl="0"/>
            <a:r>
              <a:rPr lang="zh-CN" b="0" i="0" u="none" baseline="0"/>
              <a:t>务必佩戴安全设备 </a:t>
            </a:r>
          </a:p>
          <a:p>
            <a:pPr lvl="1" algn="l" rtl="0"/>
            <a:endParaRPr lang="zh-CN" dirty="0"/>
          </a:p>
          <a:p>
            <a:pPr lvl="1" algn="l" rtl="0"/>
            <a:endParaRPr lang="zh-CN" dirty="0"/>
          </a:p>
          <a:p>
            <a:pPr marL="0" lvl="1" indent="0" algn="ctr" rtl="0">
              <a:buNone/>
            </a:pPr>
            <a:r>
              <a:rPr lang="zh-CN" sz="2800" b="1" i="0" u="none" baseline="0"/>
              <a:t>社区紧急响应小组 (CERT) 的目标</a:t>
            </a:r>
          </a:p>
          <a:p>
            <a:pPr marL="0" lvl="1" indent="0" algn="ctr" rtl="0">
              <a:buNone/>
            </a:pPr>
            <a:r>
              <a:rPr lang="zh-CN" sz="2800" b="1" i="0" u="none" baseline="0"/>
              <a:t>为最多数量的人员提供最佳的服务</a:t>
            </a:r>
          </a:p>
          <a:p>
            <a:endParaRPr lang="zh-CN" dirty="0"/>
          </a:p>
        </p:txBody>
      </p:sp>
      <p:sp>
        <p:nvSpPr>
          <p:cNvPr id="3" name="Title 2">
            <a:extLst>
              <a:ext uri="{FF2B5EF4-FFF2-40B4-BE49-F238E27FC236}">
                <a16:creationId xmlns:a16="http://schemas.microsoft.com/office/drawing/2014/main" id="{3AEF47E6-A53B-4472-A8A0-665B6088550A}"/>
              </a:ext>
            </a:extLst>
          </p:cNvPr>
          <p:cNvSpPr>
            <a:spLocks noGrp="1"/>
          </p:cNvSpPr>
          <p:nvPr>
            <p:ph type="title"/>
          </p:nvPr>
        </p:nvSpPr>
        <p:spPr>
          <a:xfrm>
            <a:off x="315142" y="320678"/>
            <a:ext cx="5806851" cy="1017672"/>
          </a:xfrm>
        </p:spPr>
        <p:txBody>
          <a:bodyPr>
            <a:normAutofit fontScale="90000"/>
          </a:bodyPr>
          <a:lstStyle/>
          <a:p>
            <a:pPr algn="l" rtl="0"/>
            <a:r>
              <a:rPr lang="zh-CN" b="1" i="1" u="none" baseline="0"/>
              <a:t>社区紧急响应小组 (CERT) 的工作要务</a:t>
            </a:r>
          </a:p>
        </p:txBody>
      </p:sp>
      <p:sp>
        <p:nvSpPr>
          <p:cNvPr id="4" name="Text Placeholder 3">
            <a:extLst>
              <a:ext uri="{FF2B5EF4-FFF2-40B4-BE49-F238E27FC236}">
                <a16:creationId xmlns:a16="http://schemas.microsoft.com/office/drawing/2014/main" id="{6BB2CFF0-A5BB-44CF-8BCE-9CA071799C4E}"/>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BED157C6-276E-40C3-8C1C-9F959576DDD3}"/>
              </a:ext>
            </a:extLst>
          </p:cNvPr>
          <p:cNvSpPr>
            <a:spLocks noGrp="1"/>
          </p:cNvSpPr>
          <p:nvPr>
            <p:ph type="body" sz="quarter" idx="11"/>
          </p:nvPr>
        </p:nvSpPr>
        <p:spPr/>
        <p:txBody>
          <a:bodyPr/>
          <a:lstStyle/>
          <a:p>
            <a:pPr algn="r" rtl="0"/>
            <a:r>
              <a:rPr lang="zh-CN" b="0" i="0" u="none" baseline="0"/>
              <a:t>6-3</a:t>
            </a:r>
          </a:p>
        </p:txBody>
      </p:sp>
      <p:sp>
        <p:nvSpPr>
          <p:cNvPr id="6" name="Content Placeholder 5">
            <a:extLst>
              <a:ext uri="{FF2B5EF4-FFF2-40B4-BE49-F238E27FC236}">
                <a16:creationId xmlns:a16="http://schemas.microsoft.com/office/drawing/2014/main" id="{CBBEEFD9-F768-47EE-B7F4-A342AB0F5B0F}"/>
              </a:ext>
            </a:extLst>
          </p:cNvPr>
          <p:cNvSpPr>
            <a:spLocks noGrp="1"/>
          </p:cNvSpPr>
          <p:nvPr>
            <p:ph sz="quarter" idx="12"/>
          </p:nvPr>
        </p:nvSpPr>
        <p:spPr/>
        <p:txBody>
          <a:bodyPr/>
          <a:lstStyle/>
          <a:p>
            <a:pPr rtl="0"/>
            <a:r>
              <a:rPr lang="zh-CN" b="0" i="0" u="none" baseline="0"/>
              <a:t>PM 6-1</a:t>
            </a:r>
          </a:p>
        </p:txBody>
      </p:sp>
    </p:spTree>
    <p:extLst>
      <p:ext uri="{BB962C8B-B14F-4D97-AF65-F5344CB8AC3E}">
        <p14:creationId xmlns:p14="http://schemas.microsoft.com/office/powerpoint/2010/main" val="325027637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0EA803-0AE9-4DCB-A11F-D1EB76276C01}"/>
              </a:ext>
            </a:extLst>
          </p:cNvPr>
          <p:cNvSpPr>
            <a:spLocks noGrp="1"/>
          </p:cNvSpPr>
          <p:nvPr>
            <p:ph type="title"/>
          </p:nvPr>
        </p:nvSpPr>
        <p:spPr>
          <a:xfrm>
            <a:off x="315142" y="320678"/>
            <a:ext cx="5806851" cy="1017672"/>
          </a:xfrm>
        </p:spPr>
        <p:txBody>
          <a:bodyPr/>
          <a:lstStyle/>
          <a:p>
            <a:pPr algn="l" rtl="0"/>
            <a:r>
              <a:rPr lang="zh-CN" b="1" i="1" u="none" baseline="0"/>
              <a:t>火灾三元素</a:t>
            </a:r>
          </a:p>
        </p:txBody>
      </p:sp>
      <p:sp>
        <p:nvSpPr>
          <p:cNvPr id="4" name="Text Placeholder 3">
            <a:extLst>
              <a:ext uri="{FF2B5EF4-FFF2-40B4-BE49-F238E27FC236}">
                <a16:creationId xmlns:a16="http://schemas.microsoft.com/office/drawing/2014/main" id="{ED0DC200-561C-430F-842B-56B89A446AF7}"/>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3F3A9926-C842-44B1-8D46-3D0F20B195D0}"/>
              </a:ext>
            </a:extLst>
          </p:cNvPr>
          <p:cNvSpPr>
            <a:spLocks noGrp="1"/>
          </p:cNvSpPr>
          <p:nvPr>
            <p:ph type="body" sz="quarter" idx="11"/>
          </p:nvPr>
        </p:nvSpPr>
        <p:spPr/>
        <p:txBody>
          <a:bodyPr/>
          <a:lstStyle/>
          <a:p>
            <a:pPr algn="r" rtl="0"/>
            <a:r>
              <a:rPr lang="zh-CN" b="0" i="0" u="none" baseline="0"/>
              <a:t>6-4</a:t>
            </a:r>
          </a:p>
        </p:txBody>
      </p:sp>
      <p:sp>
        <p:nvSpPr>
          <p:cNvPr id="7" name="Content Placeholder 6">
            <a:extLst>
              <a:ext uri="{FF2B5EF4-FFF2-40B4-BE49-F238E27FC236}">
                <a16:creationId xmlns:a16="http://schemas.microsoft.com/office/drawing/2014/main" id="{753EBA2A-9E3F-4C31-B203-51D15A9C2969}"/>
              </a:ext>
            </a:extLst>
          </p:cNvPr>
          <p:cNvSpPr>
            <a:spLocks noGrp="1"/>
          </p:cNvSpPr>
          <p:nvPr>
            <p:ph sz="quarter" idx="12"/>
          </p:nvPr>
        </p:nvSpPr>
        <p:spPr/>
        <p:txBody>
          <a:bodyPr/>
          <a:lstStyle/>
          <a:p>
            <a:pPr rtl="0"/>
            <a:r>
              <a:rPr lang="zh-CN" b="0" i="0" u="none" baseline="0"/>
              <a:t>PM 6-3</a:t>
            </a:r>
          </a:p>
        </p:txBody>
      </p:sp>
      <p:pic>
        <p:nvPicPr>
          <p:cNvPr id="6" name="Picture 5" descr="这张简图使用一个三角形展示了导致火灾化学反应的三元素：燃料、氧气和高温。">
            <a:extLst>
              <a:ext uri="{FF2B5EF4-FFF2-40B4-BE49-F238E27FC236}">
                <a16:creationId xmlns:a16="http://schemas.microsoft.com/office/drawing/2014/main" id="{0E47934F-5427-4152-B67A-BD72929821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9557" y="1700753"/>
            <a:ext cx="3684884" cy="3707218"/>
          </a:xfrm>
          <a:prstGeom prst="rect">
            <a:avLst/>
          </a:prstGeom>
        </p:spPr>
      </p:pic>
    </p:spTree>
    <p:extLst>
      <p:ext uri="{BB962C8B-B14F-4D97-AF65-F5344CB8AC3E}">
        <p14:creationId xmlns:p14="http://schemas.microsoft.com/office/powerpoint/2010/main" val="178276525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9FB704-BE47-4DD0-89C6-DBA52AF5138F}"/>
              </a:ext>
            </a:extLst>
          </p:cNvPr>
          <p:cNvSpPr>
            <a:spLocks noGrp="1"/>
          </p:cNvSpPr>
          <p:nvPr>
            <p:ph idx="1"/>
          </p:nvPr>
        </p:nvSpPr>
        <p:spPr/>
        <p:txBody>
          <a:bodyPr/>
          <a:lstStyle/>
          <a:p>
            <a:pPr algn="l" rtl="0"/>
            <a:r>
              <a:rPr lang="zh-CN" b="0" i="0" u="none" baseline="0"/>
              <a:t>A 类：普通可燃物</a:t>
            </a:r>
          </a:p>
          <a:p>
            <a:pPr algn="l" rtl="0"/>
            <a:r>
              <a:rPr lang="zh-CN" b="0" i="0" u="none" baseline="0"/>
              <a:t>B 类：易燃或可燃液体</a:t>
            </a:r>
          </a:p>
          <a:p>
            <a:pPr algn="l" rtl="0"/>
            <a:r>
              <a:rPr lang="zh-CN" b="0" i="0" u="none" baseline="0"/>
              <a:t>C 类：通电电力设备</a:t>
            </a:r>
          </a:p>
          <a:p>
            <a:pPr algn="l" rtl="0"/>
            <a:r>
              <a:rPr lang="zh-CN" b="0" i="0" u="none" baseline="0"/>
              <a:t>D 类：可燃金属</a:t>
            </a:r>
          </a:p>
          <a:p>
            <a:pPr algn="l" rtl="0"/>
            <a:r>
              <a:rPr lang="zh-CN" b="0" i="0" u="none" baseline="0"/>
              <a:t>K 类：烹饪用油</a:t>
            </a:r>
          </a:p>
        </p:txBody>
      </p:sp>
      <p:sp>
        <p:nvSpPr>
          <p:cNvPr id="3" name="Title 2">
            <a:extLst>
              <a:ext uri="{FF2B5EF4-FFF2-40B4-BE49-F238E27FC236}">
                <a16:creationId xmlns:a16="http://schemas.microsoft.com/office/drawing/2014/main" id="{10324B69-1F00-4805-AC12-C23BFDF98AF5}"/>
              </a:ext>
            </a:extLst>
          </p:cNvPr>
          <p:cNvSpPr>
            <a:spLocks noGrp="1"/>
          </p:cNvSpPr>
          <p:nvPr>
            <p:ph type="title"/>
          </p:nvPr>
        </p:nvSpPr>
        <p:spPr>
          <a:xfrm>
            <a:off x="315142" y="320678"/>
            <a:ext cx="5806851" cy="1017672"/>
          </a:xfrm>
        </p:spPr>
        <p:txBody>
          <a:bodyPr/>
          <a:lstStyle/>
          <a:p>
            <a:pPr algn="l" rtl="0"/>
            <a:r>
              <a:rPr lang="zh-CN" b="1" i="1" u="none" baseline="0"/>
              <a:t>火灾类型</a:t>
            </a:r>
          </a:p>
        </p:txBody>
      </p:sp>
      <p:sp>
        <p:nvSpPr>
          <p:cNvPr id="4" name="Text Placeholder 3">
            <a:extLst>
              <a:ext uri="{FF2B5EF4-FFF2-40B4-BE49-F238E27FC236}">
                <a16:creationId xmlns:a16="http://schemas.microsoft.com/office/drawing/2014/main" id="{5C81CC57-2F50-4877-AC87-CD239C1EC2A7}"/>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FCDC1C92-4548-43FD-958C-12A54B176717}"/>
              </a:ext>
            </a:extLst>
          </p:cNvPr>
          <p:cNvSpPr>
            <a:spLocks noGrp="1"/>
          </p:cNvSpPr>
          <p:nvPr>
            <p:ph type="body" sz="quarter" idx="11"/>
          </p:nvPr>
        </p:nvSpPr>
        <p:spPr/>
        <p:txBody>
          <a:bodyPr/>
          <a:lstStyle/>
          <a:p>
            <a:pPr algn="r" rtl="0"/>
            <a:r>
              <a:rPr lang="zh-CN" b="0" i="0" u="none" baseline="0"/>
              <a:t>6-5</a:t>
            </a:r>
          </a:p>
        </p:txBody>
      </p:sp>
      <p:sp>
        <p:nvSpPr>
          <p:cNvPr id="6" name="Content Placeholder 5">
            <a:extLst>
              <a:ext uri="{FF2B5EF4-FFF2-40B4-BE49-F238E27FC236}">
                <a16:creationId xmlns:a16="http://schemas.microsoft.com/office/drawing/2014/main" id="{F81BCB9F-84AC-4D0C-97F6-DE1D00565E6C}"/>
              </a:ext>
            </a:extLst>
          </p:cNvPr>
          <p:cNvSpPr>
            <a:spLocks noGrp="1"/>
          </p:cNvSpPr>
          <p:nvPr>
            <p:ph sz="quarter" idx="12"/>
          </p:nvPr>
        </p:nvSpPr>
        <p:spPr/>
        <p:txBody>
          <a:bodyPr/>
          <a:lstStyle/>
          <a:p>
            <a:pPr rtl="0"/>
            <a:r>
              <a:rPr lang="zh-CN" b="0" i="0" u="none" baseline="0"/>
              <a:t>PM 6-3</a:t>
            </a:r>
          </a:p>
        </p:txBody>
      </p:sp>
    </p:spTree>
    <p:extLst>
      <p:ext uri="{BB962C8B-B14F-4D97-AF65-F5344CB8AC3E}">
        <p14:creationId xmlns:p14="http://schemas.microsoft.com/office/powerpoint/2010/main" val="127721276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799119-E73E-48B9-A0E4-63B445807524}"/>
              </a:ext>
            </a:extLst>
          </p:cNvPr>
          <p:cNvSpPr>
            <a:spLocks noGrp="1"/>
          </p:cNvSpPr>
          <p:nvPr>
            <p:ph idx="1"/>
          </p:nvPr>
        </p:nvSpPr>
        <p:spPr/>
        <p:txBody>
          <a:bodyPr>
            <a:normAutofit/>
          </a:bodyPr>
          <a:lstStyle/>
          <a:p>
            <a:pPr algn="l" rtl="0"/>
            <a:r>
              <a:rPr lang="zh-CN" sz="2400" b="0" i="0" u="none" baseline="0"/>
              <a:t>帮助社区紧急响应小组 (CERT) 的志愿者决定：</a:t>
            </a:r>
          </a:p>
          <a:p>
            <a:pPr lvl="1" algn="l" rtl="0"/>
            <a:r>
              <a:rPr lang="zh-CN" sz="2000" b="0" i="0" u="none" baseline="0"/>
              <a:t>是否尝试灭火</a:t>
            </a:r>
          </a:p>
          <a:p>
            <a:pPr lvl="1" algn="l" rtl="0"/>
            <a:r>
              <a:rPr lang="zh-CN" sz="2000" b="0" i="0" u="none" baseline="0"/>
              <a:t>一套行动计划 </a:t>
            </a:r>
          </a:p>
          <a:p>
            <a:pPr algn="l" rtl="0"/>
            <a:r>
              <a:rPr lang="zh-CN" sz="2400" b="0" i="0" u="none" baseline="0"/>
              <a:t>回答这些问题：</a:t>
            </a:r>
          </a:p>
          <a:p>
            <a:pPr lvl="1" algn="l" rtl="0"/>
            <a:r>
              <a:rPr lang="zh-CN" sz="2000" b="0" i="0" u="none" baseline="0"/>
              <a:t>我和同伴是否有适当的设备？</a:t>
            </a:r>
          </a:p>
          <a:p>
            <a:pPr lvl="1" algn="l" rtl="0"/>
            <a:r>
              <a:rPr lang="zh-CN" sz="2000" b="0" i="0" u="none" baseline="0"/>
              <a:t>是否还有其他危险？</a:t>
            </a:r>
          </a:p>
          <a:p>
            <a:pPr lvl="1" algn="l" rtl="0"/>
            <a:r>
              <a:rPr lang="zh-CN" sz="2000" b="0" i="0" u="none" baseline="0"/>
              <a:t>建筑物的架构是否遭到损毁？</a:t>
            </a:r>
          </a:p>
          <a:p>
            <a:pPr lvl="1" algn="l" rtl="0"/>
            <a:r>
              <a:rPr lang="zh-CN" sz="2000" b="0" i="0" u="none" baseline="0"/>
              <a:t>我和同伴是否能够逃离？</a:t>
            </a:r>
          </a:p>
          <a:p>
            <a:pPr lvl="1" algn="l" rtl="0"/>
            <a:r>
              <a:rPr lang="zh-CN" sz="2000" b="0" i="0" u="none" baseline="0"/>
              <a:t>我和同伴是否能够安全灭火？</a:t>
            </a:r>
            <a:endParaRPr lang="zh-CN" sz="1400" dirty="0"/>
          </a:p>
          <a:p>
            <a:pPr marL="0" lvl="1" indent="0" algn="ctr" rtl="0">
              <a:spcBef>
                <a:spcPts val="1200"/>
              </a:spcBef>
              <a:buNone/>
            </a:pPr>
            <a:r>
              <a:rPr lang="zh-CN" sz="2800" b="1" i="0" u="none" baseline="0"/>
              <a:t>请谨记：社区紧急响应小组 (CERT) 志愿者的个人安全永远是头等要务</a:t>
            </a:r>
          </a:p>
          <a:p>
            <a:endParaRPr lang="zh-CN" dirty="0"/>
          </a:p>
          <a:p>
            <a:pPr lvl="1" algn="l" rtl="0"/>
            <a:endParaRPr lang="zh-CN" dirty="0"/>
          </a:p>
        </p:txBody>
      </p:sp>
      <p:sp>
        <p:nvSpPr>
          <p:cNvPr id="3" name="Title 2">
            <a:extLst>
              <a:ext uri="{FF2B5EF4-FFF2-40B4-BE49-F238E27FC236}">
                <a16:creationId xmlns:a16="http://schemas.microsoft.com/office/drawing/2014/main" id="{40D4F367-2F46-4696-B77B-6AE1FA5019C7}"/>
              </a:ext>
            </a:extLst>
          </p:cNvPr>
          <p:cNvSpPr>
            <a:spLocks noGrp="1"/>
          </p:cNvSpPr>
          <p:nvPr>
            <p:ph type="title"/>
          </p:nvPr>
        </p:nvSpPr>
        <p:spPr>
          <a:xfrm>
            <a:off x="315142" y="320678"/>
            <a:ext cx="5806851" cy="1017672"/>
          </a:xfrm>
        </p:spPr>
        <p:txBody>
          <a:bodyPr>
            <a:normAutofit fontScale="90000"/>
          </a:bodyPr>
          <a:lstStyle/>
          <a:p>
            <a:pPr algn="l" rtl="0"/>
            <a:r>
              <a:rPr lang="zh-CN" b="1" i="1" u="none" baseline="0"/>
              <a:t>社区紧急响应小组 (CERT) 火灾估量</a:t>
            </a:r>
          </a:p>
        </p:txBody>
      </p:sp>
      <p:sp>
        <p:nvSpPr>
          <p:cNvPr id="4" name="Text Placeholder 3">
            <a:extLst>
              <a:ext uri="{FF2B5EF4-FFF2-40B4-BE49-F238E27FC236}">
                <a16:creationId xmlns:a16="http://schemas.microsoft.com/office/drawing/2014/main" id="{D83BDEC0-381B-40DF-999B-8A8C237D3C9A}"/>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AED1FF3F-03BF-4E26-BFF5-515E9ADB95AE}"/>
              </a:ext>
            </a:extLst>
          </p:cNvPr>
          <p:cNvSpPr>
            <a:spLocks noGrp="1"/>
          </p:cNvSpPr>
          <p:nvPr>
            <p:ph type="body" sz="quarter" idx="11"/>
          </p:nvPr>
        </p:nvSpPr>
        <p:spPr/>
        <p:txBody>
          <a:bodyPr/>
          <a:lstStyle/>
          <a:p>
            <a:pPr algn="r" rtl="0"/>
            <a:r>
              <a:rPr lang="zh-CN" b="0" i="0" u="none" baseline="0"/>
              <a:t>6-6</a:t>
            </a:r>
          </a:p>
        </p:txBody>
      </p:sp>
      <p:sp>
        <p:nvSpPr>
          <p:cNvPr id="6" name="Content Placeholder 5">
            <a:extLst>
              <a:ext uri="{FF2B5EF4-FFF2-40B4-BE49-F238E27FC236}">
                <a16:creationId xmlns:a16="http://schemas.microsoft.com/office/drawing/2014/main" id="{C0E12209-69FD-42CB-9EDD-4FAEE5406820}"/>
              </a:ext>
            </a:extLst>
          </p:cNvPr>
          <p:cNvSpPr>
            <a:spLocks noGrp="1"/>
          </p:cNvSpPr>
          <p:nvPr>
            <p:ph sz="quarter" idx="12"/>
          </p:nvPr>
        </p:nvSpPr>
        <p:spPr/>
        <p:txBody>
          <a:bodyPr/>
          <a:lstStyle/>
          <a:p>
            <a:pPr rtl="0"/>
            <a:r>
              <a:rPr lang="zh-CN" b="0" i="0" u="none" baseline="0"/>
              <a:t>PM 6-4</a:t>
            </a:r>
          </a:p>
        </p:txBody>
      </p:sp>
    </p:spTree>
    <p:extLst>
      <p:ext uri="{BB962C8B-B14F-4D97-AF65-F5344CB8AC3E}">
        <p14:creationId xmlns:p14="http://schemas.microsoft.com/office/powerpoint/2010/main" val="997303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D9DB65-BD52-4A27-9102-55F73255B4A7}"/>
              </a:ext>
            </a:extLst>
          </p:cNvPr>
          <p:cNvSpPr>
            <a:spLocks noGrp="1"/>
          </p:cNvSpPr>
          <p:nvPr>
            <p:ph idx="1"/>
          </p:nvPr>
        </p:nvSpPr>
        <p:spPr/>
        <p:txBody>
          <a:bodyPr/>
          <a:lstStyle/>
          <a:p>
            <a:pPr algn="l" rtl="0"/>
            <a:r>
              <a:rPr lang="zh-CN" b="0" i="0" u="none" baseline="0"/>
              <a:t>资源将被分配到需求最大的地方：</a:t>
            </a:r>
          </a:p>
          <a:p>
            <a:pPr lvl="1" algn="l" rtl="0"/>
            <a:r>
              <a:rPr lang="zh-CN" b="0" i="0" u="none" baseline="0"/>
              <a:t>警察将处理严重威胁公共安全的事故 </a:t>
            </a:r>
          </a:p>
          <a:p>
            <a:pPr lvl="1" algn="l" rtl="0"/>
            <a:r>
              <a:rPr lang="zh-CN" b="0" i="0" u="none" baseline="0"/>
              <a:t>消防员则会首先熄灭大型火灾 </a:t>
            </a:r>
          </a:p>
          <a:p>
            <a:pPr lvl="1" algn="l" rtl="0"/>
            <a:r>
              <a:rPr lang="zh-CN" b="0" i="0" u="none" baseline="0"/>
              <a:t>急救服务人员 (EMS) 则将首先处理生命垂危的患者 </a:t>
            </a:r>
          </a:p>
          <a:p>
            <a:endParaRPr lang="zh-CN" dirty="0"/>
          </a:p>
        </p:txBody>
      </p:sp>
      <p:sp>
        <p:nvSpPr>
          <p:cNvPr id="3" name="Title 2">
            <a:extLst>
              <a:ext uri="{FF2B5EF4-FFF2-40B4-BE49-F238E27FC236}">
                <a16:creationId xmlns:a16="http://schemas.microsoft.com/office/drawing/2014/main" id="{43926DD8-16C3-45B4-B5DE-0A112CDB2041}"/>
              </a:ext>
            </a:extLst>
          </p:cNvPr>
          <p:cNvSpPr>
            <a:spLocks noGrp="1"/>
          </p:cNvSpPr>
          <p:nvPr>
            <p:ph type="title"/>
          </p:nvPr>
        </p:nvSpPr>
        <p:spPr>
          <a:xfrm>
            <a:off x="315142" y="320678"/>
            <a:ext cx="5806851" cy="1017672"/>
          </a:xfrm>
        </p:spPr>
        <p:txBody>
          <a:bodyPr/>
          <a:lstStyle/>
          <a:p>
            <a:pPr algn="l" rtl="0"/>
            <a:r>
              <a:rPr lang="zh-CN" b="1" i="1" u="none" baseline="0"/>
              <a:t>基础设施损坏</a:t>
            </a:r>
          </a:p>
        </p:txBody>
      </p:sp>
      <p:sp>
        <p:nvSpPr>
          <p:cNvPr id="4" name="Text Placeholder 3">
            <a:extLst>
              <a:ext uri="{FF2B5EF4-FFF2-40B4-BE49-F238E27FC236}">
                <a16:creationId xmlns:a16="http://schemas.microsoft.com/office/drawing/2014/main" id="{920EF63C-7730-46CA-B9C9-9FD789DC7AF3}"/>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FFE270B3-D49D-4175-8A04-0F88220E35F5}"/>
              </a:ext>
            </a:extLst>
          </p:cNvPr>
          <p:cNvSpPr>
            <a:spLocks noGrp="1"/>
          </p:cNvSpPr>
          <p:nvPr>
            <p:ph type="body" sz="quarter" idx="11"/>
          </p:nvPr>
        </p:nvSpPr>
        <p:spPr/>
        <p:txBody>
          <a:bodyPr/>
          <a:lstStyle/>
          <a:p>
            <a:pPr algn="r" rtl="0"/>
            <a:r>
              <a:rPr lang="zh-CN" b="0" i="0" u="none" baseline="0"/>
              <a:t>1-15</a:t>
            </a:r>
          </a:p>
        </p:txBody>
      </p:sp>
      <p:sp>
        <p:nvSpPr>
          <p:cNvPr id="6" name="Content Placeholder 5">
            <a:extLst>
              <a:ext uri="{FF2B5EF4-FFF2-40B4-BE49-F238E27FC236}">
                <a16:creationId xmlns:a16="http://schemas.microsoft.com/office/drawing/2014/main" id="{8E25C562-EBA0-4188-900B-7C23173856A1}"/>
              </a:ext>
            </a:extLst>
          </p:cNvPr>
          <p:cNvSpPr>
            <a:spLocks noGrp="1"/>
          </p:cNvSpPr>
          <p:nvPr>
            <p:ph sz="quarter" idx="12"/>
          </p:nvPr>
        </p:nvSpPr>
        <p:spPr/>
        <p:txBody>
          <a:bodyPr/>
          <a:lstStyle/>
          <a:p>
            <a:pPr rtl="0"/>
            <a:r>
              <a:rPr lang="zh-CN" b="0" i="0" u="none" baseline="0"/>
              <a:t>PM 1-7</a:t>
            </a:r>
          </a:p>
        </p:txBody>
      </p:sp>
    </p:spTree>
    <p:extLst>
      <p:ext uri="{BB962C8B-B14F-4D97-AF65-F5344CB8AC3E}">
        <p14:creationId xmlns:p14="http://schemas.microsoft.com/office/powerpoint/2010/main" val="52360781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09AEB0-ACFC-4F6D-BE75-720D042899CC}"/>
              </a:ext>
            </a:extLst>
          </p:cNvPr>
          <p:cNvSpPr>
            <a:spLocks noGrp="1"/>
          </p:cNvSpPr>
          <p:nvPr>
            <p:ph idx="1"/>
          </p:nvPr>
        </p:nvSpPr>
        <p:spPr/>
        <p:txBody>
          <a:bodyPr/>
          <a:lstStyle/>
          <a:p>
            <a:pPr algn="l" rtl="0"/>
            <a:r>
              <a:rPr lang="zh-CN" b="0" i="0" u="none" baseline="0"/>
              <a:t>当地的消防局</a:t>
            </a:r>
          </a:p>
          <a:p>
            <a:pPr algn="l" rtl="0"/>
            <a:r>
              <a:rPr lang="zh-CN" b="0" i="0" u="none" baseline="0"/>
              <a:t>火警系统</a:t>
            </a:r>
          </a:p>
          <a:p>
            <a:pPr algn="l" rtl="0"/>
            <a:r>
              <a:rPr lang="zh-CN" b="0" i="0" u="none" baseline="0"/>
              <a:t>洒水系统</a:t>
            </a:r>
          </a:p>
          <a:p>
            <a:pPr algn="l" rtl="0"/>
            <a:r>
              <a:rPr lang="zh-CN" b="0" i="0" u="none" baseline="0"/>
              <a:t>便携式灭火器</a:t>
            </a:r>
          </a:p>
          <a:p>
            <a:pPr algn="l" rtl="0"/>
            <a:r>
              <a:rPr lang="zh-CN" b="0" i="0" u="none" baseline="0"/>
              <a:t>室内湿式竖管系统</a:t>
            </a:r>
          </a:p>
        </p:txBody>
      </p:sp>
      <p:sp>
        <p:nvSpPr>
          <p:cNvPr id="3" name="Title 2">
            <a:extLst>
              <a:ext uri="{FF2B5EF4-FFF2-40B4-BE49-F238E27FC236}">
                <a16:creationId xmlns:a16="http://schemas.microsoft.com/office/drawing/2014/main" id="{501DC6EC-36A3-4DAF-959E-302BCD6B2C58}"/>
              </a:ext>
            </a:extLst>
          </p:cNvPr>
          <p:cNvSpPr>
            <a:spLocks noGrp="1"/>
          </p:cNvSpPr>
          <p:nvPr>
            <p:ph type="title"/>
          </p:nvPr>
        </p:nvSpPr>
        <p:spPr>
          <a:xfrm>
            <a:off x="315142" y="320678"/>
            <a:ext cx="5806851" cy="1017672"/>
          </a:xfrm>
        </p:spPr>
        <p:txBody>
          <a:bodyPr/>
          <a:lstStyle/>
          <a:p>
            <a:pPr algn="l" rtl="0"/>
            <a:r>
              <a:rPr lang="zh-CN" b="1" i="1" u="none" baseline="0"/>
              <a:t>消防灭火资源</a:t>
            </a:r>
          </a:p>
        </p:txBody>
      </p:sp>
      <p:sp>
        <p:nvSpPr>
          <p:cNvPr id="4" name="Text Placeholder 3">
            <a:extLst>
              <a:ext uri="{FF2B5EF4-FFF2-40B4-BE49-F238E27FC236}">
                <a16:creationId xmlns:a16="http://schemas.microsoft.com/office/drawing/2014/main" id="{D7070B2C-300E-4C75-95B4-6C4FA054D22C}"/>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0980976F-AF62-47AD-BBFA-C6F6DA940EEA}"/>
              </a:ext>
            </a:extLst>
          </p:cNvPr>
          <p:cNvSpPr>
            <a:spLocks noGrp="1"/>
          </p:cNvSpPr>
          <p:nvPr>
            <p:ph type="body" sz="quarter" idx="11"/>
          </p:nvPr>
        </p:nvSpPr>
        <p:spPr/>
        <p:txBody>
          <a:bodyPr/>
          <a:lstStyle/>
          <a:p>
            <a:pPr algn="r" rtl="0"/>
            <a:r>
              <a:rPr lang="zh-CN" b="0" i="0" u="none" baseline="0"/>
              <a:t>6-7</a:t>
            </a:r>
          </a:p>
        </p:txBody>
      </p:sp>
      <p:sp>
        <p:nvSpPr>
          <p:cNvPr id="7" name="Content Placeholder 6">
            <a:extLst>
              <a:ext uri="{FF2B5EF4-FFF2-40B4-BE49-F238E27FC236}">
                <a16:creationId xmlns:a16="http://schemas.microsoft.com/office/drawing/2014/main" id="{1DD29938-9D7F-4DAE-A973-D9B3FA2BB443}"/>
              </a:ext>
            </a:extLst>
          </p:cNvPr>
          <p:cNvSpPr>
            <a:spLocks noGrp="1"/>
          </p:cNvSpPr>
          <p:nvPr>
            <p:ph sz="quarter" idx="12"/>
          </p:nvPr>
        </p:nvSpPr>
        <p:spPr/>
        <p:txBody>
          <a:bodyPr/>
          <a:lstStyle/>
          <a:p>
            <a:pPr rtl="0"/>
            <a:r>
              <a:rPr lang="zh-CN" b="0" i="0" u="none" baseline="0"/>
              <a:t>PM 6-7</a:t>
            </a:r>
          </a:p>
        </p:txBody>
      </p:sp>
      <p:pic>
        <p:nvPicPr>
          <p:cNvPr id="6" name="Picture 5" descr="消防灭火资源。图片展示了一个红色消防灭火器。">
            <a:extLst>
              <a:ext uri="{FF2B5EF4-FFF2-40B4-BE49-F238E27FC236}">
                <a16:creationId xmlns:a16="http://schemas.microsoft.com/office/drawing/2014/main" id="{B0E039C5-4AB5-4B63-A6AB-3F10C4720F19}"/>
              </a:ext>
            </a:extLst>
          </p:cNvPr>
          <p:cNvPicPr>
            <a:picLocks noChangeAspect="1"/>
          </p:cNvPicPr>
          <p:nvPr/>
        </p:nvPicPr>
        <p:blipFill>
          <a:blip r:embed="rId2"/>
          <a:stretch>
            <a:fillRect/>
          </a:stretch>
        </p:blipFill>
        <p:spPr>
          <a:xfrm>
            <a:off x="5727529" y="1602373"/>
            <a:ext cx="2206969" cy="4214573"/>
          </a:xfrm>
          <a:prstGeom prst="rect">
            <a:avLst/>
          </a:prstGeom>
        </p:spPr>
      </p:pic>
    </p:spTree>
    <p:extLst>
      <p:ext uri="{BB962C8B-B14F-4D97-AF65-F5344CB8AC3E}">
        <p14:creationId xmlns:p14="http://schemas.microsoft.com/office/powerpoint/2010/main" val="155863773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DAE6C5-FE48-406F-BA51-B2A32724AFFA}"/>
              </a:ext>
            </a:extLst>
          </p:cNvPr>
          <p:cNvSpPr>
            <a:spLocks noGrp="1"/>
          </p:cNvSpPr>
          <p:nvPr>
            <p:ph idx="1"/>
          </p:nvPr>
        </p:nvSpPr>
        <p:spPr/>
        <p:txBody>
          <a:bodyPr/>
          <a:lstStyle/>
          <a:p>
            <a:pPr algn="l" rtl="0"/>
            <a:r>
              <a:rPr lang="zh-CN" b="0" i="0" u="none" baseline="0"/>
              <a:t>水</a:t>
            </a:r>
          </a:p>
          <a:p>
            <a:pPr algn="l" rtl="0"/>
            <a:r>
              <a:rPr lang="zh-CN" b="0" i="0" u="none" baseline="0"/>
              <a:t>化学干粉</a:t>
            </a:r>
          </a:p>
          <a:p>
            <a:pPr algn="l" rtl="0"/>
            <a:r>
              <a:rPr lang="zh-CN" b="0" i="0" u="none" baseline="0"/>
              <a:t>二氧化碳</a:t>
            </a:r>
          </a:p>
          <a:p>
            <a:pPr algn="l" rtl="0"/>
            <a:r>
              <a:rPr lang="zh-CN" b="0" i="0" u="none" baseline="0"/>
              <a:t>专用类型</a:t>
            </a:r>
          </a:p>
        </p:txBody>
      </p:sp>
      <p:sp>
        <p:nvSpPr>
          <p:cNvPr id="3" name="Title 2">
            <a:extLst>
              <a:ext uri="{FF2B5EF4-FFF2-40B4-BE49-F238E27FC236}">
                <a16:creationId xmlns:a16="http://schemas.microsoft.com/office/drawing/2014/main" id="{F2E87A90-F901-499C-90D1-A8B92E8D37E4}"/>
              </a:ext>
            </a:extLst>
          </p:cNvPr>
          <p:cNvSpPr>
            <a:spLocks noGrp="1"/>
          </p:cNvSpPr>
          <p:nvPr>
            <p:ph type="title"/>
          </p:nvPr>
        </p:nvSpPr>
        <p:spPr>
          <a:xfrm>
            <a:off x="315142" y="320678"/>
            <a:ext cx="5806851" cy="1017672"/>
          </a:xfrm>
        </p:spPr>
        <p:txBody>
          <a:bodyPr/>
          <a:lstStyle/>
          <a:p>
            <a:pPr algn="l" rtl="0"/>
            <a:r>
              <a:rPr lang="zh-CN" b="1" i="1" u="none" baseline="0"/>
              <a:t>消防灭火器</a:t>
            </a:r>
          </a:p>
        </p:txBody>
      </p:sp>
      <p:sp>
        <p:nvSpPr>
          <p:cNvPr id="4" name="Text Placeholder 3">
            <a:extLst>
              <a:ext uri="{FF2B5EF4-FFF2-40B4-BE49-F238E27FC236}">
                <a16:creationId xmlns:a16="http://schemas.microsoft.com/office/drawing/2014/main" id="{6FBCB465-CEE4-4D6A-ABA5-90C3EB58A325}"/>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208FDA09-3D60-48DF-B1B6-D6D2AE39043B}"/>
              </a:ext>
            </a:extLst>
          </p:cNvPr>
          <p:cNvSpPr>
            <a:spLocks noGrp="1"/>
          </p:cNvSpPr>
          <p:nvPr>
            <p:ph type="body" sz="quarter" idx="11"/>
          </p:nvPr>
        </p:nvSpPr>
        <p:spPr/>
        <p:txBody>
          <a:bodyPr/>
          <a:lstStyle/>
          <a:p>
            <a:pPr algn="r" rtl="0"/>
            <a:r>
              <a:rPr lang="zh-CN" b="0" i="0" u="none" baseline="0"/>
              <a:t>6-8</a:t>
            </a:r>
          </a:p>
        </p:txBody>
      </p:sp>
      <p:sp>
        <p:nvSpPr>
          <p:cNvPr id="6" name="Content Placeholder 5">
            <a:extLst>
              <a:ext uri="{FF2B5EF4-FFF2-40B4-BE49-F238E27FC236}">
                <a16:creationId xmlns:a16="http://schemas.microsoft.com/office/drawing/2014/main" id="{60E93B63-55F4-4800-AC69-2A8DD310B369}"/>
              </a:ext>
            </a:extLst>
          </p:cNvPr>
          <p:cNvSpPr>
            <a:spLocks noGrp="1"/>
          </p:cNvSpPr>
          <p:nvPr>
            <p:ph sz="quarter" idx="12"/>
          </p:nvPr>
        </p:nvSpPr>
        <p:spPr/>
        <p:txBody>
          <a:bodyPr/>
          <a:lstStyle/>
          <a:p>
            <a:pPr rtl="0"/>
            <a:r>
              <a:rPr lang="zh-CN" b="0" i="0" u="none" baseline="0"/>
              <a:t>PM 6-7</a:t>
            </a:r>
          </a:p>
        </p:txBody>
      </p:sp>
      <p:pic>
        <p:nvPicPr>
          <p:cNvPr id="8" name="Picture 7" descr="消防灭火资源。图片展示了一个银色消防灭火器，其中装有水、化学干粉或二氧化碳。">
            <a:extLst>
              <a:ext uri="{FF2B5EF4-FFF2-40B4-BE49-F238E27FC236}">
                <a16:creationId xmlns:a16="http://schemas.microsoft.com/office/drawing/2014/main" id="{F680DC80-F9CF-475C-B156-260B05F85B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2696" y="1682511"/>
            <a:ext cx="2083164" cy="4359043"/>
          </a:xfrm>
          <a:prstGeom prst="rect">
            <a:avLst/>
          </a:prstGeom>
        </p:spPr>
      </p:pic>
    </p:spTree>
    <p:extLst>
      <p:ext uri="{BB962C8B-B14F-4D97-AF65-F5344CB8AC3E}">
        <p14:creationId xmlns:p14="http://schemas.microsoft.com/office/powerpoint/2010/main" val="246940867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9CA60A-1DC9-4D28-BC7D-CE137117BC21}"/>
              </a:ext>
            </a:extLst>
          </p:cNvPr>
          <p:cNvSpPr>
            <a:spLocks noGrp="1"/>
          </p:cNvSpPr>
          <p:nvPr>
            <p:ph idx="1"/>
          </p:nvPr>
        </p:nvSpPr>
        <p:spPr/>
        <p:txBody>
          <a:bodyPr/>
          <a:lstStyle/>
          <a:p>
            <a:pPr algn="l" rtl="0"/>
            <a:r>
              <a:rPr lang="zh-CN" b="0" i="0" u="none" baseline="0"/>
              <a:t>标签显示了该灭火器适用的火灾类型</a:t>
            </a:r>
          </a:p>
          <a:p>
            <a:pPr lvl="1" algn="l" rtl="0"/>
            <a:r>
              <a:rPr lang="zh-CN" b="0" i="0" u="none" baseline="0"/>
              <a:t>A 类火灾评级：1A 至 40A</a:t>
            </a:r>
          </a:p>
          <a:p>
            <a:pPr lvl="1" algn="l" rtl="0"/>
            <a:r>
              <a:rPr lang="zh-CN" b="0" i="0" u="none" baseline="0"/>
              <a:t>B 类火灾评级：1B 至 640B </a:t>
            </a:r>
          </a:p>
          <a:p>
            <a:pPr algn="l" rtl="0"/>
            <a:r>
              <a:rPr lang="zh-CN" b="0" i="0" u="none" baseline="0"/>
              <a:t>标签上的数字越大 = 灭火剂的分量越多 </a:t>
            </a:r>
          </a:p>
          <a:p>
            <a:pPr lvl="1" algn="l" rtl="0"/>
            <a:endParaRPr lang="zh-CN" dirty="0"/>
          </a:p>
          <a:p>
            <a:endParaRPr lang="zh-CN" dirty="0"/>
          </a:p>
        </p:txBody>
      </p:sp>
      <p:sp>
        <p:nvSpPr>
          <p:cNvPr id="3" name="Title 2">
            <a:extLst>
              <a:ext uri="{FF2B5EF4-FFF2-40B4-BE49-F238E27FC236}">
                <a16:creationId xmlns:a16="http://schemas.microsoft.com/office/drawing/2014/main" id="{2A3DF8D3-A610-4915-A554-47854995C4E7}"/>
              </a:ext>
            </a:extLst>
          </p:cNvPr>
          <p:cNvSpPr>
            <a:spLocks noGrp="1"/>
          </p:cNvSpPr>
          <p:nvPr>
            <p:ph type="title"/>
          </p:nvPr>
        </p:nvSpPr>
        <p:spPr>
          <a:xfrm>
            <a:off x="315142" y="320678"/>
            <a:ext cx="5806851" cy="1017672"/>
          </a:xfrm>
        </p:spPr>
        <p:txBody>
          <a:bodyPr>
            <a:normAutofit/>
          </a:bodyPr>
          <a:lstStyle/>
          <a:p>
            <a:pPr algn="l" rtl="0"/>
            <a:r>
              <a:rPr lang="zh-CN" b="1" i="1" u="none" baseline="0"/>
              <a:t>消防灭火器的评级/标签</a:t>
            </a:r>
          </a:p>
        </p:txBody>
      </p:sp>
      <p:sp>
        <p:nvSpPr>
          <p:cNvPr id="4" name="Text Placeholder 3">
            <a:extLst>
              <a:ext uri="{FF2B5EF4-FFF2-40B4-BE49-F238E27FC236}">
                <a16:creationId xmlns:a16="http://schemas.microsoft.com/office/drawing/2014/main" id="{EEF5C572-C01B-4539-A372-9D69E133C721}"/>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0C8BA8AB-794D-4838-BD82-1EFAB29931F1}"/>
              </a:ext>
            </a:extLst>
          </p:cNvPr>
          <p:cNvSpPr>
            <a:spLocks noGrp="1"/>
          </p:cNvSpPr>
          <p:nvPr>
            <p:ph type="body" sz="quarter" idx="11"/>
          </p:nvPr>
        </p:nvSpPr>
        <p:spPr/>
        <p:txBody>
          <a:bodyPr/>
          <a:lstStyle/>
          <a:p>
            <a:pPr algn="r" rtl="0"/>
            <a:r>
              <a:rPr lang="zh-CN" b="0" i="0" u="none" baseline="0"/>
              <a:t>6-9</a:t>
            </a:r>
          </a:p>
        </p:txBody>
      </p:sp>
      <p:sp>
        <p:nvSpPr>
          <p:cNvPr id="6" name="Content Placeholder 5">
            <a:extLst>
              <a:ext uri="{FF2B5EF4-FFF2-40B4-BE49-F238E27FC236}">
                <a16:creationId xmlns:a16="http://schemas.microsoft.com/office/drawing/2014/main" id="{D1B91639-C005-4844-A930-C08594420EB7}"/>
              </a:ext>
            </a:extLst>
          </p:cNvPr>
          <p:cNvSpPr>
            <a:spLocks noGrp="1"/>
          </p:cNvSpPr>
          <p:nvPr>
            <p:ph sz="quarter" idx="12"/>
          </p:nvPr>
        </p:nvSpPr>
        <p:spPr/>
        <p:txBody>
          <a:bodyPr/>
          <a:lstStyle/>
          <a:p>
            <a:pPr rtl="0"/>
            <a:r>
              <a:rPr lang="zh-CN" b="0" i="0" u="none" baseline="0"/>
              <a:t>PM 6-8</a:t>
            </a:r>
          </a:p>
        </p:txBody>
      </p:sp>
    </p:spTree>
    <p:extLst>
      <p:ext uri="{BB962C8B-B14F-4D97-AF65-F5344CB8AC3E}">
        <p14:creationId xmlns:p14="http://schemas.microsoft.com/office/powerpoint/2010/main" val="42486929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4034A7-EA36-4902-B8CE-F2CDBB9D3A1A}"/>
              </a:ext>
            </a:extLst>
          </p:cNvPr>
          <p:cNvSpPr>
            <a:spLocks noGrp="1"/>
          </p:cNvSpPr>
          <p:nvPr>
            <p:ph type="title"/>
          </p:nvPr>
        </p:nvSpPr>
        <p:spPr>
          <a:xfrm>
            <a:off x="315142" y="320678"/>
            <a:ext cx="5806851" cy="1017672"/>
          </a:xfrm>
        </p:spPr>
        <p:txBody>
          <a:bodyPr/>
          <a:lstStyle/>
          <a:p>
            <a:pPr algn="l" rtl="0"/>
            <a:r>
              <a:rPr lang="zh-CN" b="1" i="1" u="none" baseline="0"/>
              <a:t>样本标签</a:t>
            </a:r>
          </a:p>
        </p:txBody>
      </p:sp>
      <p:sp>
        <p:nvSpPr>
          <p:cNvPr id="4" name="Text Placeholder 3">
            <a:extLst>
              <a:ext uri="{FF2B5EF4-FFF2-40B4-BE49-F238E27FC236}">
                <a16:creationId xmlns:a16="http://schemas.microsoft.com/office/drawing/2014/main" id="{4C69BC8B-EE67-4D52-9403-D0B62E3AFE32}"/>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D2EFBF14-6047-4FE3-8480-2AE64061DC2C}"/>
              </a:ext>
            </a:extLst>
          </p:cNvPr>
          <p:cNvSpPr>
            <a:spLocks noGrp="1"/>
          </p:cNvSpPr>
          <p:nvPr>
            <p:ph type="body" sz="quarter" idx="11"/>
          </p:nvPr>
        </p:nvSpPr>
        <p:spPr/>
        <p:txBody>
          <a:bodyPr/>
          <a:lstStyle/>
          <a:p>
            <a:pPr algn="r" rtl="0"/>
            <a:r>
              <a:rPr lang="zh-CN" b="0" i="0" u="none" baseline="0"/>
              <a:t>6-10</a:t>
            </a:r>
          </a:p>
        </p:txBody>
      </p:sp>
      <p:sp>
        <p:nvSpPr>
          <p:cNvPr id="7" name="Content Placeholder 6">
            <a:extLst>
              <a:ext uri="{FF2B5EF4-FFF2-40B4-BE49-F238E27FC236}">
                <a16:creationId xmlns:a16="http://schemas.microsoft.com/office/drawing/2014/main" id="{AD65252C-AE0D-4DE3-BA1D-7A2C51408241}"/>
              </a:ext>
            </a:extLst>
          </p:cNvPr>
          <p:cNvSpPr>
            <a:spLocks noGrp="1"/>
          </p:cNvSpPr>
          <p:nvPr>
            <p:ph sz="quarter" idx="12"/>
          </p:nvPr>
        </p:nvSpPr>
        <p:spPr/>
        <p:txBody>
          <a:bodyPr/>
          <a:lstStyle/>
          <a:p>
            <a:pPr rtl="0"/>
            <a:r>
              <a:rPr lang="zh-CN" b="0" i="0" u="none" baseline="0"/>
              <a:t>PM 6-8</a:t>
            </a:r>
          </a:p>
        </p:txBody>
      </p:sp>
      <p:pic>
        <p:nvPicPr>
          <p:cNvPr id="6" name="Picture 5" descr="样本标签。图片展示了一个红色消防灭火器，并放大了保险商试验所的说明。">
            <a:extLst>
              <a:ext uri="{FF2B5EF4-FFF2-40B4-BE49-F238E27FC236}">
                <a16:creationId xmlns:a16="http://schemas.microsoft.com/office/drawing/2014/main" id="{9CDFD150-F5FC-4DC2-98F7-F1D0A23A3A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8035" y="1957532"/>
            <a:ext cx="4437962" cy="3512458"/>
          </a:xfrm>
          <a:prstGeom prst="rect">
            <a:avLst/>
          </a:prstGeom>
        </p:spPr>
      </p:pic>
    </p:spTree>
    <p:extLst>
      <p:ext uri="{BB962C8B-B14F-4D97-AF65-F5344CB8AC3E}">
        <p14:creationId xmlns:p14="http://schemas.microsoft.com/office/powerpoint/2010/main" val="186418191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094EE0-A847-4862-899E-66A44FA8D319}"/>
              </a:ext>
            </a:extLst>
          </p:cNvPr>
          <p:cNvSpPr>
            <a:spLocks noGrp="1"/>
          </p:cNvSpPr>
          <p:nvPr>
            <p:ph idx="1"/>
          </p:nvPr>
        </p:nvSpPr>
        <p:spPr/>
        <p:txBody>
          <a:bodyPr/>
          <a:lstStyle/>
          <a:p>
            <a:pPr marL="0" indent="0" algn="ctr" rtl="0">
              <a:buNone/>
            </a:pPr>
            <a:endParaRPr lang="zh-CN" b="1" dirty="0"/>
          </a:p>
          <a:p>
            <a:pPr marL="0" indent="0" algn="ctr" rtl="0">
              <a:buNone/>
            </a:pPr>
            <a:endParaRPr lang="zh-CN" b="1" dirty="0"/>
          </a:p>
          <a:p>
            <a:pPr marL="0" indent="0" algn="ctr" rtl="0">
              <a:buNone/>
            </a:pPr>
            <a:endParaRPr lang="zh-CN" b="1" dirty="0"/>
          </a:p>
          <a:p>
            <a:pPr marL="0" indent="0" algn="ctr" rtl="0">
              <a:buNone/>
            </a:pPr>
            <a:endParaRPr lang="zh-CN" b="1" dirty="0"/>
          </a:p>
          <a:p>
            <a:pPr marL="0" indent="0" algn="ctr" rtl="0">
              <a:buNone/>
            </a:pPr>
            <a:endParaRPr lang="zh-CN" b="1" dirty="0"/>
          </a:p>
          <a:p>
            <a:pPr marL="0" indent="0" algn="ctr" rtl="0">
              <a:buNone/>
            </a:pPr>
            <a:endParaRPr lang="zh-CN" b="1" dirty="0"/>
          </a:p>
          <a:p>
            <a:pPr marL="0" indent="0" algn="ctr" rtl="0">
              <a:buNone/>
            </a:pPr>
            <a:endParaRPr lang="zh-CN" b="1" dirty="0"/>
          </a:p>
          <a:p>
            <a:pPr marL="0" indent="0" algn="ctr" rtl="0">
              <a:buNone/>
            </a:pPr>
            <a:r>
              <a:rPr lang="zh-CN" b="1" i="0" u="none" baseline="0"/>
              <a:t>拉出拉环后对灭火器进行测试  </a:t>
            </a:r>
          </a:p>
        </p:txBody>
      </p:sp>
      <p:sp>
        <p:nvSpPr>
          <p:cNvPr id="3" name="Title 2">
            <a:extLst>
              <a:ext uri="{FF2B5EF4-FFF2-40B4-BE49-F238E27FC236}">
                <a16:creationId xmlns:a16="http://schemas.microsoft.com/office/drawing/2014/main" id="{A6A3AAF5-89CF-4DBB-AEC2-B9FF44772379}"/>
              </a:ext>
            </a:extLst>
          </p:cNvPr>
          <p:cNvSpPr>
            <a:spLocks noGrp="1"/>
          </p:cNvSpPr>
          <p:nvPr>
            <p:ph type="title"/>
          </p:nvPr>
        </p:nvSpPr>
        <p:spPr>
          <a:xfrm>
            <a:off x="315142" y="320678"/>
            <a:ext cx="5806851" cy="1017672"/>
          </a:xfrm>
        </p:spPr>
        <p:txBody>
          <a:bodyPr>
            <a:normAutofit fontScale="90000"/>
          </a:bodyPr>
          <a:lstStyle/>
          <a:p>
            <a:pPr algn="l" rtl="0"/>
            <a:r>
              <a:rPr lang="zh-CN" b="1" i="1" u="none" baseline="0"/>
              <a:t>拉出、瞄准、压紧、扫射 (P.A.S.S.) </a:t>
            </a:r>
          </a:p>
        </p:txBody>
      </p:sp>
      <p:sp>
        <p:nvSpPr>
          <p:cNvPr id="4" name="Text Placeholder 3">
            <a:extLst>
              <a:ext uri="{FF2B5EF4-FFF2-40B4-BE49-F238E27FC236}">
                <a16:creationId xmlns:a16="http://schemas.microsoft.com/office/drawing/2014/main" id="{146CC478-05E3-4F23-8A03-C761B3CC5EA4}"/>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D8688325-0309-452D-BF79-A4FA4E73514C}"/>
              </a:ext>
            </a:extLst>
          </p:cNvPr>
          <p:cNvSpPr>
            <a:spLocks noGrp="1"/>
          </p:cNvSpPr>
          <p:nvPr>
            <p:ph type="body" sz="quarter" idx="11"/>
          </p:nvPr>
        </p:nvSpPr>
        <p:spPr/>
        <p:txBody>
          <a:bodyPr/>
          <a:lstStyle/>
          <a:p>
            <a:pPr algn="r" rtl="0"/>
            <a:r>
              <a:rPr lang="zh-CN" b="0" i="0" u="none" baseline="0"/>
              <a:t>6-11</a:t>
            </a:r>
          </a:p>
        </p:txBody>
      </p:sp>
      <p:sp>
        <p:nvSpPr>
          <p:cNvPr id="8" name="Content Placeholder 7">
            <a:extLst>
              <a:ext uri="{FF2B5EF4-FFF2-40B4-BE49-F238E27FC236}">
                <a16:creationId xmlns:a16="http://schemas.microsoft.com/office/drawing/2014/main" id="{B6BB83D5-88C0-485A-AEF6-69964D2B18A7}"/>
              </a:ext>
            </a:extLst>
          </p:cNvPr>
          <p:cNvSpPr>
            <a:spLocks noGrp="1"/>
          </p:cNvSpPr>
          <p:nvPr>
            <p:ph sz="quarter" idx="12"/>
          </p:nvPr>
        </p:nvSpPr>
        <p:spPr/>
        <p:txBody>
          <a:bodyPr/>
          <a:lstStyle/>
          <a:p>
            <a:pPr rtl="0"/>
            <a:r>
              <a:rPr lang="zh-CN" b="0" i="0" u="none" baseline="0"/>
              <a:t>PM 6-11</a:t>
            </a:r>
          </a:p>
        </p:txBody>
      </p:sp>
      <p:pic>
        <p:nvPicPr>
          <p:cNvPr id="7" name="Picture 6" descr="拉出、瞄准、压紧、扫射 (P.A.S.S.) 配图说明。拉出：插图上展示了一只手将灭火器的拉环拉出。瞄准：插图上展示了一人将灭火器喷管瞄准着火点。压紧：插图展示了用手挤压扳柄。扫射：插图展示了一人使用灭火器进行喷射。">
            <a:extLst>
              <a:ext uri="{FF2B5EF4-FFF2-40B4-BE49-F238E27FC236}">
                <a16:creationId xmlns:a16="http://schemas.microsoft.com/office/drawing/2014/main" id="{9C2EAEF3-F149-4B35-8DA0-CB8DF7ABC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8609" y="1851577"/>
            <a:ext cx="2986782" cy="2998313"/>
          </a:xfrm>
          <a:prstGeom prst="rect">
            <a:avLst/>
          </a:prstGeom>
        </p:spPr>
      </p:pic>
    </p:spTree>
    <p:extLst>
      <p:ext uri="{BB962C8B-B14F-4D97-AF65-F5344CB8AC3E}">
        <p14:creationId xmlns:p14="http://schemas.microsoft.com/office/powerpoint/2010/main" val="22972937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95D911-4853-4902-91E2-F6A81096035F}"/>
              </a:ext>
            </a:extLst>
          </p:cNvPr>
          <p:cNvSpPr>
            <a:spLocks noGrp="1"/>
          </p:cNvSpPr>
          <p:nvPr>
            <p:ph idx="1"/>
          </p:nvPr>
        </p:nvSpPr>
        <p:spPr>
          <a:xfrm>
            <a:off x="315142" y="1521229"/>
            <a:ext cx="5806851" cy="4781145"/>
          </a:xfrm>
        </p:spPr>
        <p:txBody>
          <a:bodyPr/>
          <a:lstStyle/>
          <a:p>
            <a:pPr algn="l" rtl="0"/>
            <a:r>
              <a:rPr lang="zh-CN" b="0" i="0" u="none" baseline="0"/>
              <a:t>通常位于商用建筑或公寓楼中 </a:t>
            </a:r>
          </a:p>
          <a:p>
            <a:pPr algn="l" rtl="0"/>
            <a:r>
              <a:rPr lang="zh-CN" b="0" i="0" u="none" baseline="0"/>
              <a:t>社区紧急响应小组 (CERT) 的志愿者不得操作该系统 </a:t>
            </a:r>
          </a:p>
        </p:txBody>
      </p:sp>
      <p:sp>
        <p:nvSpPr>
          <p:cNvPr id="3" name="Title 2">
            <a:extLst>
              <a:ext uri="{FF2B5EF4-FFF2-40B4-BE49-F238E27FC236}">
                <a16:creationId xmlns:a16="http://schemas.microsoft.com/office/drawing/2014/main" id="{20B4BD9A-9A89-4324-AE4C-FDA24DA534C4}"/>
              </a:ext>
            </a:extLst>
          </p:cNvPr>
          <p:cNvSpPr>
            <a:spLocks noGrp="1"/>
          </p:cNvSpPr>
          <p:nvPr>
            <p:ph type="title"/>
          </p:nvPr>
        </p:nvSpPr>
        <p:spPr>
          <a:xfrm>
            <a:off x="315142" y="320678"/>
            <a:ext cx="5806851" cy="1017672"/>
          </a:xfrm>
        </p:spPr>
        <p:txBody>
          <a:bodyPr>
            <a:normAutofit/>
          </a:bodyPr>
          <a:lstStyle/>
          <a:p>
            <a:pPr algn="l" rtl="0"/>
            <a:r>
              <a:rPr lang="zh-CN" b="1" i="1" u="none" baseline="0"/>
              <a:t>室内湿式竖管系统</a:t>
            </a:r>
          </a:p>
        </p:txBody>
      </p:sp>
      <p:sp>
        <p:nvSpPr>
          <p:cNvPr id="4" name="Text Placeholder 3">
            <a:extLst>
              <a:ext uri="{FF2B5EF4-FFF2-40B4-BE49-F238E27FC236}">
                <a16:creationId xmlns:a16="http://schemas.microsoft.com/office/drawing/2014/main" id="{F44C5284-A0C0-426B-A5A9-B51867CEA846}"/>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A4C3428D-1994-4BEB-85DE-E43B4BBB7BAE}"/>
              </a:ext>
            </a:extLst>
          </p:cNvPr>
          <p:cNvSpPr>
            <a:spLocks noGrp="1"/>
          </p:cNvSpPr>
          <p:nvPr>
            <p:ph type="body" sz="quarter" idx="11"/>
          </p:nvPr>
        </p:nvSpPr>
        <p:spPr/>
        <p:txBody>
          <a:bodyPr/>
          <a:lstStyle/>
          <a:p>
            <a:pPr algn="r" rtl="0"/>
            <a:r>
              <a:rPr lang="zh-CN" b="0" i="0" u="none" baseline="0"/>
              <a:t>6-12</a:t>
            </a:r>
          </a:p>
        </p:txBody>
      </p:sp>
      <p:sp>
        <p:nvSpPr>
          <p:cNvPr id="7" name="Content Placeholder 6">
            <a:extLst>
              <a:ext uri="{FF2B5EF4-FFF2-40B4-BE49-F238E27FC236}">
                <a16:creationId xmlns:a16="http://schemas.microsoft.com/office/drawing/2014/main" id="{FE14B9BC-9F15-4A5C-974D-A641951FBD33}"/>
              </a:ext>
            </a:extLst>
          </p:cNvPr>
          <p:cNvSpPr>
            <a:spLocks noGrp="1"/>
          </p:cNvSpPr>
          <p:nvPr>
            <p:ph sz="quarter" idx="12"/>
          </p:nvPr>
        </p:nvSpPr>
        <p:spPr/>
        <p:txBody>
          <a:bodyPr/>
          <a:lstStyle/>
          <a:p>
            <a:pPr rtl="0"/>
            <a:r>
              <a:rPr lang="zh-CN" b="0" i="0" u="none" baseline="0"/>
              <a:t>PM 6-11</a:t>
            </a:r>
          </a:p>
        </p:txBody>
      </p:sp>
      <p:pic>
        <p:nvPicPr>
          <p:cNvPr id="6" name="Picture 5" descr="室内湿式竖管系统。图片展示了竖管系统。&#10;">
            <a:extLst>
              <a:ext uri="{FF2B5EF4-FFF2-40B4-BE49-F238E27FC236}">
                <a16:creationId xmlns:a16="http://schemas.microsoft.com/office/drawing/2014/main" id="{936062EE-9CFC-4119-AD7F-6991D8504517}"/>
              </a:ext>
            </a:extLst>
          </p:cNvPr>
          <p:cNvPicPr>
            <a:picLocks noChangeAspect="1"/>
          </p:cNvPicPr>
          <p:nvPr/>
        </p:nvPicPr>
        <p:blipFill>
          <a:blip r:embed="rId2"/>
          <a:stretch>
            <a:fillRect/>
          </a:stretch>
        </p:blipFill>
        <p:spPr>
          <a:xfrm>
            <a:off x="5316338" y="2617351"/>
            <a:ext cx="3432458" cy="2273930"/>
          </a:xfrm>
          <a:prstGeom prst="rect">
            <a:avLst/>
          </a:prstGeom>
        </p:spPr>
      </p:pic>
    </p:spTree>
    <p:extLst>
      <p:ext uri="{BB962C8B-B14F-4D97-AF65-F5344CB8AC3E}">
        <p14:creationId xmlns:p14="http://schemas.microsoft.com/office/powerpoint/2010/main" val="142432587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4CEABB-EBE3-476F-B7AB-61FD534C6C8F}"/>
              </a:ext>
            </a:extLst>
          </p:cNvPr>
          <p:cNvSpPr>
            <a:spLocks noGrp="1"/>
          </p:cNvSpPr>
          <p:nvPr>
            <p:ph idx="1"/>
          </p:nvPr>
        </p:nvSpPr>
        <p:spPr>
          <a:xfrm>
            <a:off x="315142" y="1521229"/>
            <a:ext cx="8714558" cy="4781145"/>
          </a:xfrm>
        </p:spPr>
        <p:txBody>
          <a:bodyPr>
            <a:normAutofit/>
          </a:bodyPr>
          <a:lstStyle/>
          <a:p>
            <a:pPr marL="0" indent="0" algn="ctr" rtl="0">
              <a:buNone/>
            </a:pPr>
            <a:r>
              <a:rPr lang="zh-CN" sz="2400" b="1" i="0" u="none" baseline="0" dirty="0"/>
              <a:t>社区紧急响应小组 (CERT) 成员的个人安全是头等要务</a:t>
            </a:r>
          </a:p>
        </p:txBody>
      </p:sp>
      <p:sp>
        <p:nvSpPr>
          <p:cNvPr id="3" name="Title 2">
            <a:extLst>
              <a:ext uri="{FF2B5EF4-FFF2-40B4-BE49-F238E27FC236}">
                <a16:creationId xmlns:a16="http://schemas.microsoft.com/office/drawing/2014/main" id="{CC90733F-0CF4-4612-9BCF-06A9C412BF1E}"/>
              </a:ext>
            </a:extLst>
          </p:cNvPr>
          <p:cNvSpPr>
            <a:spLocks noGrp="1"/>
          </p:cNvSpPr>
          <p:nvPr>
            <p:ph type="title"/>
          </p:nvPr>
        </p:nvSpPr>
        <p:spPr>
          <a:xfrm>
            <a:off x="315142" y="320678"/>
            <a:ext cx="5806851" cy="1017672"/>
          </a:xfrm>
        </p:spPr>
        <p:txBody>
          <a:bodyPr>
            <a:normAutofit/>
          </a:bodyPr>
          <a:lstStyle/>
          <a:p>
            <a:pPr algn="l" rtl="0"/>
            <a:r>
              <a:rPr lang="zh-CN" b="1" i="1" u="none" baseline="0"/>
              <a:t>消防灭火安全</a:t>
            </a:r>
          </a:p>
        </p:txBody>
      </p:sp>
      <p:sp>
        <p:nvSpPr>
          <p:cNvPr id="4" name="Text Placeholder 3">
            <a:extLst>
              <a:ext uri="{FF2B5EF4-FFF2-40B4-BE49-F238E27FC236}">
                <a16:creationId xmlns:a16="http://schemas.microsoft.com/office/drawing/2014/main" id="{4D10B721-C019-4138-8E8C-4B19AF1A637E}"/>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972BCAF5-EEF1-4EE3-A3F9-088ED8A0EFB3}"/>
              </a:ext>
            </a:extLst>
          </p:cNvPr>
          <p:cNvSpPr>
            <a:spLocks noGrp="1"/>
          </p:cNvSpPr>
          <p:nvPr>
            <p:ph type="body" sz="quarter" idx="11"/>
          </p:nvPr>
        </p:nvSpPr>
        <p:spPr/>
        <p:txBody>
          <a:bodyPr/>
          <a:lstStyle/>
          <a:p>
            <a:pPr algn="r" rtl="0"/>
            <a:r>
              <a:rPr lang="zh-CN" b="0" i="0" u="none" baseline="0"/>
              <a:t>6-13</a:t>
            </a:r>
          </a:p>
        </p:txBody>
      </p:sp>
      <p:sp>
        <p:nvSpPr>
          <p:cNvPr id="7" name="Content Placeholder 6">
            <a:extLst>
              <a:ext uri="{FF2B5EF4-FFF2-40B4-BE49-F238E27FC236}">
                <a16:creationId xmlns:a16="http://schemas.microsoft.com/office/drawing/2014/main" id="{7F8E7DCB-BE1D-4CA5-B7AD-DE6C3DEC7034}"/>
              </a:ext>
            </a:extLst>
          </p:cNvPr>
          <p:cNvSpPr>
            <a:spLocks noGrp="1"/>
          </p:cNvSpPr>
          <p:nvPr>
            <p:ph sz="quarter" idx="12"/>
          </p:nvPr>
        </p:nvSpPr>
        <p:spPr/>
        <p:txBody>
          <a:bodyPr/>
          <a:lstStyle/>
          <a:p>
            <a:pPr rtl="0"/>
            <a:r>
              <a:rPr lang="zh-CN" b="0" i="0" u="none" baseline="0"/>
              <a:t>PM 6-12</a:t>
            </a:r>
          </a:p>
        </p:txBody>
      </p:sp>
      <p:pic>
        <p:nvPicPr>
          <p:cNvPr id="6" name="Picture 5" descr="消防灭火安全。图片展示了一组七名志愿者接受消防灭火的培训。">
            <a:extLst>
              <a:ext uri="{FF2B5EF4-FFF2-40B4-BE49-F238E27FC236}">
                <a16:creationId xmlns:a16="http://schemas.microsoft.com/office/drawing/2014/main" id="{421D8883-7DD0-4397-BF40-111A457C7B3D}"/>
              </a:ext>
            </a:extLst>
          </p:cNvPr>
          <p:cNvPicPr>
            <a:picLocks noChangeAspect="1"/>
          </p:cNvPicPr>
          <p:nvPr/>
        </p:nvPicPr>
        <p:blipFill>
          <a:blip r:embed="rId2"/>
          <a:stretch>
            <a:fillRect/>
          </a:stretch>
        </p:blipFill>
        <p:spPr>
          <a:xfrm>
            <a:off x="2270386" y="2162786"/>
            <a:ext cx="4603227" cy="3075750"/>
          </a:xfrm>
          <a:prstGeom prst="rect">
            <a:avLst/>
          </a:prstGeom>
        </p:spPr>
      </p:pic>
    </p:spTree>
    <p:extLst>
      <p:ext uri="{BB962C8B-B14F-4D97-AF65-F5344CB8AC3E}">
        <p14:creationId xmlns:p14="http://schemas.microsoft.com/office/powerpoint/2010/main" val="88484223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D3AA17-4CD5-46AB-8A63-E3B487019DFA}"/>
              </a:ext>
            </a:extLst>
          </p:cNvPr>
          <p:cNvSpPr>
            <a:spLocks noGrp="1"/>
          </p:cNvSpPr>
          <p:nvPr>
            <p:ph idx="1"/>
          </p:nvPr>
        </p:nvSpPr>
        <p:spPr>
          <a:xfrm>
            <a:off x="315142" y="1521229"/>
            <a:ext cx="4256858" cy="4781145"/>
          </a:xfrm>
        </p:spPr>
        <p:txBody>
          <a:bodyPr/>
          <a:lstStyle/>
          <a:p>
            <a:pPr algn="l" rtl="0"/>
            <a:r>
              <a:rPr lang="zh-CN" b="0" i="0" u="none" baseline="0"/>
              <a:t>禁止靠得太近 </a:t>
            </a:r>
          </a:p>
          <a:p>
            <a:pPr algn="l" rtl="0"/>
            <a:r>
              <a:rPr lang="zh-CN" b="0" i="0" u="none" baseline="0"/>
              <a:t>禁止尝试单独应对火灾 </a:t>
            </a:r>
          </a:p>
          <a:p>
            <a:pPr algn="l" rtl="0"/>
            <a:r>
              <a:rPr lang="zh-CN" b="0" i="0" u="none" baseline="0"/>
              <a:t>禁止尝试扑灭大型火灾 </a:t>
            </a:r>
          </a:p>
          <a:p>
            <a:pPr algn="l" rtl="0"/>
            <a:r>
              <a:rPr lang="zh-CN" b="0" i="0" u="none" baseline="0"/>
              <a:t>禁止进入有烟雾充斥的区域 </a:t>
            </a:r>
          </a:p>
        </p:txBody>
      </p:sp>
      <p:sp>
        <p:nvSpPr>
          <p:cNvPr id="3" name="Title 2">
            <a:extLst>
              <a:ext uri="{FF2B5EF4-FFF2-40B4-BE49-F238E27FC236}">
                <a16:creationId xmlns:a16="http://schemas.microsoft.com/office/drawing/2014/main" id="{54BF4C41-58E8-450F-958C-CE76BFCBE01A}"/>
              </a:ext>
            </a:extLst>
          </p:cNvPr>
          <p:cNvSpPr>
            <a:spLocks noGrp="1"/>
          </p:cNvSpPr>
          <p:nvPr>
            <p:ph type="title"/>
          </p:nvPr>
        </p:nvSpPr>
        <p:spPr>
          <a:xfrm>
            <a:off x="315142" y="320678"/>
            <a:ext cx="5806851" cy="1017672"/>
          </a:xfrm>
        </p:spPr>
        <p:txBody>
          <a:bodyPr>
            <a:normAutofit/>
          </a:bodyPr>
          <a:lstStyle/>
          <a:p>
            <a:pPr algn="l" rtl="0"/>
            <a:r>
              <a:rPr lang="zh-CN" b="1" i="1" u="none" baseline="0"/>
              <a:t>消防灭火的禁止事项</a:t>
            </a:r>
          </a:p>
        </p:txBody>
      </p:sp>
      <p:sp>
        <p:nvSpPr>
          <p:cNvPr id="4" name="Text Placeholder 3">
            <a:extLst>
              <a:ext uri="{FF2B5EF4-FFF2-40B4-BE49-F238E27FC236}">
                <a16:creationId xmlns:a16="http://schemas.microsoft.com/office/drawing/2014/main" id="{DF564F04-C59E-4E05-B329-E6441C805AF3}"/>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2D24C150-1F22-4B92-BA35-28A925AD2F8C}"/>
              </a:ext>
            </a:extLst>
          </p:cNvPr>
          <p:cNvSpPr>
            <a:spLocks noGrp="1"/>
          </p:cNvSpPr>
          <p:nvPr>
            <p:ph type="body" sz="quarter" idx="11"/>
          </p:nvPr>
        </p:nvSpPr>
        <p:spPr/>
        <p:txBody>
          <a:bodyPr/>
          <a:lstStyle/>
          <a:p>
            <a:pPr algn="r" rtl="0"/>
            <a:r>
              <a:rPr lang="zh-CN" b="0" i="0" u="none" baseline="0"/>
              <a:t>6-14</a:t>
            </a:r>
          </a:p>
        </p:txBody>
      </p:sp>
      <p:sp>
        <p:nvSpPr>
          <p:cNvPr id="7" name="Content Placeholder 6">
            <a:extLst>
              <a:ext uri="{FF2B5EF4-FFF2-40B4-BE49-F238E27FC236}">
                <a16:creationId xmlns:a16="http://schemas.microsoft.com/office/drawing/2014/main" id="{6BC32183-E047-4B45-8C8D-CC6F4CC8B5A2}"/>
              </a:ext>
            </a:extLst>
          </p:cNvPr>
          <p:cNvSpPr>
            <a:spLocks noGrp="1"/>
          </p:cNvSpPr>
          <p:nvPr>
            <p:ph sz="quarter" idx="12"/>
          </p:nvPr>
        </p:nvSpPr>
        <p:spPr/>
        <p:txBody>
          <a:bodyPr/>
          <a:lstStyle/>
          <a:p>
            <a:pPr rtl="0"/>
            <a:r>
              <a:rPr lang="zh-CN" b="0" i="0" u="none" baseline="0"/>
              <a:t>PM 6-12</a:t>
            </a:r>
          </a:p>
        </p:txBody>
      </p:sp>
      <p:pic>
        <p:nvPicPr>
          <p:cNvPr id="6" name="Picture 5" descr="消防灭火的禁止事项。图片展示了一座正在燃烧的建筑物周围浓烟弥漫，并有大量人员。">
            <a:extLst>
              <a:ext uri="{FF2B5EF4-FFF2-40B4-BE49-F238E27FC236}">
                <a16:creationId xmlns:a16="http://schemas.microsoft.com/office/drawing/2014/main" id="{84622E1E-1E8E-48CA-AED8-3712508DCC1C}"/>
              </a:ext>
            </a:extLst>
          </p:cNvPr>
          <p:cNvPicPr>
            <a:picLocks noChangeAspect="1"/>
          </p:cNvPicPr>
          <p:nvPr/>
        </p:nvPicPr>
        <p:blipFill>
          <a:blip r:embed="rId2"/>
          <a:stretch>
            <a:fillRect/>
          </a:stretch>
        </p:blipFill>
        <p:spPr>
          <a:xfrm>
            <a:off x="4523395" y="1712952"/>
            <a:ext cx="4438997" cy="2946904"/>
          </a:xfrm>
          <a:prstGeom prst="rect">
            <a:avLst/>
          </a:prstGeom>
        </p:spPr>
      </p:pic>
    </p:spTree>
    <p:extLst>
      <p:ext uri="{BB962C8B-B14F-4D97-AF65-F5344CB8AC3E}">
        <p14:creationId xmlns:p14="http://schemas.microsoft.com/office/powerpoint/2010/main" val="26751891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945145-7569-4790-9F88-A3F5DC236484}"/>
              </a:ext>
            </a:extLst>
          </p:cNvPr>
          <p:cNvSpPr>
            <a:spLocks noGrp="1"/>
          </p:cNvSpPr>
          <p:nvPr>
            <p:ph idx="1"/>
          </p:nvPr>
        </p:nvSpPr>
        <p:spPr>
          <a:xfrm>
            <a:off x="315142" y="1521229"/>
            <a:ext cx="5285558" cy="4781145"/>
          </a:xfrm>
        </p:spPr>
        <p:txBody>
          <a:bodyPr/>
          <a:lstStyle/>
          <a:p>
            <a:pPr algn="l" rtl="0"/>
            <a:r>
              <a:rPr lang="zh-CN" b="0" i="0" u="none" baseline="0"/>
              <a:t>避免有“电线章鱼”</a:t>
            </a:r>
          </a:p>
          <a:p>
            <a:pPr algn="l" rtl="0"/>
            <a:r>
              <a:rPr lang="zh-CN" b="0" i="0" u="none" baseline="0"/>
              <a:t>禁止在地毯下放置电线 </a:t>
            </a:r>
          </a:p>
          <a:p>
            <a:pPr algn="l" rtl="0"/>
            <a:r>
              <a:rPr lang="zh-CN" b="0" i="0" u="none" baseline="0"/>
              <a:t>检查并更换有破损的电线。 </a:t>
            </a:r>
          </a:p>
          <a:p>
            <a:pPr algn="l" rtl="0"/>
            <a:r>
              <a:rPr lang="zh-CN" b="0" i="0" u="none" baseline="0"/>
              <a:t>维护电器 </a:t>
            </a:r>
          </a:p>
        </p:txBody>
      </p:sp>
      <p:sp>
        <p:nvSpPr>
          <p:cNvPr id="3" name="Title 2">
            <a:extLst>
              <a:ext uri="{FF2B5EF4-FFF2-40B4-BE49-F238E27FC236}">
                <a16:creationId xmlns:a16="http://schemas.microsoft.com/office/drawing/2014/main" id="{4C6C0800-FB8C-4008-BB80-E71F6FBEB8A6}"/>
              </a:ext>
            </a:extLst>
          </p:cNvPr>
          <p:cNvSpPr>
            <a:spLocks noGrp="1"/>
          </p:cNvSpPr>
          <p:nvPr>
            <p:ph type="title"/>
          </p:nvPr>
        </p:nvSpPr>
        <p:spPr>
          <a:xfrm>
            <a:off x="315142" y="320678"/>
            <a:ext cx="5806851" cy="1017672"/>
          </a:xfrm>
        </p:spPr>
        <p:txBody>
          <a:bodyPr>
            <a:normAutofit/>
          </a:bodyPr>
          <a:lstStyle/>
          <a:p>
            <a:pPr algn="l" rtl="0"/>
            <a:r>
              <a:rPr lang="zh-CN" b="1" i="1" u="none" baseline="0"/>
              <a:t>减少电力危险</a:t>
            </a:r>
          </a:p>
        </p:txBody>
      </p:sp>
      <p:sp>
        <p:nvSpPr>
          <p:cNvPr id="4" name="Text Placeholder 3">
            <a:extLst>
              <a:ext uri="{FF2B5EF4-FFF2-40B4-BE49-F238E27FC236}">
                <a16:creationId xmlns:a16="http://schemas.microsoft.com/office/drawing/2014/main" id="{22C0B64F-AA4B-4957-BCA1-5AB9E1ED05B3}"/>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4C615CFB-2846-405F-9E5E-6393CB9A8AB5}"/>
              </a:ext>
            </a:extLst>
          </p:cNvPr>
          <p:cNvSpPr>
            <a:spLocks noGrp="1"/>
          </p:cNvSpPr>
          <p:nvPr>
            <p:ph type="body" sz="quarter" idx="11"/>
          </p:nvPr>
        </p:nvSpPr>
        <p:spPr/>
        <p:txBody>
          <a:bodyPr/>
          <a:lstStyle/>
          <a:p>
            <a:pPr algn="r" rtl="0"/>
            <a:r>
              <a:rPr lang="zh-CN" b="0" i="0" u="none" baseline="0"/>
              <a:t>6-15</a:t>
            </a:r>
          </a:p>
        </p:txBody>
      </p:sp>
      <p:sp>
        <p:nvSpPr>
          <p:cNvPr id="8" name="Content Placeholder 7">
            <a:extLst>
              <a:ext uri="{FF2B5EF4-FFF2-40B4-BE49-F238E27FC236}">
                <a16:creationId xmlns:a16="http://schemas.microsoft.com/office/drawing/2014/main" id="{3B840660-9E47-4083-8738-D7DF0CDC45A8}"/>
              </a:ext>
            </a:extLst>
          </p:cNvPr>
          <p:cNvSpPr>
            <a:spLocks noGrp="1"/>
          </p:cNvSpPr>
          <p:nvPr>
            <p:ph sz="quarter" idx="12"/>
          </p:nvPr>
        </p:nvSpPr>
        <p:spPr/>
        <p:txBody>
          <a:bodyPr/>
          <a:lstStyle/>
          <a:p>
            <a:pPr rtl="0"/>
            <a:r>
              <a:rPr lang="zh-CN" b="0" i="0" u="none" baseline="0"/>
              <a:t>PM 6-14</a:t>
            </a:r>
          </a:p>
        </p:txBody>
      </p:sp>
      <p:pic>
        <p:nvPicPr>
          <p:cNvPr id="6" name="Picture 5" descr="减少电力危险。图片展示了过载的电插头。">
            <a:extLst>
              <a:ext uri="{FF2B5EF4-FFF2-40B4-BE49-F238E27FC236}">
                <a16:creationId xmlns:a16="http://schemas.microsoft.com/office/drawing/2014/main" id="{13FB78EF-B858-41D3-A082-A4FB95D649F1}"/>
              </a:ext>
            </a:extLst>
          </p:cNvPr>
          <p:cNvPicPr>
            <a:picLocks noChangeAspect="1"/>
          </p:cNvPicPr>
          <p:nvPr/>
        </p:nvPicPr>
        <p:blipFill>
          <a:blip r:embed="rId2"/>
          <a:stretch>
            <a:fillRect/>
          </a:stretch>
        </p:blipFill>
        <p:spPr>
          <a:xfrm>
            <a:off x="5688466" y="1666558"/>
            <a:ext cx="2921466" cy="4067046"/>
          </a:xfrm>
          <a:prstGeom prst="rect">
            <a:avLst/>
          </a:prstGeom>
        </p:spPr>
      </p:pic>
    </p:spTree>
    <p:extLst>
      <p:ext uri="{BB962C8B-B14F-4D97-AF65-F5344CB8AC3E}">
        <p14:creationId xmlns:p14="http://schemas.microsoft.com/office/powerpoint/2010/main" val="337119111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F3EBA3-1764-4671-8E63-C4D8FFA9A6E5}"/>
              </a:ext>
            </a:extLst>
          </p:cNvPr>
          <p:cNvSpPr>
            <a:spLocks noGrp="1"/>
          </p:cNvSpPr>
          <p:nvPr>
            <p:ph idx="1"/>
          </p:nvPr>
        </p:nvSpPr>
        <p:spPr/>
        <p:txBody>
          <a:bodyPr/>
          <a:lstStyle/>
          <a:p>
            <a:pPr algn="l" rtl="0"/>
            <a:r>
              <a:rPr lang="zh-CN" b="0" i="0" u="none" baseline="0"/>
              <a:t>知晓供电开关的位置</a:t>
            </a:r>
          </a:p>
          <a:p>
            <a:pPr lvl="1" algn="l" rtl="0"/>
            <a:r>
              <a:rPr lang="zh-CN" b="0" i="0" u="none" baseline="0"/>
              <a:t>电器</a:t>
            </a:r>
          </a:p>
          <a:p>
            <a:pPr lvl="1" algn="l" rtl="0"/>
            <a:r>
              <a:rPr lang="zh-CN" b="0" i="0" u="none" baseline="0"/>
              <a:t>电路盒</a:t>
            </a:r>
          </a:p>
          <a:p>
            <a:pPr lvl="1" algn="l" rtl="0"/>
            <a:r>
              <a:rPr lang="zh-CN" b="0" i="0" u="none" baseline="0"/>
              <a:t>保险丝 </a:t>
            </a:r>
          </a:p>
          <a:p>
            <a:pPr algn="l" rtl="0"/>
            <a:r>
              <a:rPr lang="zh-CN" b="0" i="0" u="none" baseline="0"/>
              <a:t>在所有公用设施旁边张贴切断服务的说明 </a:t>
            </a:r>
          </a:p>
          <a:p>
            <a:pPr algn="l" rtl="0"/>
            <a:r>
              <a:rPr lang="zh-CN" b="0" i="0" u="none" baseline="0"/>
              <a:t>知晓在火灾后恢复供电的流程 </a:t>
            </a:r>
          </a:p>
          <a:p>
            <a:pPr lvl="1" algn="l" rtl="0"/>
            <a:endParaRPr lang="zh-CN" dirty="0"/>
          </a:p>
          <a:p>
            <a:endParaRPr lang="zh-CN" dirty="0"/>
          </a:p>
        </p:txBody>
      </p:sp>
      <p:sp>
        <p:nvSpPr>
          <p:cNvPr id="3" name="Title 2">
            <a:extLst>
              <a:ext uri="{FF2B5EF4-FFF2-40B4-BE49-F238E27FC236}">
                <a16:creationId xmlns:a16="http://schemas.microsoft.com/office/drawing/2014/main" id="{76A9EAAD-67AC-480B-B06A-54B51FC8D675}"/>
              </a:ext>
            </a:extLst>
          </p:cNvPr>
          <p:cNvSpPr>
            <a:spLocks noGrp="1"/>
          </p:cNvSpPr>
          <p:nvPr>
            <p:ph type="title"/>
          </p:nvPr>
        </p:nvSpPr>
        <p:spPr>
          <a:xfrm>
            <a:off x="315142" y="320678"/>
            <a:ext cx="5806851" cy="1017672"/>
          </a:xfrm>
        </p:spPr>
        <p:txBody>
          <a:bodyPr/>
          <a:lstStyle/>
          <a:p>
            <a:pPr algn="l" rtl="0"/>
            <a:r>
              <a:rPr lang="zh-CN" b="1" i="1" u="none" baseline="0"/>
              <a:t>电力紧急事件</a:t>
            </a:r>
          </a:p>
        </p:txBody>
      </p:sp>
      <p:sp>
        <p:nvSpPr>
          <p:cNvPr id="4" name="Text Placeholder 3">
            <a:extLst>
              <a:ext uri="{FF2B5EF4-FFF2-40B4-BE49-F238E27FC236}">
                <a16:creationId xmlns:a16="http://schemas.microsoft.com/office/drawing/2014/main" id="{17B25263-4F6C-40E3-9C15-EC1DB97AEFE7}"/>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C792AE74-C064-407E-B9E5-BE097450B2D9}"/>
              </a:ext>
            </a:extLst>
          </p:cNvPr>
          <p:cNvSpPr>
            <a:spLocks noGrp="1"/>
          </p:cNvSpPr>
          <p:nvPr>
            <p:ph type="body" sz="quarter" idx="11"/>
          </p:nvPr>
        </p:nvSpPr>
        <p:spPr/>
        <p:txBody>
          <a:bodyPr/>
          <a:lstStyle/>
          <a:p>
            <a:pPr algn="r" rtl="0"/>
            <a:r>
              <a:rPr lang="zh-CN" b="0" i="0" u="none" baseline="0"/>
              <a:t>6-16</a:t>
            </a:r>
          </a:p>
        </p:txBody>
      </p:sp>
      <p:sp>
        <p:nvSpPr>
          <p:cNvPr id="6" name="Content Placeholder 5">
            <a:extLst>
              <a:ext uri="{FF2B5EF4-FFF2-40B4-BE49-F238E27FC236}">
                <a16:creationId xmlns:a16="http://schemas.microsoft.com/office/drawing/2014/main" id="{DEE0D2A9-7929-47BE-A326-6368090FAC2B}"/>
              </a:ext>
            </a:extLst>
          </p:cNvPr>
          <p:cNvSpPr>
            <a:spLocks noGrp="1"/>
          </p:cNvSpPr>
          <p:nvPr>
            <p:ph sz="quarter" idx="12"/>
          </p:nvPr>
        </p:nvSpPr>
        <p:spPr/>
        <p:txBody>
          <a:bodyPr/>
          <a:lstStyle/>
          <a:p>
            <a:pPr rtl="0"/>
            <a:r>
              <a:rPr lang="zh-CN" b="0" i="0" u="none" baseline="0"/>
              <a:t>PM 6-14</a:t>
            </a:r>
          </a:p>
        </p:txBody>
      </p:sp>
    </p:spTree>
    <p:extLst>
      <p:ext uri="{BB962C8B-B14F-4D97-AF65-F5344CB8AC3E}">
        <p14:creationId xmlns:p14="http://schemas.microsoft.com/office/powerpoint/2010/main" val="24117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1A44FB-6868-443E-BC17-98BB4314EF5C}"/>
              </a:ext>
            </a:extLst>
          </p:cNvPr>
          <p:cNvSpPr>
            <a:spLocks noGrp="1"/>
          </p:cNvSpPr>
          <p:nvPr>
            <p:ph idx="1"/>
          </p:nvPr>
        </p:nvSpPr>
        <p:spPr/>
        <p:txBody>
          <a:bodyPr/>
          <a:lstStyle/>
          <a:p>
            <a:pPr algn="l" rtl="0"/>
            <a:r>
              <a:rPr lang="zh-CN" b="0" i="0" u="none" baseline="0"/>
              <a:t>当灾难发生时，您可能没有机会选择建筑类型 </a:t>
            </a:r>
          </a:p>
          <a:p>
            <a:pPr algn="l" rtl="0"/>
            <a:r>
              <a:rPr lang="zh-CN" b="0" i="0" u="none" baseline="0"/>
              <a:t>工程设计大楼通常在大部分灾难中都表现良好 </a:t>
            </a:r>
          </a:p>
          <a:p>
            <a:pPr algn="l" rtl="0"/>
            <a:r>
              <a:rPr lang="zh-CN" b="0" i="0" u="none" baseline="0"/>
              <a:t>不同建筑物所遭受的损毁类型也是不同的 </a:t>
            </a:r>
          </a:p>
          <a:p>
            <a:pPr algn="l" rtl="0"/>
            <a:r>
              <a:rPr lang="zh-CN" b="0" i="0" u="none" baseline="0"/>
              <a:t>独栋住宅和多户住宅在面对灾难和缓和措施时的差异 </a:t>
            </a:r>
          </a:p>
        </p:txBody>
      </p:sp>
      <p:sp>
        <p:nvSpPr>
          <p:cNvPr id="3" name="Title 2">
            <a:extLst>
              <a:ext uri="{FF2B5EF4-FFF2-40B4-BE49-F238E27FC236}">
                <a16:creationId xmlns:a16="http://schemas.microsoft.com/office/drawing/2014/main" id="{404D147A-BF64-4470-8293-533FF2BCC0A2}"/>
              </a:ext>
            </a:extLst>
          </p:cNvPr>
          <p:cNvSpPr>
            <a:spLocks noGrp="1"/>
          </p:cNvSpPr>
          <p:nvPr>
            <p:ph type="title"/>
          </p:nvPr>
        </p:nvSpPr>
        <p:spPr>
          <a:xfrm>
            <a:off x="315142" y="320678"/>
            <a:ext cx="5806851" cy="1017672"/>
          </a:xfrm>
        </p:spPr>
        <p:txBody>
          <a:bodyPr>
            <a:normAutofit/>
          </a:bodyPr>
          <a:lstStyle/>
          <a:p>
            <a:pPr algn="l" rtl="0"/>
            <a:r>
              <a:rPr lang="zh-CN" b="1" i="1" u="none" baseline="0"/>
              <a:t>建筑物类型的相关损坏</a:t>
            </a:r>
          </a:p>
        </p:txBody>
      </p:sp>
      <p:sp>
        <p:nvSpPr>
          <p:cNvPr id="4" name="Text Placeholder 3">
            <a:extLst>
              <a:ext uri="{FF2B5EF4-FFF2-40B4-BE49-F238E27FC236}">
                <a16:creationId xmlns:a16="http://schemas.microsoft.com/office/drawing/2014/main" id="{2F644E20-D74C-476D-B88F-A80F9415C8CA}"/>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3D536EF1-FE7A-47FF-8162-7DD75506D3F4}"/>
              </a:ext>
            </a:extLst>
          </p:cNvPr>
          <p:cNvSpPr>
            <a:spLocks noGrp="1"/>
          </p:cNvSpPr>
          <p:nvPr>
            <p:ph type="body" sz="quarter" idx="11"/>
          </p:nvPr>
        </p:nvSpPr>
        <p:spPr/>
        <p:txBody>
          <a:bodyPr/>
          <a:lstStyle/>
          <a:p>
            <a:pPr algn="r" rtl="0"/>
            <a:r>
              <a:rPr lang="zh-CN" b="0" i="0" u="none" baseline="0"/>
              <a:t>1-16</a:t>
            </a:r>
          </a:p>
        </p:txBody>
      </p:sp>
      <p:sp>
        <p:nvSpPr>
          <p:cNvPr id="6" name="Content Placeholder 5">
            <a:extLst>
              <a:ext uri="{FF2B5EF4-FFF2-40B4-BE49-F238E27FC236}">
                <a16:creationId xmlns:a16="http://schemas.microsoft.com/office/drawing/2014/main" id="{82239FFB-6972-462F-88BE-C840E69C6249}"/>
              </a:ext>
            </a:extLst>
          </p:cNvPr>
          <p:cNvSpPr>
            <a:spLocks noGrp="1"/>
          </p:cNvSpPr>
          <p:nvPr>
            <p:ph sz="quarter" idx="12"/>
          </p:nvPr>
        </p:nvSpPr>
        <p:spPr/>
        <p:txBody>
          <a:bodyPr/>
          <a:lstStyle/>
          <a:p>
            <a:pPr rtl="0"/>
            <a:r>
              <a:rPr lang="zh-CN" b="0" i="0" u="none" baseline="0"/>
              <a:t>PM 1-8</a:t>
            </a:r>
          </a:p>
        </p:txBody>
      </p:sp>
    </p:spTree>
    <p:extLst>
      <p:ext uri="{BB962C8B-B14F-4D97-AF65-F5344CB8AC3E}">
        <p14:creationId xmlns:p14="http://schemas.microsoft.com/office/powerpoint/2010/main" val="375511933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445902-08F4-418D-AEC8-ED7BD936C320}"/>
              </a:ext>
            </a:extLst>
          </p:cNvPr>
          <p:cNvSpPr>
            <a:spLocks noGrp="1"/>
          </p:cNvSpPr>
          <p:nvPr>
            <p:ph idx="1"/>
          </p:nvPr>
        </p:nvSpPr>
        <p:spPr/>
        <p:txBody>
          <a:bodyPr/>
          <a:lstStyle/>
          <a:p>
            <a:pPr algn="l" rtl="0"/>
            <a:r>
              <a:rPr lang="zh-CN" b="0" i="0" u="none" baseline="0"/>
              <a:t>关闭电路盒</a:t>
            </a:r>
          </a:p>
          <a:p>
            <a:pPr algn="l" rtl="0"/>
            <a:r>
              <a:rPr lang="zh-CN" b="0" i="0" u="none" baseline="0"/>
              <a:t>关闭保险丝盒</a:t>
            </a:r>
          </a:p>
        </p:txBody>
      </p:sp>
      <p:sp>
        <p:nvSpPr>
          <p:cNvPr id="3" name="Title 2">
            <a:extLst>
              <a:ext uri="{FF2B5EF4-FFF2-40B4-BE49-F238E27FC236}">
                <a16:creationId xmlns:a16="http://schemas.microsoft.com/office/drawing/2014/main" id="{57EBB639-67E9-4D88-BF2E-AF970535F729}"/>
              </a:ext>
            </a:extLst>
          </p:cNvPr>
          <p:cNvSpPr>
            <a:spLocks noGrp="1"/>
          </p:cNvSpPr>
          <p:nvPr>
            <p:ph type="title"/>
          </p:nvPr>
        </p:nvSpPr>
        <p:spPr>
          <a:xfrm>
            <a:off x="315142" y="320678"/>
            <a:ext cx="5806851" cy="1017672"/>
          </a:xfrm>
        </p:spPr>
        <p:txBody>
          <a:bodyPr/>
          <a:lstStyle/>
          <a:p>
            <a:pPr algn="l" rtl="0"/>
            <a:r>
              <a:rPr lang="zh-CN" b="1" i="1" u="none" baseline="0"/>
              <a:t>关闭程序</a:t>
            </a:r>
          </a:p>
        </p:txBody>
      </p:sp>
      <p:sp>
        <p:nvSpPr>
          <p:cNvPr id="4" name="Text Placeholder 3">
            <a:extLst>
              <a:ext uri="{FF2B5EF4-FFF2-40B4-BE49-F238E27FC236}">
                <a16:creationId xmlns:a16="http://schemas.microsoft.com/office/drawing/2014/main" id="{4BD6A522-2066-4CDB-83DF-6800EF0F32E6}"/>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8152E020-8E66-48B8-8137-06E77F38CF64}"/>
              </a:ext>
            </a:extLst>
          </p:cNvPr>
          <p:cNvSpPr>
            <a:spLocks noGrp="1"/>
          </p:cNvSpPr>
          <p:nvPr>
            <p:ph type="body" sz="quarter" idx="11"/>
          </p:nvPr>
        </p:nvSpPr>
        <p:spPr/>
        <p:txBody>
          <a:bodyPr/>
          <a:lstStyle/>
          <a:p>
            <a:pPr algn="r" rtl="0"/>
            <a:r>
              <a:rPr lang="zh-CN" b="0" i="0" u="none" baseline="0"/>
              <a:t>6-17</a:t>
            </a:r>
          </a:p>
        </p:txBody>
      </p:sp>
      <p:sp>
        <p:nvSpPr>
          <p:cNvPr id="7" name="Content Placeholder 6">
            <a:extLst>
              <a:ext uri="{FF2B5EF4-FFF2-40B4-BE49-F238E27FC236}">
                <a16:creationId xmlns:a16="http://schemas.microsoft.com/office/drawing/2014/main" id="{440F422C-C6BD-41D4-B8B2-C3EC26B76FB5}"/>
              </a:ext>
            </a:extLst>
          </p:cNvPr>
          <p:cNvSpPr>
            <a:spLocks noGrp="1"/>
          </p:cNvSpPr>
          <p:nvPr>
            <p:ph sz="quarter" idx="12"/>
          </p:nvPr>
        </p:nvSpPr>
        <p:spPr/>
        <p:txBody>
          <a:bodyPr/>
          <a:lstStyle/>
          <a:p>
            <a:pPr rtl="0"/>
            <a:r>
              <a:rPr lang="zh-CN" b="0" i="0" u="none" baseline="0"/>
              <a:t>PM 6-14</a:t>
            </a:r>
          </a:p>
        </p:txBody>
      </p:sp>
      <p:pic>
        <p:nvPicPr>
          <p:cNvPr id="6" name="Picture 5" descr="关闭程序。图片展示了一个电路盒和一个保险丝盒。">
            <a:extLst>
              <a:ext uri="{FF2B5EF4-FFF2-40B4-BE49-F238E27FC236}">
                <a16:creationId xmlns:a16="http://schemas.microsoft.com/office/drawing/2014/main" id="{9A1B3F41-2CC8-44C0-B7C5-82ED06BB52AD}"/>
              </a:ext>
            </a:extLst>
          </p:cNvPr>
          <p:cNvPicPr>
            <a:picLocks noChangeAspect="1"/>
          </p:cNvPicPr>
          <p:nvPr/>
        </p:nvPicPr>
        <p:blipFill>
          <a:blip r:embed="rId2"/>
          <a:stretch>
            <a:fillRect/>
          </a:stretch>
        </p:blipFill>
        <p:spPr>
          <a:xfrm>
            <a:off x="5573467" y="1789985"/>
            <a:ext cx="2882103" cy="3908996"/>
          </a:xfrm>
          <a:prstGeom prst="rect">
            <a:avLst/>
          </a:prstGeom>
        </p:spPr>
      </p:pic>
    </p:spTree>
    <p:extLst>
      <p:ext uri="{BB962C8B-B14F-4D97-AF65-F5344CB8AC3E}">
        <p14:creationId xmlns:p14="http://schemas.microsoft.com/office/powerpoint/2010/main" val="411404760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66691B-085F-429E-8E3E-69937994C2B0}"/>
              </a:ext>
            </a:extLst>
          </p:cNvPr>
          <p:cNvSpPr>
            <a:spLocks noGrp="1"/>
          </p:cNvSpPr>
          <p:nvPr>
            <p:ph idx="1"/>
          </p:nvPr>
        </p:nvSpPr>
        <p:spPr/>
        <p:txBody>
          <a:bodyPr/>
          <a:lstStyle/>
          <a:p>
            <a:pPr algn="l" rtl="0"/>
            <a:r>
              <a:rPr lang="zh-CN" b="0" i="0" u="none" baseline="0"/>
              <a:t>窒息</a:t>
            </a:r>
          </a:p>
          <a:p>
            <a:pPr lvl="1" algn="l" rtl="0"/>
            <a:r>
              <a:rPr lang="zh-CN" b="0" i="0" u="none" baseline="0"/>
              <a:t>替换体内的氧气 </a:t>
            </a:r>
          </a:p>
          <a:p>
            <a:pPr algn="l" rtl="0"/>
            <a:r>
              <a:rPr lang="zh-CN" b="0" i="0" u="none" baseline="0"/>
              <a:t>爆炸物</a:t>
            </a:r>
          </a:p>
          <a:p>
            <a:pPr lvl="1" algn="l" rtl="0"/>
            <a:r>
              <a:rPr lang="zh-CN" b="0" i="0" u="none" baseline="0"/>
              <a:t>在适当环境下可随时点燃 </a:t>
            </a:r>
          </a:p>
          <a:p>
            <a:pPr lvl="1" algn="l" rtl="0"/>
            <a:endParaRPr lang="zh-CN" dirty="0"/>
          </a:p>
          <a:p>
            <a:endParaRPr lang="zh-CN" dirty="0"/>
          </a:p>
        </p:txBody>
      </p:sp>
      <p:sp>
        <p:nvSpPr>
          <p:cNvPr id="3" name="Title 2">
            <a:extLst>
              <a:ext uri="{FF2B5EF4-FFF2-40B4-BE49-F238E27FC236}">
                <a16:creationId xmlns:a16="http://schemas.microsoft.com/office/drawing/2014/main" id="{FEB16DD2-01CE-4388-BA27-871FDFD24C89}"/>
              </a:ext>
            </a:extLst>
          </p:cNvPr>
          <p:cNvSpPr>
            <a:spLocks noGrp="1"/>
          </p:cNvSpPr>
          <p:nvPr>
            <p:ph type="title"/>
          </p:nvPr>
        </p:nvSpPr>
        <p:spPr>
          <a:xfrm>
            <a:off x="315142" y="320678"/>
            <a:ext cx="5806851" cy="1017672"/>
          </a:xfrm>
        </p:spPr>
        <p:txBody>
          <a:bodyPr/>
          <a:lstStyle/>
          <a:p>
            <a:pPr algn="l" rtl="0"/>
            <a:r>
              <a:rPr lang="zh-CN" b="1" i="1" u="none" baseline="0"/>
              <a:t>天然气危险</a:t>
            </a:r>
          </a:p>
        </p:txBody>
      </p:sp>
      <p:sp>
        <p:nvSpPr>
          <p:cNvPr id="4" name="Text Placeholder 3">
            <a:extLst>
              <a:ext uri="{FF2B5EF4-FFF2-40B4-BE49-F238E27FC236}">
                <a16:creationId xmlns:a16="http://schemas.microsoft.com/office/drawing/2014/main" id="{FF84685E-1D58-4BD7-A53D-005ACEE8F0B1}"/>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1EA91BAC-DF63-451D-8787-38F050A02CFF}"/>
              </a:ext>
            </a:extLst>
          </p:cNvPr>
          <p:cNvSpPr>
            <a:spLocks noGrp="1"/>
          </p:cNvSpPr>
          <p:nvPr>
            <p:ph type="body" sz="quarter" idx="11"/>
          </p:nvPr>
        </p:nvSpPr>
        <p:spPr/>
        <p:txBody>
          <a:bodyPr/>
          <a:lstStyle/>
          <a:p>
            <a:pPr algn="r" rtl="0"/>
            <a:r>
              <a:rPr lang="zh-CN" b="0" i="0" u="none" baseline="0"/>
              <a:t>6-18</a:t>
            </a:r>
          </a:p>
        </p:txBody>
      </p:sp>
      <p:sp>
        <p:nvSpPr>
          <p:cNvPr id="6" name="Content Placeholder 5">
            <a:extLst>
              <a:ext uri="{FF2B5EF4-FFF2-40B4-BE49-F238E27FC236}">
                <a16:creationId xmlns:a16="http://schemas.microsoft.com/office/drawing/2014/main" id="{6D954D42-E0B6-4475-B9ED-7CEB70B82679}"/>
              </a:ext>
            </a:extLst>
          </p:cNvPr>
          <p:cNvSpPr>
            <a:spLocks noGrp="1"/>
          </p:cNvSpPr>
          <p:nvPr>
            <p:ph sz="quarter" idx="12"/>
          </p:nvPr>
        </p:nvSpPr>
        <p:spPr/>
        <p:txBody>
          <a:bodyPr/>
          <a:lstStyle/>
          <a:p>
            <a:pPr rtl="0"/>
            <a:r>
              <a:rPr lang="zh-CN" b="0" i="0" u="none" baseline="0"/>
              <a:t>PM 6-15</a:t>
            </a:r>
          </a:p>
        </p:txBody>
      </p:sp>
    </p:spTree>
    <p:extLst>
      <p:ext uri="{BB962C8B-B14F-4D97-AF65-F5344CB8AC3E}">
        <p14:creationId xmlns:p14="http://schemas.microsoft.com/office/powerpoint/2010/main" val="396057737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2CCD0-57FB-4645-A6D3-561E8838B179}"/>
              </a:ext>
            </a:extLst>
          </p:cNvPr>
          <p:cNvSpPr>
            <a:spLocks noGrp="1"/>
          </p:cNvSpPr>
          <p:nvPr>
            <p:ph idx="1"/>
          </p:nvPr>
        </p:nvSpPr>
        <p:spPr/>
        <p:txBody>
          <a:bodyPr/>
          <a:lstStyle/>
          <a:p>
            <a:pPr algn="l" rtl="0"/>
            <a:r>
              <a:rPr lang="zh-CN" b="0" i="0" u="none" baseline="0"/>
              <a:t>安装天然气探测器 </a:t>
            </a:r>
          </a:p>
          <a:p>
            <a:pPr algn="l" rtl="0"/>
            <a:r>
              <a:rPr lang="zh-CN" b="0" i="0" u="none" baseline="0"/>
              <a:t>在家中安装一氧化碳探测器 </a:t>
            </a:r>
          </a:p>
          <a:p>
            <a:pPr algn="l" rtl="0"/>
            <a:r>
              <a:rPr lang="zh-CN" b="0" i="0" u="none" baseline="0"/>
              <a:t>每个月检测天然气和一氧化碳探测器的电池 </a:t>
            </a:r>
          </a:p>
          <a:p>
            <a:pPr lvl="1" algn="l" rtl="0"/>
            <a:r>
              <a:rPr lang="zh-CN" b="0" i="0" u="none" baseline="0"/>
              <a:t>每隔六个月换一次电池 </a:t>
            </a:r>
          </a:p>
          <a:p>
            <a:pPr algn="l" rtl="0"/>
            <a:r>
              <a:rPr lang="zh-CN" b="0" i="0" u="none" baseline="0"/>
              <a:t>找到天然气切断阀门，并清晰标示出来 </a:t>
            </a:r>
          </a:p>
          <a:p>
            <a:pPr lvl="1" algn="l" rtl="0"/>
            <a:r>
              <a:rPr lang="zh-CN" b="0" i="0" u="none" baseline="0"/>
              <a:t>使用适当的无火星式工具 </a:t>
            </a:r>
          </a:p>
          <a:p>
            <a:endParaRPr lang="zh-CN" dirty="0"/>
          </a:p>
          <a:p>
            <a:pPr lvl="1" algn="l" rtl="0"/>
            <a:endParaRPr lang="zh-CN" dirty="0"/>
          </a:p>
          <a:p>
            <a:endParaRPr lang="zh-CN" dirty="0"/>
          </a:p>
        </p:txBody>
      </p:sp>
      <p:sp>
        <p:nvSpPr>
          <p:cNvPr id="3" name="Title 2">
            <a:extLst>
              <a:ext uri="{FF2B5EF4-FFF2-40B4-BE49-F238E27FC236}">
                <a16:creationId xmlns:a16="http://schemas.microsoft.com/office/drawing/2014/main" id="{06423C45-452D-40E0-8271-59A38A0AAEDC}"/>
              </a:ext>
            </a:extLst>
          </p:cNvPr>
          <p:cNvSpPr>
            <a:spLocks noGrp="1"/>
          </p:cNvSpPr>
          <p:nvPr>
            <p:ph type="title"/>
          </p:nvPr>
        </p:nvSpPr>
        <p:spPr>
          <a:xfrm>
            <a:off x="315142" y="320678"/>
            <a:ext cx="5806851" cy="1017672"/>
          </a:xfrm>
        </p:spPr>
        <p:txBody>
          <a:bodyPr>
            <a:normAutofit/>
          </a:bodyPr>
          <a:lstStyle/>
          <a:p>
            <a:pPr algn="l" rtl="0"/>
            <a:r>
              <a:rPr lang="zh-CN" b="1" i="1" u="none" baseline="0"/>
              <a:t>天然气危险意识</a:t>
            </a:r>
          </a:p>
        </p:txBody>
      </p:sp>
      <p:sp>
        <p:nvSpPr>
          <p:cNvPr id="4" name="Text Placeholder 3">
            <a:extLst>
              <a:ext uri="{FF2B5EF4-FFF2-40B4-BE49-F238E27FC236}">
                <a16:creationId xmlns:a16="http://schemas.microsoft.com/office/drawing/2014/main" id="{298F3D84-34B7-42C7-BE34-D6B87A1022D6}"/>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A28E2CBA-9C30-4D03-BC3D-61C75243FC67}"/>
              </a:ext>
            </a:extLst>
          </p:cNvPr>
          <p:cNvSpPr>
            <a:spLocks noGrp="1"/>
          </p:cNvSpPr>
          <p:nvPr>
            <p:ph type="body" sz="quarter" idx="11"/>
          </p:nvPr>
        </p:nvSpPr>
        <p:spPr/>
        <p:txBody>
          <a:bodyPr/>
          <a:lstStyle/>
          <a:p>
            <a:pPr algn="r" rtl="0"/>
            <a:r>
              <a:rPr lang="zh-CN" b="0" i="0" u="none" baseline="0"/>
              <a:t>6-19</a:t>
            </a:r>
          </a:p>
        </p:txBody>
      </p:sp>
      <p:sp>
        <p:nvSpPr>
          <p:cNvPr id="6" name="Content Placeholder 5">
            <a:extLst>
              <a:ext uri="{FF2B5EF4-FFF2-40B4-BE49-F238E27FC236}">
                <a16:creationId xmlns:a16="http://schemas.microsoft.com/office/drawing/2014/main" id="{09A00A5C-14AC-4C8D-9C96-D34E49EACE15}"/>
              </a:ext>
            </a:extLst>
          </p:cNvPr>
          <p:cNvSpPr>
            <a:spLocks noGrp="1"/>
          </p:cNvSpPr>
          <p:nvPr>
            <p:ph sz="quarter" idx="12"/>
          </p:nvPr>
        </p:nvSpPr>
        <p:spPr/>
        <p:txBody>
          <a:bodyPr/>
          <a:lstStyle/>
          <a:p>
            <a:pPr rtl="0"/>
            <a:r>
              <a:rPr lang="zh-CN" b="0" i="0" u="none" baseline="0"/>
              <a:t>PM 6-15</a:t>
            </a:r>
          </a:p>
        </p:txBody>
      </p:sp>
    </p:spTree>
    <p:extLst>
      <p:ext uri="{BB962C8B-B14F-4D97-AF65-F5344CB8AC3E}">
        <p14:creationId xmlns:p14="http://schemas.microsoft.com/office/powerpoint/2010/main" val="235822956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06834A-C20F-48A1-8936-0C92BE21F633}"/>
              </a:ext>
            </a:extLst>
          </p:cNvPr>
          <p:cNvSpPr>
            <a:spLocks noGrp="1"/>
          </p:cNvSpPr>
          <p:nvPr>
            <p:ph idx="1"/>
          </p:nvPr>
        </p:nvSpPr>
        <p:spPr>
          <a:xfrm>
            <a:off x="315142" y="1521229"/>
            <a:ext cx="4315853" cy="4781145"/>
          </a:xfrm>
        </p:spPr>
        <p:txBody>
          <a:bodyPr/>
          <a:lstStyle/>
          <a:p>
            <a:pPr algn="l" rtl="0"/>
            <a:r>
              <a:rPr lang="zh-CN" b="0" i="0" u="none" baseline="0"/>
              <a:t>找到天然气切断阀门，并清晰标示出来 </a:t>
            </a:r>
          </a:p>
          <a:p>
            <a:pPr algn="l" rtl="0"/>
            <a:r>
              <a:rPr lang="zh-CN" b="0" i="0" u="none" baseline="0"/>
              <a:t>如果并非是自动式阀门，则须了解切断天然气的程序 </a:t>
            </a:r>
          </a:p>
        </p:txBody>
      </p:sp>
      <p:sp>
        <p:nvSpPr>
          <p:cNvPr id="3" name="Title 2">
            <a:extLst>
              <a:ext uri="{FF2B5EF4-FFF2-40B4-BE49-F238E27FC236}">
                <a16:creationId xmlns:a16="http://schemas.microsoft.com/office/drawing/2014/main" id="{FEB5AD0D-21FD-460F-A4BE-439065C67FF6}"/>
              </a:ext>
            </a:extLst>
          </p:cNvPr>
          <p:cNvSpPr>
            <a:spLocks noGrp="1"/>
          </p:cNvSpPr>
          <p:nvPr>
            <p:ph type="title"/>
          </p:nvPr>
        </p:nvSpPr>
        <p:spPr>
          <a:xfrm>
            <a:off x="315142" y="320678"/>
            <a:ext cx="5806851" cy="1017672"/>
          </a:xfrm>
        </p:spPr>
        <p:txBody>
          <a:bodyPr/>
          <a:lstStyle/>
          <a:p>
            <a:pPr algn="l" rtl="0"/>
            <a:r>
              <a:rPr lang="zh-CN" b="1" i="1" u="none" baseline="0"/>
              <a:t>切断天然气</a:t>
            </a:r>
          </a:p>
        </p:txBody>
      </p:sp>
      <p:sp>
        <p:nvSpPr>
          <p:cNvPr id="4" name="Text Placeholder 3">
            <a:extLst>
              <a:ext uri="{FF2B5EF4-FFF2-40B4-BE49-F238E27FC236}">
                <a16:creationId xmlns:a16="http://schemas.microsoft.com/office/drawing/2014/main" id="{727B56B6-3350-42CB-A9D2-DC51D4E0A14C}"/>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E4F1972D-B1FA-4401-9C5E-9925B98878E2}"/>
              </a:ext>
            </a:extLst>
          </p:cNvPr>
          <p:cNvSpPr>
            <a:spLocks noGrp="1"/>
          </p:cNvSpPr>
          <p:nvPr>
            <p:ph type="body" sz="quarter" idx="11"/>
          </p:nvPr>
        </p:nvSpPr>
        <p:spPr/>
        <p:txBody>
          <a:bodyPr/>
          <a:lstStyle/>
          <a:p>
            <a:pPr algn="r" rtl="0"/>
            <a:r>
              <a:rPr lang="zh-CN" b="0" i="0" u="none" baseline="0"/>
              <a:t>6-20</a:t>
            </a:r>
          </a:p>
        </p:txBody>
      </p:sp>
      <p:sp>
        <p:nvSpPr>
          <p:cNvPr id="7" name="Content Placeholder 6">
            <a:extLst>
              <a:ext uri="{FF2B5EF4-FFF2-40B4-BE49-F238E27FC236}">
                <a16:creationId xmlns:a16="http://schemas.microsoft.com/office/drawing/2014/main" id="{C5DA5C46-7131-44D0-AA6C-3F7A0FEA81CC}"/>
              </a:ext>
            </a:extLst>
          </p:cNvPr>
          <p:cNvSpPr>
            <a:spLocks noGrp="1"/>
          </p:cNvSpPr>
          <p:nvPr>
            <p:ph sz="quarter" idx="12"/>
          </p:nvPr>
        </p:nvSpPr>
        <p:spPr/>
        <p:txBody>
          <a:bodyPr/>
          <a:lstStyle/>
          <a:p>
            <a:pPr rtl="0"/>
            <a:r>
              <a:rPr lang="zh-CN" b="0" i="0" u="none" baseline="0"/>
              <a:t>PM 6-16</a:t>
            </a:r>
          </a:p>
        </p:txBody>
      </p:sp>
      <p:pic>
        <p:nvPicPr>
          <p:cNvPr id="6" name="Picture 5" descr="切断天然气。图片展示了天然气连接安装。">
            <a:extLst>
              <a:ext uri="{FF2B5EF4-FFF2-40B4-BE49-F238E27FC236}">
                <a16:creationId xmlns:a16="http://schemas.microsoft.com/office/drawing/2014/main" id="{612626C5-1BEE-45AB-BAE2-BF8175BA2A34}"/>
              </a:ext>
            </a:extLst>
          </p:cNvPr>
          <p:cNvPicPr>
            <a:picLocks noChangeAspect="1"/>
          </p:cNvPicPr>
          <p:nvPr/>
        </p:nvPicPr>
        <p:blipFill>
          <a:blip r:embed="rId2"/>
          <a:stretch>
            <a:fillRect/>
          </a:stretch>
        </p:blipFill>
        <p:spPr>
          <a:xfrm>
            <a:off x="4630995" y="1616204"/>
            <a:ext cx="4094404" cy="3975855"/>
          </a:xfrm>
          <a:prstGeom prst="rect">
            <a:avLst/>
          </a:prstGeom>
        </p:spPr>
      </p:pic>
    </p:spTree>
    <p:extLst>
      <p:ext uri="{BB962C8B-B14F-4D97-AF65-F5344CB8AC3E}">
        <p14:creationId xmlns:p14="http://schemas.microsoft.com/office/powerpoint/2010/main" val="37543854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87E5AF-2716-4CDA-882F-1EE2C6090F44}"/>
              </a:ext>
            </a:extLst>
          </p:cNvPr>
          <p:cNvSpPr>
            <a:spLocks noGrp="1"/>
          </p:cNvSpPr>
          <p:nvPr>
            <p:ph idx="1"/>
          </p:nvPr>
        </p:nvSpPr>
        <p:spPr/>
        <p:txBody>
          <a:bodyPr/>
          <a:lstStyle/>
          <a:p>
            <a:pPr algn="l" rtl="0"/>
            <a:r>
              <a:rPr lang="zh-CN" b="0" i="0" u="none" baseline="0" dirty="0"/>
              <a:t>请务必阅读标签信息 </a:t>
            </a:r>
          </a:p>
          <a:p>
            <a:pPr algn="l" rtl="0"/>
            <a:r>
              <a:rPr lang="zh-CN" b="0" i="0" u="none" baseline="0" dirty="0"/>
              <a:t>使用 L.I.E.S. 的储存程序</a:t>
            </a:r>
          </a:p>
          <a:p>
            <a:pPr lvl="1" algn="l" rtl="0"/>
            <a:r>
              <a:rPr lang="zh-CN" b="0" i="0" u="none" baseline="0" dirty="0"/>
              <a:t>（</a:t>
            </a:r>
            <a:r>
              <a:rPr lang="zh-CN" b="1" i="0" u="sng" baseline="0" dirty="0"/>
              <a:t>L</a:t>
            </a:r>
            <a:r>
              <a:rPr lang="zh-CN" b="0" i="0" u="none" baseline="0" dirty="0"/>
              <a:t>=限制、</a:t>
            </a:r>
            <a:r>
              <a:rPr lang="zh-CN" b="1" i="0" u="sng" baseline="0" dirty="0"/>
              <a:t>I</a:t>
            </a:r>
            <a:r>
              <a:rPr lang="zh-CN" b="0" i="0" u="none" baseline="0" dirty="0"/>
              <a:t>=隔离、</a:t>
            </a:r>
            <a:r>
              <a:rPr lang="zh-CN" b="1" i="0" u="sng" baseline="0" dirty="0"/>
              <a:t>E</a:t>
            </a:r>
            <a:r>
              <a:rPr lang="zh-CN" b="0" i="0" u="none" baseline="0" dirty="0"/>
              <a:t>=消除、</a:t>
            </a:r>
            <a:r>
              <a:rPr lang="zh-CN" b="1" i="0" u="sng" baseline="0" dirty="0"/>
              <a:t>S</a:t>
            </a:r>
            <a:r>
              <a:rPr lang="zh-CN" b="0" i="0" u="none" baseline="0" dirty="0"/>
              <a:t>=分离） </a:t>
            </a:r>
          </a:p>
        </p:txBody>
      </p:sp>
      <p:sp>
        <p:nvSpPr>
          <p:cNvPr id="3" name="Title 2">
            <a:extLst>
              <a:ext uri="{FF2B5EF4-FFF2-40B4-BE49-F238E27FC236}">
                <a16:creationId xmlns:a16="http://schemas.microsoft.com/office/drawing/2014/main" id="{B168F29B-65C7-44A3-A63B-E5EA93230CBE}"/>
              </a:ext>
            </a:extLst>
          </p:cNvPr>
          <p:cNvSpPr>
            <a:spLocks noGrp="1"/>
          </p:cNvSpPr>
          <p:nvPr>
            <p:ph type="title"/>
          </p:nvPr>
        </p:nvSpPr>
        <p:spPr>
          <a:xfrm>
            <a:off x="315142" y="320678"/>
            <a:ext cx="5806851" cy="1017672"/>
          </a:xfrm>
        </p:spPr>
        <p:txBody>
          <a:bodyPr>
            <a:normAutofit/>
          </a:bodyPr>
          <a:lstStyle/>
          <a:p>
            <a:r>
              <a:rPr lang="zh-CN" b="1" i="1" u="none" baseline="0" dirty="0"/>
              <a:t>L.I.E.S.</a:t>
            </a:r>
            <a:br>
              <a:rPr lang="en-US" altLang="zh-CN" b="1" i="1" u="none" baseline="0" dirty="0"/>
            </a:br>
            <a:r>
              <a:rPr lang="zh-CN" altLang="en-US" sz="1600" dirty="0"/>
              <a:t>（</a:t>
            </a:r>
            <a:r>
              <a:rPr lang="en-US" sz="1600" u="sng" dirty="0"/>
              <a:t>L</a:t>
            </a:r>
            <a:r>
              <a:rPr lang="en-US" sz="1600" dirty="0"/>
              <a:t>=</a:t>
            </a:r>
            <a:r>
              <a:rPr lang="zh-CN" altLang="en-US" sz="1600" dirty="0"/>
              <a:t>限制、</a:t>
            </a:r>
            <a:r>
              <a:rPr lang="en-US" sz="1600" u="sng" dirty="0"/>
              <a:t>I</a:t>
            </a:r>
            <a:r>
              <a:rPr lang="en-US" sz="1600" dirty="0"/>
              <a:t>=</a:t>
            </a:r>
            <a:r>
              <a:rPr lang="zh-CN" altLang="en-US" sz="1600" dirty="0"/>
              <a:t>隔离、</a:t>
            </a:r>
            <a:r>
              <a:rPr lang="en-US" sz="1600" u="sng" dirty="0"/>
              <a:t>E</a:t>
            </a:r>
            <a:r>
              <a:rPr lang="en-US" sz="1600" dirty="0"/>
              <a:t>=</a:t>
            </a:r>
            <a:r>
              <a:rPr lang="zh-CN" altLang="en-US" sz="1600" dirty="0"/>
              <a:t>消除、</a:t>
            </a:r>
            <a:r>
              <a:rPr lang="en-US" sz="1600" u="sng" dirty="0"/>
              <a:t>S</a:t>
            </a:r>
            <a:r>
              <a:rPr lang="en-US" sz="1600" dirty="0"/>
              <a:t>=</a:t>
            </a:r>
            <a:r>
              <a:rPr lang="zh-CN" altLang="en-US" sz="1600" dirty="0"/>
              <a:t>分离）</a:t>
            </a:r>
            <a:endParaRPr lang="zh-CN" b="1" i="1" u="none" baseline="0" dirty="0"/>
          </a:p>
        </p:txBody>
      </p:sp>
      <p:sp>
        <p:nvSpPr>
          <p:cNvPr id="4" name="Text Placeholder 3">
            <a:extLst>
              <a:ext uri="{FF2B5EF4-FFF2-40B4-BE49-F238E27FC236}">
                <a16:creationId xmlns:a16="http://schemas.microsoft.com/office/drawing/2014/main" id="{EB70168A-B2F9-44F4-AFBA-BDAE12729E86}"/>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1967D64F-3104-4A19-B060-AB03FA18C547}"/>
              </a:ext>
            </a:extLst>
          </p:cNvPr>
          <p:cNvSpPr>
            <a:spLocks noGrp="1"/>
          </p:cNvSpPr>
          <p:nvPr>
            <p:ph type="body" sz="quarter" idx="11"/>
          </p:nvPr>
        </p:nvSpPr>
        <p:spPr/>
        <p:txBody>
          <a:bodyPr/>
          <a:lstStyle/>
          <a:p>
            <a:pPr algn="r" rtl="0"/>
            <a:r>
              <a:rPr lang="zh-CN" b="0" i="0" u="none" baseline="0"/>
              <a:t>6-21</a:t>
            </a:r>
          </a:p>
        </p:txBody>
      </p:sp>
      <p:sp>
        <p:nvSpPr>
          <p:cNvPr id="7" name="Content Placeholder 6">
            <a:extLst>
              <a:ext uri="{FF2B5EF4-FFF2-40B4-BE49-F238E27FC236}">
                <a16:creationId xmlns:a16="http://schemas.microsoft.com/office/drawing/2014/main" id="{4F2EB7F1-ABE7-47E0-8E5F-03CEFBE4E7A4}"/>
              </a:ext>
            </a:extLst>
          </p:cNvPr>
          <p:cNvSpPr>
            <a:spLocks noGrp="1"/>
          </p:cNvSpPr>
          <p:nvPr>
            <p:ph sz="quarter" idx="12"/>
          </p:nvPr>
        </p:nvSpPr>
        <p:spPr/>
        <p:txBody>
          <a:bodyPr/>
          <a:lstStyle/>
          <a:p>
            <a:pPr rtl="0"/>
            <a:r>
              <a:rPr lang="zh-CN" b="0" i="0" u="none" baseline="0"/>
              <a:t>PM 6-17</a:t>
            </a:r>
          </a:p>
        </p:txBody>
      </p:sp>
      <p:pic>
        <p:nvPicPr>
          <p:cNvPr id="6" name="Picture 5" descr="L.I.E.S.图片展示了我们必须隔离和分离、并禁止公众使用的产品。">
            <a:extLst>
              <a:ext uri="{FF2B5EF4-FFF2-40B4-BE49-F238E27FC236}">
                <a16:creationId xmlns:a16="http://schemas.microsoft.com/office/drawing/2014/main" id="{50C0C771-7DFD-447E-BDFF-10331D84DB97}"/>
              </a:ext>
            </a:extLst>
          </p:cNvPr>
          <p:cNvPicPr>
            <a:picLocks noChangeAspect="1"/>
          </p:cNvPicPr>
          <p:nvPr/>
        </p:nvPicPr>
        <p:blipFill>
          <a:blip r:embed="rId2"/>
          <a:stretch>
            <a:fillRect/>
          </a:stretch>
        </p:blipFill>
        <p:spPr>
          <a:xfrm>
            <a:off x="2342758" y="3303485"/>
            <a:ext cx="4458483" cy="2704658"/>
          </a:xfrm>
          <a:prstGeom prst="rect">
            <a:avLst/>
          </a:prstGeom>
        </p:spPr>
      </p:pic>
    </p:spTree>
    <p:extLst>
      <p:ext uri="{BB962C8B-B14F-4D97-AF65-F5344CB8AC3E}">
        <p14:creationId xmlns:p14="http://schemas.microsoft.com/office/powerpoint/2010/main" val="313688804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508856-C5C7-44FC-82EB-C305D2CA5B55}"/>
              </a:ext>
            </a:extLst>
          </p:cNvPr>
          <p:cNvSpPr>
            <a:spLocks noGrp="1"/>
          </p:cNvSpPr>
          <p:nvPr>
            <p:ph idx="1"/>
          </p:nvPr>
        </p:nvSpPr>
        <p:spPr/>
        <p:txBody>
          <a:bodyPr/>
          <a:lstStyle/>
          <a:p>
            <a:pPr algn="l" rtl="0"/>
            <a:r>
              <a:rPr lang="zh-CN" b="0" i="0" u="none" baseline="0"/>
              <a:t>可腐蚀其他物品</a:t>
            </a:r>
          </a:p>
          <a:p>
            <a:pPr algn="l" rtl="0"/>
            <a:r>
              <a:rPr lang="zh-CN" b="0" i="0" u="none" baseline="0"/>
              <a:t>易爆或易燃</a:t>
            </a:r>
          </a:p>
          <a:p>
            <a:pPr algn="l" rtl="0"/>
            <a:r>
              <a:rPr lang="zh-CN" b="0" i="0" u="none" baseline="0"/>
              <a:t>可与水产生强烈反应</a:t>
            </a:r>
          </a:p>
          <a:p>
            <a:pPr algn="l" rtl="0"/>
            <a:r>
              <a:rPr lang="zh-CN" b="0" i="0" u="none" baseline="0"/>
              <a:t>遇热和遇震时不稳定</a:t>
            </a:r>
          </a:p>
          <a:p>
            <a:pPr algn="l" rtl="0"/>
            <a:r>
              <a:rPr lang="zh-CN" b="0" i="0" u="none" baseline="0"/>
              <a:t>在吸收、吸入、注射或食用时，含有任何对人体，动物和环境有害的物质 </a:t>
            </a:r>
          </a:p>
        </p:txBody>
      </p:sp>
      <p:sp>
        <p:nvSpPr>
          <p:cNvPr id="3" name="Title 2">
            <a:extLst>
              <a:ext uri="{FF2B5EF4-FFF2-40B4-BE49-F238E27FC236}">
                <a16:creationId xmlns:a16="http://schemas.microsoft.com/office/drawing/2014/main" id="{426CE87A-9495-4F1C-8FAE-A1B68EDD1DCE}"/>
              </a:ext>
            </a:extLst>
          </p:cNvPr>
          <p:cNvSpPr>
            <a:spLocks noGrp="1"/>
          </p:cNvSpPr>
          <p:nvPr>
            <p:ph type="title"/>
          </p:nvPr>
        </p:nvSpPr>
        <p:spPr>
          <a:xfrm>
            <a:off x="315142" y="320678"/>
            <a:ext cx="5806851" cy="1017672"/>
          </a:xfrm>
        </p:spPr>
        <p:txBody>
          <a:bodyPr/>
          <a:lstStyle/>
          <a:p>
            <a:pPr algn="l" rtl="0"/>
            <a:r>
              <a:rPr lang="zh-CN" b="1" i="1" u="none" baseline="0"/>
              <a:t>危险品</a:t>
            </a:r>
          </a:p>
        </p:txBody>
      </p:sp>
      <p:sp>
        <p:nvSpPr>
          <p:cNvPr id="4" name="Text Placeholder 3">
            <a:extLst>
              <a:ext uri="{FF2B5EF4-FFF2-40B4-BE49-F238E27FC236}">
                <a16:creationId xmlns:a16="http://schemas.microsoft.com/office/drawing/2014/main" id="{61647E9E-B004-4E6B-92CA-62C0C57E8AE7}"/>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D525470A-87CD-4E6B-B5F4-50782A9D804D}"/>
              </a:ext>
            </a:extLst>
          </p:cNvPr>
          <p:cNvSpPr>
            <a:spLocks noGrp="1"/>
          </p:cNvSpPr>
          <p:nvPr>
            <p:ph type="body" sz="quarter" idx="11"/>
          </p:nvPr>
        </p:nvSpPr>
        <p:spPr/>
        <p:txBody>
          <a:bodyPr/>
          <a:lstStyle/>
          <a:p>
            <a:pPr algn="r" rtl="0"/>
            <a:r>
              <a:rPr lang="zh-CN" b="0" i="0" u="none" baseline="0"/>
              <a:t>6-22</a:t>
            </a:r>
          </a:p>
        </p:txBody>
      </p:sp>
      <p:sp>
        <p:nvSpPr>
          <p:cNvPr id="6" name="Content Placeholder 5">
            <a:extLst>
              <a:ext uri="{FF2B5EF4-FFF2-40B4-BE49-F238E27FC236}">
                <a16:creationId xmlns:a16="http://schemas.microsoft.com/office/drawing/2014/main" id="{510AB61E-FE48-44FC-91F3-9B649651F663}"/>
              </a:ext>
            </a:extLst>
          </p:cNvPr>
          <p:cNvSpPr>
            <a:spLocks noGrp="1"/>
          </p:cNvSpPr>
          <p:nvPr>
            <p:ph sz="quarter" idx="12"/>
          </p:nvPr>
        </p:nvSpPr>
        <p:spPr/>
        <p:txBody>
          <a:bodyPr/>
          <a:lstStyle/>
          <a:p>
            <a:pPr rtl="0"/>
            <a:r>
              <a:rPr lang="zh-CN" b="0" i="0" u="none" baseline="0"/>
              <a:t>PM 6-18</a:t>
            </a:r>
          </a:p>
        </p:txBody>
      </p:sp>
    </p:spTree>
    <p:extLst>
      <p:ext uri="{BB962C8B-B14F-4D97-AF65-F5344CB8AC3E}">
        <p14:creationId xmlns:p14="http://schemas.microsoft.com/office/powerpoint/2010/main" val="304039518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71D58B-F7E0-42C4-92A0-A43D8A89FAB2}"/>
              </a:ext>
            </a:extLst>
          </p:cNvPr>
          <p:cNvSpPr>
            <a:spLocks noGrp="1"/>
          </p:cNvSpPr>
          <p:nvPr>
            <p:ph type="title"/>
          </p:nvPr>
        </p:nvSpPr>
        <p:spPr>
          <a:xfrm>
            <a:off x="315142" y="320678"/>
            <a:ext cx="5806851" cy="1017672"/>
          </a:xfrm>
        </p:spPr>
        <p:txBody>
          <a:bodyPr>
            <a:normAutofit/>
          </a:bodyPr>
          <a:lstStyle/>
          <a:p>
            <a:pPr algn="l" rtl="0"/>
            <a:r>
              <a:rPr lang="zh-CN" b="1" i="1" u="none" baseline="0"/>
              <a:t>识别已经储存的危险品</a:t>
            </a:r>
          </a:p>
        </p:txBody>
      </p:sp>
      <p:sp>
        <p:nvSpPr>
          <p:cNvPr id="4" name="Text Placeholder 3">
            <a:extLst>
              <a:ext uri="{FF2B5EF4-FFF2-40B4-BE49-F238E27FC236}">
                <a16:creationId xmlns:a16="http://schemas.microsoft.com/office/drawing/2014/main" id="{9B4C1814-BEAE-4665-80CC-CAF8CC2221DD}"/>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7CEE73BE-0626-4211-A61F-B74CD9BFC6A2}"/>
              </a:ext>
            </a:extLst>
          </p:cNvPr>
          <p:cNvSpPr>
            <a:spLocks noGrp="1"/>
          </p:cNvSpPr>
          <p:nvPr>
            <p:ph type="body" sz="quarter" idx="11"/>
          </p:nvPr>
        </p:nvSpPr>
        <p:spPr/>
        <p:txBody>
          <a:bodyPr/>
          <a:lstStyle/>
          <a:p>
            <a:pPr algn="r" rtl="0"/>
            <a:r>
              <a:rPr lang="zh-CN" b="0" i="0" u="none" baseline="0"/>
              <a:t>6-23</a:t>
            </a:r>
          </a:p>
        </p:txBody>
      </p:sp>
      <p:sp>
        <p:nvSpPr>
          <p:cNvPr id="7" name="Content Placeholder 6">
            <a:extLst>
              <a:ext uri="{FF2B5EF4-FFF2-40B4-BE49-F238E27FC236}">
                <a16:creationId xmlns:a16="http://schemas.microsoft.com/office/drawing/2014/main" id="{6ACE532A-BBB2-492B-8CB9-9F9E20D37A8F}"/>
              </a:ext>
            </a:extLst>
          </p:cNvPr>
          <p:cNvSpPr>
            <a:spLocks noGrp="1"/>
          </p:cNvSpPr>
          <p:nvPr>
            <p:ph sz="quarter" idx="12"/>
          </p:nvPr>
        </p:nvSpPr>
        <p:spPr/>
        <p:txBody>
          <a:bodyPr/>
          <a:lstStyle/>
          <a:p>
            <a:pPr rtl="0"/>
            <a:r>
              <a:rPr lang="zh-CN" b="0" i="0" u="none" baseline="0"/>
              <a:t>PM 6-19</a:t>
            </a:r>
          </a:p>
        </p:txBody>
      </p:sp>
      <p:pic>
        <p:nvPicPr>
          <p:cNvPr id="6" name="Picture 5" descr="识别已经储存的危险品。菱形图片展示了四种危险品类型，红色象限中数字为 4、黄色象限中的数字为 3、白色象限上写有字母“W”并有一条横线，蓝色象限中的数字为 3。这个菱形标记是：美国消防协会 (NFPA) 的“704 钻石”标记。">
            <a:extLst>
              <a:ext uri="{FF2B5EF4-FFF2-40B4-BE49-F238E27FC236}">
                <a16:creationId xmlns:a16="http://schemas.microsoft.com/office/drawing/2014/main" id="{0A53AE0C-3075-4AF7-A020-64C3D0F98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3850" y="2279201"/>
            <a:ext cx="3756301" cy="3279310"/>
          </a:xfrm>
          <a:prstGeom prst="rect">
            <a:avLst/>
          </a:prstGeom>
        </p:spPr>
      </p:pic>
    </p:spTree>
    <p:extLst>
      <p:ext uri="{BB962C8B-B14F-4D97-AF65-F5344CB8AC3E}">
        <p14:creationId xmlns:p14="http://schemas.microsoft.com/office/powerpoint/2010/main" val="97886508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9493EA-DAF5-4BD5-92DD-8BD3095BBBE3}"/>
              </a:ext>
            </a:extLst>
          </p:cNvPr>
          <p:cNvSpPr>
            <a:spLocks noGrp="1"/>
          </p:cNvSpPr>
          <p:nvPr>
            <p:ph idx="1"/>
          </p:nvPr>
        </p:nvSpPr>
        <p:spPr>
          <a:xfrm>
            <a:off x="315142" y="1521229"/>
            <a:ext cx="4493087" cy="4781145"/>
          </a:xfrm>
        </p:spPr>
        <p:txBody>
          <a:bodyPr/>
          <a:lstStyle/>
          <a:p>
            <a:pPr algn="l" rtl="0"/>
            <a:r>
              <a:rPr lang="zh-CN" b="0" i="0" u="none" baseline="0"/>
              <a:t>美国消防协会 (NFPA) 的“704 钻石”标记白色象限：</a:t>
            </a:r>
          </a:p>
          <a:p>
            <a:pPr lvl="1" algn="l" rtl="0"/>
            <a:r>
              <a:rPr lang="zh-CN" b="0" i="0" u="none" baseline="0"/>
              <a:t>W：展示与水的异常反应</a:t>
            </a:r>
          </a:p>
          <a:p>
            <a:pPr lvl="1" algn="l" rtl="0"/>
            <a:r>
              <a:rPr lang="zh-CN" b="0" i="0" u="none" baseline="0"/>
              <a:t>OX：还有氧化特性</a:t>
            </a:r>
          </a:p>
        </p:txBody>
      </p:sp>
      <p:sp>
        <p:nvSpPr>
          <p:cNvPr id="3" name="Title 2">
            <a:extLst>
              <a:ext uri="{FF2B5EF4-FFF2-40B4-BE49-F238E27FC236}">
                <a16:creationId xmlns:a16="http://schemas.microsoft.com/office/drawing/2014/main" id="{B0BA5F95-1352-442A-BF41-B00394E9DC1A}"/>
              </a:ext>
            </a:extLst>
          </p:cNvPr>
          <p:cNvSpPr>
            <a:spLocks noGrp="1"/>
          </p:cNvSpPr>
          <p:nvPr>
            <p:ph type="title"/>
          </p:nvPr>
        </p:nvSpPr>
        <p:spPr>
          <a:xfrm>
            <a:off x="315142" y="320678"/>
            <a:ext cx="5806851" cy="1017672"/>
          </a:xfrm>
        </p:spPr>
        <p:txBody>
          <a:bodyPr/>
          <a:lstStyle/>
          <a:p>
            <a:pPr algn="l" rtl="0"/>
            <a:r>
              <a:rPr lang="zh-CN" b="1" i="1" u="none" baseline="0"/>
              <a:t>白色象限</a:t>
            </a:r>
          </a:p>
        </p:txBody>
      </p:sp>
      <p:sp>
        <p:nvSpPr>
          <p:cNvPr id="4" name="Text Placeholder 3">
            <a:extLst>
              <a:ext uri="{FF2B5EF4-FFF2-40B4-BE49-F238E27FC236}">
                <a16:creationId xmlns:a16="http://schemas.microsoft.com/office/drawing/2014/main" id="{007E7AA9-DBD8-48AB-A416-726E47046D6C}"/>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60BFDC19-D255-4AEA-A227-CDE632220DEF}"/>
              </a:ext>
            </a:extLst>
          </p:cNvPr>
          <p:cNvSpPr>
            <a:spLocks noGrp="1"/>
          </p:cNvSpPr>
          <p:nvPr>
            <p:ph type="body" sz="quarter" idx="11"/>
          </p:nvPr>
        </p:nvSpPr>
        <p:spPr/>
        <p:txBody>
          <a:bodyPr/>
          <a:lstStyle/>
          <a:p>
            <a:pPr algn="r" rtl="0"/>
            <a:r>
              <a:rPr lang="zh-CN" b="0" i="0" u="none" baseline="0"/>
              <a:t>6-24</a:t>
            </a:r>
          </a:p>
        </p:txBody>
      </p:sp>
      <p:sp>
        <p:nvSpPr>
          <p:cNvPr id="7" name="Content Placeholder 6">
            <a:extLst>
              <a:ext uri="{FF2B5EF4-FFF2-40B4-BE49-F238E27FC236}">
                <a16:creationId xmlns:a16="http://schemas.microsoft.com/office/drawing/2014/main" id="{5A319252-AD71-4B19-AFE2-34096FFAA89F}"/>
              </a:ext>
            </a:extLst>
          </p:cNvPr>
          <p:cNvSpPr>
            <a:spLocks noGrp="1"/>
          </p:cNvSpPr>
          <p:nvPr>
            <p:ph sz="quarter" idx="12"/>
          </p:nvPr>
        </p:nvSpPr>
        <p:spPr/>
        <p:txBody>
          <a:bodyPr/>
          <a:lstStyle/>
          <a:p>
            <a:pPr rtl="0"/>
            <a:r>
              <a:rPr lang="zh-CN" b="0" i="0" u="none" baseline="0"/>
              <a:t>PM 6-19</a:t>
            </a:r>
          </a:p>
        </p:txBody>
      </p:sp>
      <p:pic>
        <p:nvPicPr>
          <p:cNvPr id="6" name="Picture 5" descr="白色象限。图片展示了：美国消防协会 (NFPA) 的“704 钻石”标记，根据上文所述，“W”代表该物质能与水产生异常反应，“OX”代表该物质有氧化特性。">
            <a:extLst>
              <a:ext uri="{FF2B5EF4-FFF2-40B4-BE49-F238E27FC236}">
                <a16:creationId xmlns:a16="http://schemas.microsoft.com/office/drawing/2014/main" id="{89F0E513-8F84-4F94-B11F-019FB0B77A38}"/>
              </a:ext>
            </a:extLst>
          </p:cNvPr>
          <p:cNvPicPr>
            <a:picLocks noChangeAspect="1"/>
          </p:cNvPicPr>
          <p:nvPr/>
        </p:nvPicPr>
        <p:blipFill>
          <a:blip r:embed="rId2"/>
          <a:stretch>
            <a:fillRect/>
          </a:stretch>
        </p:blipFill>
        <p:spPr>
          <a:xfrm>
            <a:off x="4808229" y="1887793"/>
            <a:ext cx="3664720" cy="3668672"/>
          </a:xfrm>
          <a:prstGeom prst="rect">
            <a:avLst/>
          </a:prstGeom>
        </p:spPr>
      </p:pic>
    </p:spTree>
    <p:extLst>
      <p:ext uri="{BB962C8B-B14F-4D97-AF65-F5344CB8AC3E}">
        <p14:creationId xmlns:p14="http://schemas.microsoft.com/office/powerpoint/2010/main" val="281870412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176086-E3DF-47FF-A8F9-EA8477E1C330}"/>
              </a:ext>
            </a:extLst>
          </p:cNvPr>
          <p:cNvSpPr>
            <a:spLocks noGrp="1"/>
          </p:cNvSpPr>
          <p:nvPr>
            <p:ph type="title"/>
          </p:nvPr>
        </p:nvSpPr>
        <p:spPr>
          <a:xfrm>
            <a:off x="315142" y="320678"/>
            <a:ext cx="5806851" cy="1017672"/>
          </a:xfrm>
        </p:spPr>
        <p:txBody>
          <a:bodyPr/>
          <a:lstStyle/>
          <a:p>
            <a:pPr algn="l" rtl="0"/>
            <a:r>
              <a:rPr lang="zh-CN" b="1" i="1" u="none" baseline="0"/>
              <a:t>停止！</a:t>
            </a:r>
          </a:p>
        </p:txBody>
      </p:sp>
      <p:sp>
        <p:nvSpPr>
          <p:cNvPr id="4" name="Text Placeholder 3">
            <a:extLst>
              <a:ext uri="{FF2B5EF4-FFF2-40B4-BE49-F238E27FC236}">
                <a16:creationId xmlns:a16="http://schemas.microsoft.com/office/drawing/2014/main" id="{D4C214D0-60B2-472B-9813-34E140916467}"/>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29A3A02D-6C92-49FD-909F-CDD0F641169B}"/>
              </a:ext>
            </a:extLst>
          </p:cNvPr>
          <p:cNvSpPr>
            <a:spLocks noGrp="1"/>
          </p:cNvSpPr>
          <p:nvPr>
            <p:ph type="body" sz="quarter" idx="11"/>
          </p:nvPr>
        </p:nvSpPr>
        <p:spPr/>
        <p:txBody>
          <a:bodyPr/>
          <a:lstStyle/>
          <a:p>
            <a:pPr algn="r" rtl="0"/>
            <a:r>
              <a:rPr lang="zh-CN" b="0" i="0" u="none" baseline="0"/>
              <a:t>6-25</a:t>
            </a:r>
          </a:p>
        </p:txBody>
      </p:sp>
      <p:pic>
        <p:nvPicPr>
          <p:cNvPr id="6" name="Picture 5" descr="停止。停止标识图案。">
            <a:extLst>
              <a:ext uri="{FF2B5EF4-FFF2-40B4-BE49-F238E27FC236}">
                <a16:creationId xmlns:a16="http://schemas.microsoft.com/office/drawing/2014/main" id="{0C508331-112D-4416-A6BE-9D191AD9638F}"/>
              </a:ext>
            </a:extLst>
          </p:cNvPr>
          <p:cNvPicPr>
            <a:picLocks noChangeAspect="1"/>
          </p:cNvPicPr>
          <p:nvPr/>
        </p:nvPicPr>
        <p:blipFill>
          <a:blip r:embed="rId3"/>
          <a:stretch>
            <a:fillRect/>
          </a:stretch>
        </p:blipFill>
        <p:spPr>
          <a:xfrm>
            <a:off x="2075728" y="2032494"/>
            <a:ext cx="4992543" cy="3331953"/>
          </a:xfrm>
          <a:prstGeom prst="rect">
            <a:avLst/>
          </a:prstGeom>
        </p:spPr>
      </p:pic>
    </p:spTree>
    <p:extLst>
      <p:ext uri="{BB962C8B-B14F-4D97-AF65-F5344CB8AC3E}">
        <p14:creationId xmlns:p14="http://schemas.microsoft.com/office/powerpoint/2010/main" val="321902372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570B56-703B-43EB-93DB-C6D4733DC64E}"/>
              </a:ext>
            </a:extLst>
          </p:cNvPr>
          <p:cNvSpPr>
            <a:spLocks noGrp="1"/>
          </p:cNvSpPr>
          <p:nvPr>
            <p:ph type="title"/>
          </p:nvPr>
        </p:nvSpPr>
        <p:spPr>
          <a:xfrm>
            <a:off x="315142" y="320678"/>
            <a:ext cx="5806851" cy="1017672"/>
          </a:xfrm>
        </p:spPr>
        <p:txBody>
          <a:bodyPr>
            <a:normAutofit fontScale="90000"/>
          </a:bodyPr>
          <a:lstStyle/>
          <a:p>
            <a:pPr algn="l" rtl="0"/>
            <a:r>
              <a:rPr lang="zh-CN" b="1" i="1" u="none" baseline="0"/>
              <a:t>全球化学品统一分类和标签制度</a:t>
            </a:r>
          </a:p>
        </p:txBody>
      </p:sp>
      <p:sp>
        <p:nvSpPr>
          <p:cNvPr id="4" name="Text Placeholder 3">
            <a:extLst>
              <a:ext uri="{FF2B5EF4-FFF2-40B4-BE49-F238E27FC236}">
                <a16:creationId xmlns:a16="http://schemas.microsoft.com/office/drawing/2014/main" id="{9EEDE972-3DC6-446A-B3A4-EBA4D324DE4E}"/>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6525461A-625D-452F-B093-3761DBC3779D}"/>
              </a:ext>
            </a:extLst>
          </p:cNvPr>
          <p:cNvSpPr>
            <a:spLocks noGrp="1"/>
          </p:cNvSpPr>
          <p:nvPr>
            <p:ph type="body" sz="quarter" idx="11"/>
          </p:nvPr>
        </p:nvSpPr>
        <p:spPr/>
        <p:txBody>
          <a:bodyPr/>
          <a:lstStyle/>
          <a:p>
            <a:pPr algn="r" rtl="0"/>
            <a:r>
              <a:rPr lang="zh-CN" b="0" i="0" u="none" baseline="0"/>
              <a:t>6-26</a:t>
            </a:r>
          </a:p>
        </p:txBody>
      </p:sp>
      <p:sp>
        <p:nvSpPr>
          <p:cNvPr id="7" name="Content Placeholder 6">
            <a:extLst>
              <a:ext uri="{FF2B5EF4-FFF2-40B4-BE49-F238E27FC236}">
                <a16:creationId xmlns:a16="http://schemas.microsoft.com/office/drawing/2014/main" id="{D131C756-EF2C-49B1-A0E9-18BDA5105A58}"/>
              </a:ext>
            </a:extLst>
          </p:cNvPr>
          <p:cNvSpPr>
            <a:spLocks noGrp="1"/>
          </p:cNvSpPr>
          <p:nvPr>
            <p:ph sz="quarter" idx="12"/>
          </p:nvPr>
        </p:nvSpPr>
        <p:spPr/>
        <p:txBody>
          <a:bodyPr/>
          <a:lstStyle/>
          <a:p>
            <a:pPr rtl="0"/>
            <a:r>
              <a:rPr lang="zh-CN" b="0" i="0" u="none" baseline="0"/>
              <a:t>PM 6-20</a:t>
            </a:r>
          </a:p>
        </p:txBody>
      </p:sp>
      <p:pic>
        <p:nvPicPr>
          <p:cNvPr id="6" name="Picture 5" descr="全球化学品统一分类和标签制度。图片展示了全球化学品统一分类和标签制度 (GHS) 的象形文字标识，例如：健康危险、火苗、感叹号、气缸、腐蚀、爆炸性炸弹、圆圈上的火苗、环境、骷髅和交叉骨。">
            <a:extLst>
              <a:ext uri="{FF2B5EF4-FFF2-40B4-BE49-F238E27FC236}">
                <a16:creationId xmlns:a16="http://schemas.microsoft.com/office/drawing/2014/main" id="{AF0D62C4-4A44-4A80-BF9F-53B29E8408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6110" y="1863322"/>
            <a:ext cx="4291780" cy="4039939"/>
          </a:xfrm>
          <a:prstGeom prst="rect">
            <a:avLst/>
          </a:prstGeom>
        </p:spPr>
      </p:pic>
    </p:spTree>
    <p:extLst>
      <p:ext uri="{BB962C8B-B14F-4D97-AF65-F5344CB8AC3E}">
        <p14:creationId xmlns:p14="http://schemas.microsoft.com/office/powerpoint/2010/main" val="3054086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AD4639-2EBA-426C-9326-92FB4CACEF2E}"/>
              </a:ext>
            </a:extLst>
          </p:cNvPr>
          <p:cNvSpPr>
            <a:spLocks noGrp="1"/>
          </p:cNvSpPr>
          <p:nvPr>
            <p:ph idx="1"/>
          </p:nvPr>
        </p:nvSpPr>
        <p:spPr/>
        <p:txBody>
          <a:bodyPr/>
          <a:lstStyle/>
          <a:p>
            <a:pPr algn="l" rtl="0"/>
            <a:r>
              <a:rPr lang="zh-CN" b="0" i="0" u="none" baseline="0"/>
              <a:t>因摇晃、洪水或疾风导致热水器或暖气移位，造成天然气管道破裂</a:t>
            </a:r>
          </a:p>
          <a:p>
            <a:pPr algn="l" rtl="0"/>
            <a:r>
              <a:rPr lang="zh-CN" b="0" i="0" u="none" baseline="0"/>
              <a:t>坠落的书、盘子或其他橱柜物品所造成的损失</a:t>
            </a:r>
          </a:p>
          <a:p>
            <a:pPr algn="l" rtl="0"/>
            <a:r>
              <a:rPr lang="zh-CN" b="0" i="0" u="none" baseline="0"/>
              <a:t>移位的电器和办公室设备所带来的受伤或触电风险</a:t>
            </a:r>
          </a:p>
          <a:p>
            <a:pPr algn="l" rtl="0"/>
            <a:r>
              <a:rPr lang="zh-CN" b="0" i="0" u="none" baseline="0"/>
              <a:t>电线接搭错误、插头负荷过重、破损的电线所造成的火灾 </a:t>
            </a:r>
          </a:p>
        </p:txBody>
      </p:sp>
      <p:sp>
        <p:nvSpPr>
          <p:cNvPr id="3" name="Title 2">
            <a:extLst>
              <a:ext uri="{FF2B5EF4-FFF2-40B4-BE49-F238E27FC236}">
                <a16:creationId xmlns:a16="http://schemas.microsoft.com/office/drawing/2014/main" id="{BED07661-0E73-48D3-B11F-A0930A2A830C}"/>
              </a:ext>
            </a:extLst>
          </p:cNvPr>
          <p:cNvSpPr>
            <a:spLocks noGrp="1"/>
          </p:cNvSpPr>
          <p:nvPr>
            <p:ph type="title"/>
          </p:nvPr>
        </p:nvSpPr>
        <p:spPr>
          <a:xfrm>
            <a:off x="315142" y="320678"/>
            <a:ext cx="5806851" cy="1017672"/>
          </a:xfrm>
        </p:spPr>
        <p:txBody>
          <a:bodyPr/>
          <a:lstStyle/>
          <a:p>
            <a:pPr algn="l" rtl="0"/>
            <a:r>
              <a:rPr lang="zh-CN" b="1" i="1" u="none" baseline="0"/>
              <a:t>家庭危险</a:t>
            </a:r>
          </a:p>
        </p:txBody>
      </p:sp>
      <p:sp>
        <p:nvSpPr>
          <p:cNvPr id="4" name="Text Placeholder 3">
            <a:extLst>
              <a:ext uri="{FF2B5EF4-FFF2-40B4-BE49-F238E27FC236}">
                <a16:creationId xmlns:a16="http://schemas.microsoft.com/office/drawing/2014/main" id="{DE9C7005-D3B7-436B-B168-0D28D5C4ECC0}"/>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1DFE91DD-D1CC-4382-A713-1FEE7BE0213A}"/>
              </a:ext>
            </a:extLst>
          </p:cNvPr>
          <p:cNvSpPr>
            <a:spLocks noGrp="1"/>
          </p:cNvSpPr>
          <p:nvPr>
            <p:ph type="body" sz="quarter" idx="11"/>
          </p:nvPr>
        </p:nvSpPr>
        <p:spPr/>
        <p:txBody>
          <a:bodyPr/>
          <a:lstStyle/>
          <a:p>
            <a:pPr algn="r" rtl="0"/>
            <a:r>
              <a:rPr lang="zh-CN" b="0" i="0" u="none" baseline="0"/>
              <a:t>1-17</a:t>
            </a:r>
          </a:p>
        </p:txBody>
      </p:sp>
      <p:sp>
        <p:nvSpPr>
          <p:cNvPr id="6" name="Content Placeholder 5">
            <a:extLst>
              <a:ext uri="{FF2B5EF4-FFF2-40B4-BE49-F238E27FC236}">
                <a16:creationId xmlns:a16="http://schemas.microsoft.com/office/drawing/2014/main" id="{E7220688-51B3-434D-B02A-A4B998511304}"/>
              </a:ext>
            </a:extLst>
          </p:cNvPr>
          <p:cNvSpPr>
            <a:spLocks noGrp="1"/>
          </p:cNvSpPr>
          <p:nvPr>
            <p:ph sz="quarter" idx="12"/>
          </p:nvPr>
        </p:nvSpPr>
        <p:spPr/>
        <p:txBody>
          <a:bodyPr/>
          <a:lstStyle/>
          <a:p>
            <a:pPr rtl="0"/>
            <a:r>
              <a:rPr lang="zh-CN" b="0" i="0" u="none" baseline="0"/>
              <a:t>PM 1-9</a:t>
            </a:r>
          </a:p>
        </p:txBody>
      </p:sp>
    </p:spTree>
    <p:extLst>
      <p:ext uri="{BB962C8B-B14F-4D97-AF65-F5344CB8AC3E}">
        <p14:creationId xmlns:p14="http://schemas.microsoft.com/office/powerpoint/2010/main" val="272740988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35F2C2-5E6D-4B27-9395-DB2E32F43BF9}"/>
              </a:ext>
            </a:extLst>
          </p:cNvPr>
          <p:cNvSpPr>
            <a:spLocks noGrp="1"/>
          </p:cNvSpPr>
          <p:nvPr>
            <p:ph type="title"/>
          </p:nvPr>
        </p:nvSpPr>
        <p:spPr>
          <a:xfrm>
            <a:off x="315142" y="320678"/>
            <a:ext cx="5806851" cy="1017672"/>
          </a:xfrm>
        </p:spPr>
        <p:txBody>
          <a:bodyPr/>
          <a:lstStyle/>
          <a:p>
            <a:pPr algn="l" rtl="0"/>
            <a:r>
              <a:rPr lang="zh-CN" b="1" i="1" u="none" baseline="0"/>
              <a:t>运输途中的危险品</a:t>
            </a:r>
          </a:p>
        </p:txBody>
      </p:sp>
      <p:sp>
        <p:nvSpPr>
          <p:cNvPr id="4" name="Text Placeholder 3">
            <a:extLst>
              <a:ext uri="{FF2B5EF4-FFF2-40B4-BE49-F238E27FC236}">
                <a16:creationId xmlns:a16="http://schemas.microsoft.com/office/drawing/2014/main" id="{1CCADDF4-E4AB-4D83-92DB-6D95BCD61F89}"/>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98BB7E95-815D-4D2D-A29E-4D3BE98255CD}"/>
              </a:ext>
            </a:extLst>
          </p:cNvPr>
          <p:cNvSpPr>
            <a:spLocks noGrp="1"/>
          </p:cNvSpPr>
          <p:nvPr>
            <p:ph type="body" sz="quarter" idx="11"/>
          </p:nvPr>
        </p:nvSpPr>
        <p:spPr/>
        <p:txBody>
          <a:bodyPr/>
          <a:lstStyle/>
          <a:p>
            <a:pPr algn="r" rtl="0"/>
            <a:r>
              <a:rPr lang="zh-CN" b="0" i="0" u="none" baseline="0"/>
              <a:t>6-27</a:t>
            </a:r>
          </a:p>
        </p:txBody>
      </p:sp>
      <p:sp>
        <p:nvSpPr>
          <p:cNvPr id="6" name="Content Placeholder 5">
            <a:extLst>
              <a:ext uri="{FF2B5EF4-FFF2-40B4-BE49-F238E27FC236}">
                <a16:creationId xmlns:a16="http://schemas.microsoft.com/office/drawing/2014/main" id="{25C35F5B-E326-4825-A739-6D4ED4590CAD}"/>
              </a:ext>
            </a:extLst>
          </p:cNvPr>
          <p:cNvSpPr>
            <a:spLocks noGrp="1"/>
          </p:cNvSpPr>
          <p:nvPr>
            <p:ph sz="quarter" idx="12"/>
          </p:nvPr>
        </p:nvSpPr>
        <p:spPr/>
        <p:txBody>
          <a:bodyPr/>
          <a:lstStyle/>
          <a:p>
            <a:pPr rtl="0"/>
            <a:r>
              <a:rPr lang="zh-CN" b="0" i="0" u="none" baseline="0"/>
              <a:t>PM 6-21</a:t>
            </a:r>
          </a:p>
        </p:txBody>
      </p:sp>
      <p:pic>
        <p:nvPicPr>
          <p:cNvPr id="7" name="Picture 6" descr="11 个菱形运输部 (DOT) 标牌预警图案。 1、橙色标识，写有“爆炸 1.1”，画有爆炸简图；2、红色标识，写有 “易燃气体 2”，画有一簇火苗的简图；3、白色标识，写有“吸入危险 2”，画有骷髅和交叉骨简图；4、红色标识，写有“易燃 3”、画有一簇火苗的简图；5、红白相间条纹标识，写有“易燃固体 4”，画有一簇火苗的简图；6、上白下红标识，写有“自燃 4”、画有一簇火苗的简图；7、蓝色标识，写有“打湿危险 4”、画有一簇火苗的简图；8、黄色标识，写有“氧化剂 5.1”、圈圈上部画有一簇火苗，下方是一条水平线；9、白色标识，写有“有毒物质 6”，画有骷髅和交叉骨简图；10、上黄下白标识，写有“放射性物质 7”，配有放射性标识；11、上白下黑标识，写有“腐蚀性物质 8”，画有使用小瓶子向一个表面和皮肤上倾倒液体的简图，通过线条表示发生了反应。">
            <a:extLst>
              <a:ext uri="{FF2B5EF4-FFF2-40B4-BE49-F238E27FC236}">
                <a16:creationId xmlns:a16="http://schemas.microsoft.com/office/drawing/2014/main" id="{A8DC4E03-15E1-4E56-AAF8-05028EF85C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840" y="1881806"/>
            <a:ext cx="6744320" cy="3510363"/>
          </a:xfrm>
          <a:prstGeom prst="rect">
            <a:avLst/>
          </a:prstGeom>
        </p:spPr>
      </p:pic>
    </p:spTree>
    <p:extLst>
      <p:ext uri="{BB962C8B-B14F-4D97-AF65-F5344CB8AC3E}">
        <p14:creationId xmlns:p14="http://schemas.microsoft.com/office/powerpoint/2010/main" val="183060280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C257BA-B455-43CE-A655-B7A2933E84F9}"/>
              </a:ext>
            </a:extLst>
          </p:cNvPr>
          <p:cNvSpPr>
            <a:spLocks noGrp="1"/>
          </p:cNvSpPr>
          <p:nvPr>
            <p:ph type="title"/>
          </p:nvPr>
        </p:nvSpPr>
        <p:spPr>
          <a:xfrm>
            <a:off x="315142" y="320678"/>
            <a:ext cx="6717425" cy="1017672"/>
          </a:xfrm>
        </p:spPr>
        <p:txBody>
          <a:bodyPr>
            <a:normAutofit/>
          </a:bodyPr>
          <a:lstStyle/>
          <a:p>
            <a:pPr algn="l" rtl="0"/>
            <a:r>
              <a:rPr lang="zh-CN" sz="3200" b="1" i="1" u="none" baseline="0" dirty="0"/>
              <a:t>联合国 (UN) 和北美 (NA) 标牌</a:t>
            </a:r>
          </a:p>
        </p:txBody>
      </p:sp>
      <p:sp>
        <p:nvSpPr>
          <p:cNvPr id="4" name="Text Placeholder 3">
            <a:extLst>
              <a:ext uri="{FF2B5EF4-FFF2-40B4-BE49-F238E27FC236}">
                <a16:creationId xmlns:a16="http://schemas.microsoft.com/office/drawing/2014/main" id="{B628735A-4ABF-4E5E-9BED-7207C909637F}"/>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3F7870FD-ACD0-41D7-8D1B-0418F2A9E0C3}"/>
              </a:ext>
            </a:extLst>
          </p:cNvPr>
          <p:cNvSpPr>
            <a:spLocks noGrp="1"/>
          </p:cNvSpPr>
          <p:nvPr>
            <p:ph type="body" sz="quarter" idx="11"/>
          </p:nvPr>
        </p:nvSpPr>
        <p:spPr/>
        <p:txBody>
          <a:bodyPr/>
          <a:lstStyle/>
          <a:p>
            <a:pPr algn="r" rtl="0"/>
            <a:r>
              <a:rPr lang="zh-CN" b="0" i="0" u="none" baseline="0"/>
              <a:t>6-28</a:t>
            </a:r>
          </a:p>
        </p:txBody>
      </p:sp>
      <p:sp>
        <p:nvSpPr>
          <p:cNvPr id="6" name="Content Placeholder 5">
            <a:extLst>
              <a:ext uri="{FF2B5EF4-FFF2-40B4-BE49-F238E27FC236}">
                <a16:creationId xmlns:a16="http://schemas.microsoft.com/office/drawing/2014/main" id="{EB52E6A0-0EA7-4332-A2BB-2C848FBD4973}"/>
              </a:ext>
            </a:extLst>
          </p:cNvPr>
          <p:cNvSpPr>
            <a:spLocks noGrp="1"/>
          </p:cNvSpPr>
          <p:nvPr>
            <p:ph sz="quarter" idx="12"/>
          </p:nvPr>
        </p:nvSpPr>
        <p:spPr/>
        <p:txBody>
          <a:bodyPr/>
          <a:lstStyle/>
          <a:p>
            <a:pPr rtl="0"/>
            <a:r>
              <a:rPr lang="zh-CN" b="0" i="0" u="none" baseline="0"/>
              <a:t>PM 6-21</a:t>
            </a:r>
          </a:p>
        </p:txBody>
      </p:sp>
      <p:pic>
        <p:nvPicPr>
          <p:cNvPr id="7" name="Picture 6" descr="图片：氧化剂标识和 1203。第一个图片是一个黄色菱形图案，中间写有“OXIDIZER（氧化剂）”；第二个图片是一个红色菱形图案，中间写有数字“1203”。">
            <a:extLst>
              <a:ext uri="{FF2B5EF4-FFF2-40B4-BE49-F238E27FC236}">
                <a16:creationId xmlns:a16="http://schemas.microsoft.com/office/drawing/2014/main" id="{D2E02FE5-DF61-48CA-8307-902B396FD7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526" y="1896039"/>
            <a:ext cx="7808947" cy="3886200"/>
          </a:xfrm>
          <a:prstGeom prst="rect">
            <a:avLst/>
          </a:prstGeom>
        </p:spPr>
      </p:pic>
    </p:spTree>
    <p:extLst>
      <p:ext uri="{BB962C8B-B14F-4D97-AF65-F5344CB8AC3E}">
        <p14:creationId xmlns:p14="http://schemas.microsoft.com/office/powerpoint/2010/main" val="346304856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2ACB84-26A1-4090-842C-95D0540F5590}"/>
              </a:ext>
            </a:extLst>
          </p:cNvPr>
          <p:cNvSpPr>
            <a:spLocks noGrp="1"/>
          </p:cNvSpPr>
          <p:nvPr>
            <p:ph idx="1"/>
          </p:nvPr>
        </p:nvSpPr>
        <p:spPr>
          <a:xfrm>
            <a:off x="311356" y="4109572"/>
            <a:ext cx="8521287" cy="1716042"/>
          </a:xfrm>
        </p:spPr>
        <p:txBody>
          <a:bodyPr/>
          <a:lstStyle/>
          <a:p>
            <a:pPr marL="0" indent="0" algn="ctr" rtl="0">
              <a:buNone/>
            </a:pPr>
            <a:r>
              <a:rPr lang="zh-CN" b="1" i="0" u="none" baseline="0"/>
              <a:t>请谨记：</a:t>
            </a:r>
          </a:p>
          <a:p>
            <a:pPr marL="0" indent="0" algn="ctr" rtl="0">
              <a:buNone/>
            </a:pPr>
            <a:r>
              <a:rPr lang="zh-CN" b="0" i="0" u="none" baseline="0"/>
              <a:t>所有危险品标牌对于社区紧急响应小组 (CERT) 的志愿者来说都意味着停止！</a:t>
            </a:r>
          </a:p>
        </p:txBody>
      </p:sp>
      <p:sp>
        <p:nvSpPr>
          <p:cNvPr id="3" name="Title 2">
            <a:extLst>
              <a:ext uri="{FF2B5EF4-FFF2-40B4-BE49-F238E27FC236}">
                <a16:creationId xmlns:a16="http://schemas.microsoft.com/office/drawing/2014/main" id="{FC9DAB4B-E6F3-4769-B3C3-B6BD8DEB6498}"/>
              </a:ext>
            </a:extLst>
          </p:cNvPr>
          <p:cNvSpPr>
            <a:spLocks noGrp="1"/>
          </p:cNvSpPr>
          <p:nvPr>
            <p:ph type="title"/>
          </p:nvPr>
        </p:nvSpPr>
        <p:spPr>
          <a:xfrm>
            <a:off x="315142" y="320678"/>
            <a:ext cx="5806851" cy="1017672"/>
          </a:xfrm>
        </p:spPr>
        <p:txBody>
          <a:bodyPr/>
          <a:lstStyle/>
          <a:p>
            <a:pPr algn="l" rtl="0"/>
            <a:r>
              <a:rPr lang="zh-CN" b="1" i="1" u="none" baseline="0"/>
              <a:t>大于 1?</a:t>
            </a:r>
          </a:p>
        </p:txBody>
      </p:sp>
      <p:sp>
        <p:nvSpPr>
          <p:cNvPr id="4" name="Text Placeholder 3">
            <a:extLst>
              <a:ext uri="{FF2B5EF4-FFF2-40B4-BE49-F238E27FC236}">
                <a16:creationId xmlns:a16="http://schemas.microsoft.com/office/drawing/2014/main" id="{DD2B1DB1-669E-442B-B187-C11065405548}"/>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ED308954-6A46-4E2F-9CB9-56FDE37778C0}"/>
              </a:ext>
            </a:extLst>
          </p:cNvPr>
          <p:cNvSpPr>
            <a:spLocks noGrp="1"/>
          </p:cNvSpPr>
          <p:nvPr>
            <p:ph type="body" sz="quarter" idx="11"/>
          </p:nvPr>
        </p:nvSpPr>
        <p:spPr/>
        <p:txBody>
          <a:bodyPr/>
          <a:lstStyle/>
          <a:p>
            <a:pPr algn="r" rtl="0"/>
            <a:r>
              <a:rPr lang="zh-CN" b="0" i="0" u="none" baseline="0"/>
              <a:t>6-29</a:t>
            </a:r>
          </a:p>
        </p:txBody>
      </p:sp>
      <p:pic>
        <p:nvPicPr>
          <p:cNvPr id="6" name="Picture 5" descr="大于 1？图片展示多个停止标识。">
            <a:extLst>
              <a:ext uri="{FF2B5EF4-FFF2-40B4-BE49-F238E27FC236}">
                <a16:creationId xmlns:a16="http://schemas.microsoft.com/office/drawing/2014/main" id="{F318CE5E-8393-4C20-9010-19ACB0D02D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9015" y="1694463"/>
            <a:ext cx="3605968" cy="2415109"/>
          </a:xfrm>
          <a:prstGeom prst="rect">
            <a:avLst/>
          </a:prstGeom>
        </p:spPr>
      </p:pic>
    </p:spTree>
    <p:extLst>
      <p:ext uri="{BB962C8B-B14F-4D97-AF65-F5344CB8AC3E}">
        <p14:creationId xmlns:p14="http://schemas.microsoft.com/office/powerpoint/2010/main" val="87857316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567FBB-B6B8-4480-818B-A27B8AF8668A}"/>
              </a:ext>
            </a:extLst>
          </p:cNvPr>
          <p:cNvSpPr>
            <a:spLocks noGrp="1"/>
          </p:cNvSpPr>
          <p:nvPr>
            <p:ph idx="1"/>
          </p:nvPr>
        </p:nvSpPr>
        <p:spPr/>
        <p:txBody>
          <a:bodyPr/>
          <a:lstStyle/>
          <a:p>
            <a:pPr algn="l" rtl="0"/>
            <a:r>
              <a:rPr lang="zh-CN" b="0" i="0" u="none" baseline="0"/>
              <a:t>练习使用便携式灭火器扑灭小型火灾</a:t>
            </a:r>
          </a:p>
          <a:p>
            <a:pPr algn="l" rtl="0"/>
            <a:r>
              <a:rPr lang="zh-CN" b="0" i="0" u="none" baseline="0"/>
              <a:t>采取团队合作方式进行灭火 </a:t>
            </a:r>
          </a:p>
        </p:txBody>
      </p:sp>
      <p:sp>
        <p:nvSpPr>
          <p:cNvPr id="3" name="Title 2">
            <a:extLst>
              <a:ext uri="{FF2B5EF4-FFF2-40B4-BE49-F238E27FC236}">
                <a16:creationId xmlns:a16="http://schemas.microsoft.com/office/drawing/2014/main" id="{C06AAB8D-531F-47D1-8083-78D46F3C69B3}"/>
              </a:ext>
            </a:extLst>
          </p:cNvPr>
          <p:cNvSpPr>
            <a:spLocks noGrp="1"/>
          </p:cNvSpPr>
          <p:nvPr>
            <p:ph type="title"/>
          </p:nvPr>
        </p:nvSpPr>
        <p:spPr>
          <a:xfrm>
            <a:off x="315142" y="320678"/>
            <a:ext cx="5806851" cy="1017672"/>
          </a:xfrm>
        </p:spPr>
        <p:txBody>
          <a:bodyPr/>
          <a:lstStyle/>
          <a:p>
            <a:pPr algn="l" rtl="0"/>
            <a:r>
              <a:rPr lang="zh-CN" b="1" i="1" u="none" baseline="0"/>
              <a:t>练习 6.1</a:t>
            </a:r>
          </a:p>
        </p:txBody>
      </p:sp>
      <p:sp>
        <p:nvSpPr>
          <p:cNvPr id="4" name="Text Placeholder 3">
            <a:extLst>
              <a:ext uri="{FF2B5EF4-FFF2-40B4-BE49-F238E27FC236}">
                <a16:creationId xmlns:a16="http://schemas.microsoft.com/office/drawing/2014/main" id="{7676802B-375B-489D-911B-749275320194}"/>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0351619B-BFED-4B64-B6AE-96AFE14E21FB}"/>
              </a:ext>
            </a:extLst>
          </p:cNvPr>
          <p:cNvSpPr>
            <a:spLocks noGrp="1"/>
          </p:cNvSpPr>
          <p:nvPr>
            <p:ph type="body" sz="quarter" idx="11"/>
          </p:nvPr>
        </p:nvSpPr>
        <p:spPr/>
        <p:txBody>
          <a:bodyPr/>
          <a:lstStyle/>
          <a:p>
            <a:pPr algn="r" rtl="0"/>
            <a:r>
              <a:rPr lang="zh-CN" b="0" i="0" u="none" baseline="0"/>
              <a:t>6-30</a:t>
            </a:r>
          </a:p>
        </p:txBody>
      </p:sp>
      <p:sp>
        <p:nvSpPr>
          <p:cNvPr id="6" name="Content Placeholder 5">
            <a:extLst>
              <a:ext uri="{FF2B5EF4-FFF2-40B4-BE49-F238E27FC236}">
                <a16:creationId xmlns:a16="http://schemas.microsoft.com/office/drawing/2014/main" id="{278A7456-AC9F-454B-AD17-394DE3B36801}"/>
              </a:ext>
            </a:extLst>
          </p:cNvPr>
          <p:cNvSpPr>
            <a:spLocks noGrp="1"/>
          </p:cNvSpPr>
          <p:nvPr>
            <p:ph sz="quarter" idx="12"/>
          </p:nvPr>
        </p:nvSpPr>
        <p:spPr/>
        <p:txBody>
          <a:bodyPr/>
          <a:lstStyle/>
          <a:p>
            <a:pPr rtl="0"/>
            <a:r>
              <a:rPr lang="zh-CN" b="0" i="0" u="none" baseline="0"/>
              <a:t>PM 6-22</a:t>
            </a:r>
          </a:p>
        </p:txBody>
      </p:sp>
    </p:spTree>
    <p:extLst>
      <p:ext uri="{BB962C8B-B14F-4D97-AF65-F5344CB8AC3E}">
        <p14:creationId xmlns:p14="http://schemas.microsoft.com/office/powerpoint/2010/main" val="322436869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72C464-BE75-4D25-8001-17C6911E740C}"/>
              </a:ext>
            </a:extLst>
          </p:cNvPr>
          <p:cNvSpPr>
            <a:spLocks noGrp="1"/>
          </p:cNvSpPr>
          <p:nvPr>
            <p:ph idx="1"/>
          </p:nvPr>
        </p:nvSpPr>
        <p:spPr/>
        <p:txBody>
          <a:bodyPr/>
          <a:lstStyle/>
          <a:p>
            <a:pPr algn="l" rtl="0"/>
            <a:r>
              <a:rPr lang="zh-CN" b="0" i="0" u="none" baseline="0"/>
              <a:t>您需要知晓：</a:t>
            </a:r>
          </a:p>
          <a:p>
            <a:pPr lvl="1" algn="l" rtl="0"/>
            <a:r>
              <a:rPr lang="zh-CN" b="0" i="0" u="none" baseline="0"/>
              <a:t>有效灭火的关键内容</a:t>
            </a:r>
          </a:p>
          <a:p>
            <a:pPr lvl="1" algn="l" rtl="0"/>
            <a:r>
              <a:rPr lang="zh-CN" b="0" i="0" u="none" baseline="0"/>
              <a:t>火灾类型和灭火器类型</a:t>
            </a:r>
          </a:p>
          <a:p>
            <a:pPr lvl="1" algn="l" rtl="0"/>
            <a:r>
              <a:rPr lang="zh-CN" b="0" i="0" u="none" baseline="0"/>
              <a:t>拉出、瞄准、压紧、扫射 (P.A.S.S.)</a:t>
            </a:r>
          </a:p>
          <a:p>
            <a:pPr lvl="1" algn="l" rtl="0"/>
            <a:r>
              <a:rPr lang="zh-CN" b="0" i="0" u="none" baseline="0"/>
              <a:t>如何识别危险品 </a:t>
            </a:r>
          </a:p>
          <a:p>
            <a:pPr lvl="1" algn="l" rtl="0"/>
            <a:endParaRPr lang="zh-CN" dirty="0"/>
          </a:p>
          <a:p>
            <a:pPr lvl="1" algn="l" rtl="0"/>
            <a:endParaRPr lang="zh-CN" dirty="0"/>
          </a:p>
          <a:p>
            <a:pPr marL="0" lvl="1" indent="0" algn="ctr" rtl="0">
              <a:buNone/>
            </a:pPr>
            <a:r>
              <a:rPr lang="zh-CN" sz="2800" b="1" i="0" u="none" baseline="0"/>
              <a:t>请务必遵守社区紧急响应小组 (CERT) 确立的安全规则。个人安全第一！</a:t>
            </a:r>
          </a:p>
          <a:p>
            <a:endParaRPr lang="zh-CN" dirty="0"/>
          </a:p>
        </p:txBody>
      </p:sp>
      <p:sp>
        <p:nvSpPr>
          <p:cNvPr id="3" name="Title 2">
            <a:extLst>
              <a:ext uri="{FF2B5EF4-FFF2-40B4-BE49-F238E27FC236}">
                <a16:creationId xmlns:a16="http://schemas.microsoft.com/office/drawing/2014/main" id="{44BBCC1F-C7DC-46D8-BC73-A54A9030C5A9}"/>
              </a:ext>
            </a:extLst>
          </p:cNvPr>
          <p:cNvSpPr>
            <a:spLocks noGrp="1"/>
          </p:cNvSpPr>
          <p:nvPr>
            <p:ph type="title"/>
          </p:nvPr>
        </p:nvSpPr>
        <p:spPr>
          <a:xfrm>
            <a:off x="315142" y="320678"/>
            <a:ext cx="5806851" cy="1017672"/>
          </a:xfrm>
        </p:spPr>
        <p:txBody>
          <a:bodyPr/>
          <a:lstStyle/>
          <a:p>
            <a:pPr algn="l" rtl="0"/>
            <a:r>
              <a:rPr lang="zh-CN" b="1" i="1" u="none" baseline="0"/>
              <a:t>单元小结</a:t>
            </a:r>
          </a:p>
        </p:txBody>
      </p:sp>
      <p:sp>
        <p:nvSpPr>
          <p:cNvPr id="4" name="Text Placeholder 3">
            <a:extLst>
              <a:ext uri="{FF2B5EF4-FFF2-40B4-BE49-F238E27FC236}">
                <a16:creationId xmlns:a16="http://schemas.microsoft.com/office/drawing/2014/main" id="{853BE986-ED07-4684-82E4-00E572447905}"/>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7F82DCC2-4D17-4FA8-BF41-1251B88247D2}"/>
              </a:ext>
            </a:extLst>
          </p:cNvPr>
          <p:cNvSpPr>
            <a:spLocks noGrp="1"/>
          </p:cNvSpPr>
          <p:nvPr>
            <p:ph type="body" sz="quarter" idx="11"/>
          </p:nvPr>
        </p:nvSpPr>
        <p:spPr/>
        <p:txBody>
          <a:bodyPr/>
          <a:lstStyle/>
          <a:p>
            <a:pPr algn="r" rtl="0"/>
            <a:r>
              <a:rPr lang="zh-CN" b="0" i="0" u="none" baseline="0"/>
              <a:t>6-31</a:t>
            </a:r>
          </a:p>
        </p:txBody>
      </p:sp>
      <p:sp>
        <p:nvSpPr>
          <p:cNvPr id="6" name="Content Placeholder 5">
            <a:extLst>
              <a:ext uri="{FF2B5EF4-FFF2-40B4-BE49-F238E27FC236}">
                <a16:creationId xmlns:a16="http://schemas.microsoft.com/office/drawing/2014/main" id="{59567CC2-7904-4801-B30A-487F8F26F3E6}"/>
              </a:ext>
            </a:extLst>
          </p:cNvPr>
          <p:cNvSpPr>
            <a:spLocks noGrp="1"/>
          </p:cNvSpPr>
          <p:nvPr>
            <p:ph sz="quarter" idx="12"/>
          </p:nvPr>
        </p:nvSpPr>
        <p:spPr/>
        <p:txBody>
          <a:bodyPr/>
          <a:lstStyle/>
          <a:p>
            <a:pPr rtl="0"/>
            <a:r>
              <a:rPr lang="zh-CN" b="0" i="0" u="none" baseline="0"/>
              <a:t>PM 6-23</a:t>
            </a:r>
          </a:p>
        </p:txBody>
      </p:sp>
    </p:spTree>
    <p:extLst>
      <p:ext uri="{BB962C8B-B14F-4D97-AF65-F5344CB8AC3E}">
        <p14:creationId xmlns:p14="http://schemas.microsoft.com/office/powerpoint/2010/main" val="235046779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F83DAA6-69EB-44C1-99EC-F9957C636E5E}"/>
              </a:ext>
            </a:extLst>
          </p:cNvPr>
          <p:cNvSpPr>
            <a:spLocks noGrp="1"/>
          </p:cNvSpPr>
          <p:nvPr>
            <p:ph idx="1"/>
          </p:nvPr>
        </p:nvSpPr>
        <p:spPr/>
        <p:txBody>
          <a:bodyPr/>
          <a:lstStyle/>
          <a:p>
            <a:pPr algn="l" rtl="0"/>
            <a:r>
              <a:rPr lang="zh-CN" b="0" i="0" u="none" baseline="0"/>
              <a:t>阅读下一单元的内容 </a:t>
            </a:r>
          </a:p>
          <a:p>
            <a:pPr algn="l" rtl="0"/>
            <a:r>
              <a:rPr lang="zh-CN" b="0" i="0" u="none" baseline="0"/>
              <a:t>携带下一章所需的必要资源 </a:t>
            </a:r>
          </a:p>
          <a:p>
            <a:pPr algn="l" rtl="0"/>
            <a:r>
              <a:rPr lang="zh-CN" b="0" i="0" u="none" baseline="0"/>
              <a:t>穿着适合下一章的适用衣物 </a:t>
            </a:r>
          </a:p>
        </p:txBody>
      </p:sp>
      <p:sp>
        <p:nvSpPr>
          <p:cNvPr id="3" name="Title 2">
            <a:extLst>
              <a:ext uri="{FF2B5EF4-FFF2-40B4-BE49-F238E27FC236}">
                <a16:creationId xmlns:a16="http://schemas.microsoft.com/office/drawing/2014/main" id="{5B357113-771F-4443-B8BF-F5192B218539}"/>
              </a:ext>
            </a:extLst>
          </p:cNvPr>
          <p:cNvSpPr>
            <a:spLocks noGrp="1"/>
          </p:cNvSpPr>
          <p:nvPr>
            <p:ph type="title"/>
          </p:nvPr>
        </p:nvSpPr>
        <p:spPr>
          <a:xfrm>
            <a:off x="315142" y="320678"/>
            <a:ext cx="5806851" cy="1017672"/>
          </a:xfrm>
        </p:spPr>
        <p:txBody>
          <a:bodyPr>
            <a:normAutofit/>
          </a:bodyPr>
          <a:lstStyle/>
          <a:p>
            <a:pPr algn="l" rtl="0"/>
            <a:r>
              <a:rPr lang="zh-CN" b="1" i="1" u="none" baseline="0"/>
              <a:t>家庭作业</a:t>
            </a:r>
          </a:p>
        </p:txBody>
      </p:sp>
      <p:sp>
        <p:nvSpPr>
          <p:cNvPr id="7" name="Text Placeholder 6">
            <a:extLst>
              <a:ext uri="{FF2B5EF4-FFF2-40B4-BE49-F238E27FC236}">
                <a16:creationId xmlns:a16="http://schemas.microsoft.com/office/drawing/2014/main" id="{9DA644C6-C415-4A2E-98B0-5D14E09B90E2}"/>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8" name="Text Placeholder 7">
            <a:extLst>
              <a:ext uri="{FF2B5EF4-FFF2-40B4-BE49-F238E27FC236}">
                <a16:creationId xmlns:a16="http://schemas.microsoft.com/office/drawing/2014/main" id="{E05FC268-1E29-448C-8AD8-CD8045E26FD6}"/>
              </a:ext>
            </a:extLst>
          </p:cNvPr>
          <p:cNvSpPr>
            <a:spLocks noGrp="1"/>
          </p:cNvSpPr>
          <p:nvPr>
            <p:ph type="body" sz="quarter" idx="11"/>
          </p:nvPr>
        </p:nvSpPr>
        <p:spPr/>
        <p:txBody>
          <a:bodyPr/>
          <a:lstStyle/>
          <a:p>
            <a:pPr algn="r" rtl="0"/>
            <a:r>
              <a:rPr lang="zh-CN" b="0" i="0" u="none" baseline="0"/>
              <a:t>6-32</a:t>
            </a:r>
          </a:p>
        </p:txBody>
      </p:sp>
      <p:sp>
        <p:nvSpPr>
          <p:cNvPr id="2" name="Content Placeholder 1">
            <a:extLst>
              <a:ext uri="{FF2B5EF4-FFF2-40B4-BE49-F238E27FC236}">
                <a16:creationId xmlns:a16="http://schemas.microsoft.com/office/drawing/2014/main" id="{05142D2B-1B00-469B-83A5-675256E22A55}"/>
              </a:ext>
            </a:extLst>
          </p:cNvPr>
          <p:cNvSpPr>
            <a:spLocks noGrp="1"/>
          </p:cNvSpPr>
          <p:nvPr>
            <p:ph sz="quarter" idx="12"/>
          </p:nvPr>
        </p:nvSpPr>
        <p:spPr/>
        <p:txBody>
          <a:bodyPr/>
          <a:lstStyle/>
          <a:p>
            <a:pPr rtl="0"/>
            <a:r>
              <a:rPr lang="zh-CN" b="0" i="0" u="none" baseline="0"/>
              <a:t>PM 6-23</a:t>
            </a:r>
          </a:p>
        </p:txBody>
      </p:sp>
    </p:spTree>
    <p:extLst>
      <p:ext uri="{BB962C8B-B14F-4D97-AF65-F5344CB8AC3E}">
        <p14:creationId xmlns:p14="http://schemas.microsoft.com/office/powerpoint/2010/main" val="152301630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3E667A-526D-4C96-94BC-DE879878A0FA}"/>
              </a:ext>
            </a:extLst>
          </p:cNvPr>
          <p:cNvSpPr>
            <a:spLocks noGrp="1"/>
          </p:cNvSpPr>
          <p:nvPr>
            <p:ph type="body" sz="quarter" idx="11"/>
          </p:nvPr>
        </p:nvSpPr>
        <p:spPr/>
        <p:txBody>
          <a:bodyPr>
            <a:normAutofit/>
          </a:bodyPr>
          <a:lstStyle/>
          <a:p>
            <a:pPr rtl="0"/>
            <a:r>
              <a:rPr lang="zh-CN" sz="2800" b="1" i="0" u="none" baseline="0" dirty="0">
                <a:solidFill>
                  <a:schemeClr val="bg2">
                    <a:lumMod val="25000"/>
                  </a:schemeClr>
                </a:solidFill>
              </a:rPr>
              <a:t>第 7 单元：轻度搜救行动</a:t>
            </a:r>
          </a:p>
        </p:txBody>
      </p:sp>
      <p:sp>
        <p:nvSpPr>
          <p:cNvPr id="4" name="Title 3"/>
          <p:cNvSpPr>
            <a:spLocks noGrp="1"/>
          </p:cNvSpPr>
          <p:nvPr>
            <p:ph type="ctrTitle"/>
          </p:nvPr>
        </p:nvSpPr>
        <p:spPr>
          <a:xfrm>
            <a:off x="292821" y="1866801"/>
            <a:ext cx="8558357" cy="1220787"/>
          </a:xfrm>
        </p:spPr>
        <p:txBody>
          <a:bodyPr/>
          <a:lstStyle/>
          <a:p>
            <a:pPr rtl="0" eaLnBrk="1" latinLnBrk="0" hangingPunct="1"/>
            <a:r>
              <a:rPr lang="zh-CN" sz="4000" b="1" i="0" kern="1200" baseline="0" dirty="0">
                <a:solidFill>
                  <a:srgbClr val="FFFFFF"/>
                </a:solidFill>
                <a:effectLst/>
                <a:latin typeface="SimSun" panose="02010600030101010101" pitchFamily="2" charset="-122"/>
                <a:ea typeface="SimSun" panose="02010600030101010101" pitchFamily="2" charset="-122"/>
                <a:cs typeface="SimSun" panose="02010600030101010101" pitchFamily="2" charset="-122"/>
              </a:rPr>
              <a:t>社区紧急响应小组 (CERT) 基础培训</a:t>
            </a:r>
            <a:endParaRPr lang="en-US" dirty="0">
              <a:effectLst/>
            </a:endParaRPr>
          </a:p>
          <a:p>
            <a:endParaRPr lang="en-US" dirty="0"/>
          </a:p>
        </p:txBody>
      </p:sp>
    </p:spTree>
    <p:extLst>
      <p:ext uri="{BB962C8B-B14F-4D97-AF65-F5344CB8AC3E}">
        <p14:creationId xmlns:p14="http://schemas.microsoft.com/office/powerpoint/2010/main" val="155847989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8C9046D-C76E-4E37-8A80-74C0780CF53F}"/>
              </a:ext>
            </a:extLst>
          </p:cNvPr>
          <p:cNvSpPr>
            <a:spLocks noGrp="1"/>
          </p:cNvSpPr>
          <p:nvPr>
            <p:ph idx="1"/>
          </p:nvPr>
        </p:nvSpPr>
        <p:spPr/>
        <p:txBody>
          <a:bodyPr/>
          <a:lstStyle/>
          <a:p>
            <a:pPr algn="l" rtl="0"/>
            <a:r>
              <a:rPr lang="zh-CN" b="0" i="0" u="none" baseline="0"/>
              <a:t>针对潜在搜救现场，识别和运用社区紧急响应小组 (CERT) 的估量要求 </a:t>
            </a:r>
          </a:p>
          <a:p>
            <a:pPr algn="l" rtl="0"/>
            <a:r>
              <a:rPr lang="zh-CN" b="0" i="0" u="none" baseline="0"/>
              <a:t>展示轻度搜救技巧 </a:t>
            </a:r>
          </a:p>
          <a:p>
            <a:pPr algn="l" rtl="0"/>
            <a:r>
              <a:rPr lang="zh-CN" b="0" i="0" u="none" baseline="0"/>
              <a:t>展示在搜救行动中移除残骸，解救幸存者的安全技巧 </a:t>
            </a:r>
          </a:p>
        </p:txBody>
      </p:sp>
      <p:sp>
        <p:nvSpPr>
          <p:cNvPr id="3" name="Title 2">
            <a:extLst>
              <a:ext uri="{FF2B5EF4-FFF2-40B4-BE49-F238E27FC236}">
                <a16:creationId xmlns:a16="http://schemas.microsoft.com/office/drawing/2014/main" id="{69DE87C5-524E-4F9D-AECB-6B15C3905C41}"/>
              </a:ext>
            </a:extLst>
          </p:cNvPr>
          <p:cNvSpPr>
            <a:spLocks noGrp="1"/>
          </p:cNvSpPr>
          <p:nvPr>
            <p:ph type="title"/>
          </p:nvPr>
        </p:nvSpPr>
        <p:spPr>
          <a:xfrm>
            <a:off x="315142" y="320678"/>
            <a:ext cx="5806851" cy="1017672"/>
          </a:xfrm>
        </p:spPr>
        <p:txBody>
          <a:bodyPr/>
          <a:lstStyle/>
          <a:p>
            <a:pPr algn="l" rtl="0"/>
            <a:r>
              <a:rPr lang="zh-CN" b="1" i="1" u="none" baseline="0"/>
              <a:t>单元目标</a:t>
            </a:r>
          </a:p>
        </p:txBody>
      </p:sp>
      <p:sp>
        <p:nvSpPr>
          <p:cNvPr id="7" name="Text Placeholder 6">
            <a:extLst>
              <a:ext uri="{FF2B5EF4-FFF2-40B4-BE49-F238E27FC236}">
                <a16:creationId xmlns:a16="http://schemas.microsoft.com/office/drawing/2014/main" id="{C9B6F70E-8110-4764-B1F8-0CBAE6308217}"/>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8" name="Text Placeholder 7">
            <a:extLst>
              <a:ext uri="{FF2B5EF4-FFF2-40B4-BE49-F238E27FC236}">
                <a16:creationId xmlns:a16="http://schemas.microsoft.com/office/drawing/2014/main" id="{DCB732A5-2D9F-4449-A6E9-2966E25BED20}"/>
              </a:ext>
            </a:extLst>
          </p:cNvPr>
          <p:cNvSpPr>
            <a:spLocks noGrp="1"/>
          </p:cNvSpPr>
          <p:nvPr>
            <p:ph type="body" sz="quarter" idx="11"/>
          </p:nvPr>
        </p:nvSpPr>
        <p:spPr/>
        <p:txBody>
          <a:bodyPr/>
          <a:lstStyle/>
          <a:p>
            <a:pPr algn="r" rtl="0"/>
            <a:r>
              <a:rPr lang="zh-CN" b="0" i="0" u="none" baseline="0"/>
              <a:t>7-1</a:t>
            </a:r>
          </a:p>
        </p:txBody>
      </p:sp>
      <p:sp>
        <p:nvSpPr>
          <p:cNvPr id="2" name="Content Placeholder 1">
            <a:extLst>
              <a:ext uri="{FF2B5EF4-FFF2-40B4-BE49-F238E27FC236}">
                <a16:creationId xmlns:a16="http://schemas.microsoft.com/office/drawing/2014/main" id="{E1BE870C-E378-4378-8DA3-B4D07FB8D0D8}"/>
              </a:ext>
            </a:extLst>
          </p:cNvPr>
          <p:cNvSpPr>
            <a:spLocks noGrp="1"/>
          </p:cNvSpPr>
          <p:nvPr>
            <p:ph sz="quarter" idx="12"/>
          </p:nvPr>
        </p:nvSpPr>
        <p:spPr/>
        <p:txBody>
          <a:bodyPr/>
          <a:lstStyle/>
          <a:p>
            <a:pPr rtl="0"/>
            <a:r>
              <a:rPr lang="zh-CN" b="0" i="0" u="none" baseline="0"/>
              <a:t>PM 7-1</a:t>
            </a:r>
          </a:p>
        </p:txBody>
      </p:sp>
    </p:spTree>
    <p:extLst>
      <p:ext uri="{BB962C8B-B14F-4D97-AF65-F5344CB8AC3E}">
        <p14:creationId xmlns:p14="http://schemas.microsoft.com/office/powerpoint/2010/main" val="9553511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A77D30-3457-47E8-8D2B-6ED895E05C51}"/>
              </a:ext>
            </a:extLst>
          </p:cNvPr>
          <p:cNvSpPr>
            <a:spLocks noGrp="1"/>
          </p:cNvSpPr>
          <p:nvPr>
            <p:ph idx="1"/>
          </p:nvPr>
        </p:nvSpPr>
        <p:spPr/>
        <p:txBody>
          <a:bodyPr/>
          <a:lstStyle/>
          <a:p>
            <a:pPr algn="l" rtl="0"/>
            <a:r>
              <a:rPr lang="zh-CN" b="0" i="0" u="none" baseline="0"/>
              <a:t>搜救估量</a:t>
            </a:r>
          </a:p>
          <a:p>
            <a:pPr algn="l" rtl="0"/>
            <a:r>
              <a:rPr lang="zh-CN" b="0" i="0" u="none" baseline="0"/>
              <a:t>执行室内和室外搜救行动</a:t>
            </a:r>
          </a:p>
          <a:p>
            <a:pPr algn="l" rtl="0"/>
            <a:r>
              <a:rPr lang="zh-CN" b="0" i="0" u="none" baseline="0"/>
              <a:t>执行救援行动 </a:t>
            </a:r>
          </a:p>
        </p:txBody>
      </p:sp>
      <p:sp>
        <p:nvSpPr>
          <p:cNvPr id="3" name="Title 2">
            <a:extLst>
              <a:ext uri="{FF2B5EF4-FFF2-40B4-BE49-F238E27FC236}">
                <a16:creationId xmlns:a16="http://schemas.microsoft.com/office/drawing/2014/main" id="{1BFDA5FF-A8BB-41B1-AEDE-743C742F0A6D}"/>
              </a:ext>
            </a:extLst>
          </p:cNvPr>
          <p:cNvSpPr>
            <a:spLocks noGrp="1"/>
          </p:cNvSpPr>
          <p:nvPr>
            <p:ph type="title"/>
          </p:nvPr>
        </p:nvSpPr>
        <p:spPr>
          <a:xfrm>
            <a:off x="315142" y="320678"/>
            <a:ext cx="5806851" cy="1017672"/>
          </a:xfrm>
        </p:spPr>
        <p:txBody>
          <a:bodyPr/>
          <a:lstStyle/>
          <a:p>
            <a:pPr algn="l" rtl="0"/>
            <a:r>
              <a:rPr lang="zh-CN" b="1" i="1" u="none" baseline="0"/>
              <a:t>单元主题</a:t>
            </a:r>
          </a:p>
        </p:txBody>
      </p:sp>
      <p:sp>
        <p:nvSpPr>
          <p:cNvPr id="4" name="Text Placeholder 3">
            <a:extLst>
              <a:ext uri="{FF2B5EF4-FFF2-40B4-BE49-F238E27FC236}">
                <a16:creationId xmlns:a16="http://schemas.microsoft.com/office/drawing/2014/main" id="{E83335CA-BBF6-41ED-B087-5EB3BD95192D}"/>
              </a:ext>
            </a:extLst>
          </p:cNvPr>
          <p:cNvSpPr>
            <a:spLocks noGrp="1"/>
          </p:cNvSpPr>
          <p:nvPr>
            <p:ph type="body" sz="quarter" idx="10"/>
          </p:nvPr>
        </p:nvSpPr>
        <p:spPr>
          <a:xfrm>
            <a:off x="1429787" y="6385716"/>
            <a:ext cx="4628113"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5784E579-EDC3-49B7-99E1-9C935B5504A9}"/>
              </a:ext>
            </a:extLst>
          </p:cNvPr>
          <p:cNvSpPr>
            <a:spLocks noGrp="1"/>
          </p:cNvSpPr>
          <p:nvPr>
            <p:ph type="body" sz="quarter" idx="11"/>
          </p:nvPr>
        </p:nvSpPr>
        <p:spPr/>
        <p:txBody>
          <a:bodyPr/>
          <a:lstStyle/>
          <a:p>
            <a:pPr algn="r" rtl="0"/>
            <a:r>
              <a:rPr lang="zh-CN" b="0" i="0" u="none" baseline="0"/>
              <a:t>7-2</a:t>
            </a:r>
          </a:p>
        </p:txBody>
      </p:sp>
      <p:sp>
        <p:nvSpPr>
          <p:cNvPr id="6" name="Content Placeholder 5">
            <a:extLst>
              <a:ext uri="{FF2B5EF4-FFF2-40B4-BE49-F238E27FC236}">
                <a16:creationId xmlns:a16="http://schemas.microsoft.com/office/drawing/2014/main" id="{A8BD90A9-093D-470B-BD89-BF00791E4274}"/>
              </a:ext>
            </a:extLst>
          </p:cNvPr>
          <p:cNvSpPr>
            <a:spLocks noGrp="1"/>
          </p:cNvSpPr>
          <p:nvPr>
            <p:ph sz="quarter" idx="12"/>
          </p:nvPr>
        </p:nvSpPr>
        <p:spPr/>
        <p:txBody>
          <a:bodyPr/>
          <a:lstStyle/>
          <a:p>
            <a:pPr rtl="0"/>
            <a:r>
              <a:rPr lang="zh-CN" b="0" i="0" u="none" baseline="0"/>
              <a:t>PM 7-1</a:t>
            </a:r>
          </a:p>
        </p:txBody>
      </p:sp>
    </p:spTree>
    <p:extLst>
      <p:ext uri="{BB962C8B-B14F-4D97-AF65-F5344CB8AC3E}">
        <p14:creationId xmlns:p14="http://schemas.microsoft.com/office/powerpoint/2010/main" val="287004967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0D679E-C65C-499C-801E-2F9D5508BB22}"/>
              </a:ext>
            </a:extLst>
          </p:cNvPr>
          <p:cNvSpPr>
            <a:spLocks noGrp="1"/>
          </p:cNvSpPr>
          <p:nvPr>
            <p:ph idx="1"/>
          </p:nvPr>
        </p:nvSpPr>
        <p:spPr/>
        <p:txBody>
          <a:bodyPr>
            <a:noAutofit/>
          </a:bodyPr>
          <a:lstStyle/>
          <a:p>
            <a:pPr algn="l" rtl="0"/>
            <a:r>
              <a:rPr lang="zh-CN" b="0" i="0" u="none" baseline="0"/>
              <a:t>搜救包含三个独立行动</a:t>
            </a:r>
          </a:p>
          <a:p>
            <a:pPr lvl="1" algn="l" rtl="0"/>
            <a:r>
              <a:rPr lang="zh-CN" b="0" i="0" u="none" baseline="0"/>
              <a:t>估量：使用 9 步持续估量模式</a:t>
            </a:r>
          </a:p>
          <a:p>
            <a:pPr lvl="1" algn="l" rtl="0"/>
            <a:r>
              <a:rPr lang="zh-CN" b="0" i="0" u="none" baseline="0"/>
              <a:t>搜索：幸存者定位和记录</a:t>
            </a:r>
          </a:p>
          <a:p>
            <a:pPr lvl="1" algn="l" rtl="0"/>
            <a:r>
              <a:rPr lang="zh-CN" b="0" i="0" u="none" baseline="0"/>
              <a:t>救援：解救幸存者 </a:t>
            </a:r>
          </a:p>
          <a:p>
            <a:endParaRPr lang="zh-CN" dirty="0"/>
          </a:p>
        </p:txBody>
      </p:sp>
      <p:sp>
        <p:nvSpPr>
          <p:cNvPr id="3" name="Title 2">
            <a:extLst>
              <a:ext uri="{FF2B5EF4-FFF2-40B4-BE49-F238E27FC236}">
                <a16:creationId xmlns:a16="http://schemas.microsoft.com/office/drawing/2014/main" id="{FB2D854E-EE07-4805-83A8-246A1987B66A}"/>
              </a:ext>
            </a:extLst>
          </p:cNvPr>
          <p:cNvSpPr>
            <a:spLocks noGrp="1"/>
          </p:cNvSpPr>
          <p:nvPr>
            <p:ph type="title"/>
          </p:nvPr>
        </p:nvSpPr>
        <p:spPr>
          <a:xfrm>
            <a:off x="315142" y="320678"/>
            <a:ext cx="5806851" cy="1017672"/>
          </a:xfrm>
        </p:spPr>
        <p:txBody>
          <a:bodyPr/>
          <a:lstStyle/>
          <a:p>
            <a:pPr algn="l" rtl="0"/>
            <a:r>
              <a:rPr lang="zh-CN" b="1" i="1" u="none" baseline="0"/>
              <a:t>搜救</a:t>
            </a:r>
          </a:p>
        </p:txBody>
      </p:sp>
      <p:sp>
        <p:nvSpPr>
          <p:cNvPr id="4" name="Text Placeholder 3">
            <a:extLst>
              <a:ext uri="{FF2B5EF4-FFF2-40B4-BE49-F238E27FC236}">
                <a16:creationId xmlns:a16="http://schemas.microsoft.com/office/drawing/2014/main" id="{A66F8976-117C-4D3B-B4FA-3FC85C4B07E2}"/>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DEC79F00-92B8-4BB6-9C11-2D53814E289E}"/>
              </a:ext>
            </a:extLst>
          </p:cNvPr>
          <p:cNvSpPr>
            <a:spLocks noGrp="1"/>
          </p:cNvSpPr>
          <p:nvPr>
            <p:ph type="body" sz="quarter" idx="11"/>
          </p:nvPr>
        </p:nvSpPr>
        <p:spPr/>
        <p:txBody>
          <a:bodyPr/>
          <a:lstStyle/>
          <a:p>
            <a:pPr algn="r" rtl="0"/>
            <a:r>
              <a:rPr lang="zh-CN" b="0" i="0" u="none" baseline="0"/>
              <a:t>7-3</a:t>
            </a:r>
          </a:p>
        </p:txBody>
      </p:sp>
      <p:sp>
        <p:nvSpPr>
          <p:cNvPr id="7" name="Content Placeholder 6">
            <a:extLst>
              <a:ext uri="{FF2B5EF4-FFF2-40B4-BE49-F238E27FC236}">
                <a16:creationId xmlns:a16="http://schemas.microsoft.com/office/drawing/2014/main" id="{7819318B-7205-473F-BA2E-4B16A7CE70E9}"/>
              </a:ext>
            </a:extLst>
          </p:cNvPr>
          <p:cNvSpPr>
            <a:spLocks noGrp="1"/>
          </p:cNvSpPr>
          <p:nvPr>
            <p:ph sz="quarter" idx="12"/>
          </p:nvPr>
        </p:nvSpPr>
        <p:spPr/>
        <p:txBody>
          <a:bodyPr/>
          <a:lstStyle/>
          <a:p>
            <a:pPr rtl="0"/>
            <a:r>
              <a:rPr lang="zh-CN" b="0" i="0" u="none" baseline="0"/>
              <a:t>PM 7-1</a:t>
            </a:r>
          </a:p>
        </p:txBody>
      </p:sp>
      <p:pic>
        <p:nvPicPr>
          <p:cNvPr id="6" name="Picture 5" descr="搜救。图片展示了一组三位志愿者照料在地上的一名受害者。">
            <a:extLst>
              <a:ext uri="{FF2B5EF4-FFF2-40B4-BE49-F238E27FC236}">
                <a16:creationId xmlns:a16="http://schemas.microsoft.com/office/drawing/2014/main" id="{77BEC933-D985-4A9F-A6DE-B9FCC1D3F61E}"/>
              </a:ext>
            </a:extLst>
          </p:cNvPr>
          <p:cNvPicPr>
            <a:picLocks noChangeAspect="1"/>
          </p:cNvPicPr>
          <p:nvPr/>
        </p:nvPicPr>
        <p:blipFill>
          <a:blip r:embed="rId2"/>
          <a:stretch>
            <a:fillRect/>
          </a:stretch>
        </p:blipFill>
        <p:spPr>
          <a:xfrm>
            <a:off x="3144443" y="3860896"/>
            <a:ext cx="2854371" cy="2218284"/>
          </a:xfrm>
          <a:prstGeom prst="rect">
            <a:avLst/>
          </a:prstGeom>
        </p:spPr>
      </p:pic>
    </p:spTree>
    <p:extLst>
      <p:ext uri="{BB962C8B-B14F-4D97-AF65-F5344CB8AC3E}">
        <p14:creationId xmlns:p14="http://schemas.microsoft.com/office/powerpoint/2010/main" val="4214030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3DD3DC-534F-4DED-8ED2-96590E95A862}"/>
              </a:ext>
            </a:extLst>
          </p:cNvPr>
          <p:cNvSpPr>
            <a:spLocks noGrp="1"/>
          </p:cNvSpPr>
          <p:nvPr>
            <p:ph type="body" sz="quarter" idx="11"/>
          </p:nvPr>
        </p:nvSpPr>
        <p:spPr>
          <a:xfrm>
            <a:off x="0" y="2423746"/>
            <a:ext cx="9144000" cy="725488"/>
          </a:xfrm>
        </p:spPr>
        <p:txBody>
          <a:bodyPr>
            <a:normAutofit/>
          </a:bodyPr>
          <a:lstStyle/>
          <a:p>
            <a:pPr rtl="0"/>
            <a:r>
              <a:rPr lang="zh-CN" sz="2800" b="1" i="0" u="none" baseline="0" dirty="0">
                <a:solidFill>
                  <a:schemeClr val="bg2">
                    <a:lumMod val="25000"/>
                  </a:schemeClr>
                </a:solidFill>
              </a:rPr>
              <a:t>第 1 单元：灾难筹备工作</a:t>
            </a:r>
          </a:p>
        </p:txBody>
      </p:sp>
      <p:sp>
        <p:nvSpPr>
          <p:cNvPr id="5" name="Title 4"/>
          <p:cNvSpPr>
            <a:spLocks noGrp="1"/>
          </p:cNvSpPr>
          <p:nvPr>
            <p:ph type="ctrTitle"/>
          </p:nvPr>
        </p:nvSpPr>
        <p:spPr>
          <a:xfrm>
            <a:off x="292821" y="1928447"/>
            <a:ext cx="8558357" cy="1220787"/>
          </a:xfrm>
        </p:spPr>
        <p:txBody>
          <a:bodyPr/>
          <a:lstStyle/>
          <a:p>
            <a:pPr rtl="0" eaLnBrk="1" latinLnBrk="0" hangingPunct="1"/>
            <a:r>
              <a:rPr lang="zh-CN" sz="4000" b="1" i="0" kern="1200" baseline="0" dirty="0">
                <a:solidFill>
                  <a:srgbClr val="FFFFFF"/>
                </a:solidFill>
                <a:effectLst/>
                <a:latin typeface="SimSun" panose="02010600030101010101" pitchFamily="2" charset="-122"/>
                <a:ea typeface="SimSun" panose="02010600030101010101" pitchFamily="2" charset="-122"/>
                <a:cs typeface="SimSun" panose="02010600030101010101" pitchFamily="2" charset="-122"/>
              </a:rPr>
              <a:t>社区紧急响应小组 (CERT) 基础培训</a:t>
            </a:r>
            <a:endParaRPr lang="en-US" dirty="0">
              <a:effectLst/>
            </a:endParaRPr>
          </a:p>
          <a:p>
            <a:endParaRPr lang="en-US" dirty="0"/>
          </a:p>
        </p:txBody>
      </p:sp>
    </p:spTree>
    <p:extLst>
      <p:ext uri="{BB962C8B-B14F-4D97-AF65-F5344CB8AC3E}">
        <p14:creationId xmlns:p14="http://schemas.microsoft.com/office/powerpoint/2010/main" val="761352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DB8E61-B6F7-4989-89A2-7394EA73CEC8}"/>
              </a:ext>
            </a:extLst>
          </p:cNvPr>
          <p:cNvSpPr>
            <a:spLocks noGrp="1"/>
          </p:cNvSpPr>
          <p:nvPr>
            <p:ph idx="1"/>
          </p:nvPr>
        </p:nvSpPr>
        <p:spPr/>
        <p:txBody>
          <a:bodyPr/>
          <a:lstStyle/>
          <a:p>
            <a:pPr algn="l" rtl="0"/>
            <a:r>
              <a:rPr lang="zh-CN" b="0" i="0" u="none" baseline="0"/>
              <a:t>了解本地各类灾害、警报、预警系统、疏散撤离路线和避难计划 </a:t>
            </a:r>
          </a:p>
          <a:p>
            <a:pPr algn="l" rtl="0"/>
            <a:r>
              <a:rPr lang="zh-CN" b="0" i="0" u="none" baseline="0"/>
              <a:t>考量灾难筹备工作中的重要元素 </a:t>
            </a:r>
          </a:p>
          <a:p>
            <a:pPr algn="l" rtl="0"/>
            <a:r>
              <a:rPr lang="zh-CN" b="0" i="0" u="none" baseline="0"/>
              <a:t>应对自身和熟识人员的特殊需求 </a:t>
            </a:r>
          </a:p>
        </p:txBody>
      </p:sp>
      <p:sp>
        <p:nvSpPr>
          <p:cNvPr id="3" name="Title 2">
            <a:extLst>
              <a:ext uri="{FF2B5EF4-FFF2-40B4-BE49-F238E27FC236}">
                <a16:creationId xmlns:a16="http://schemas.microsoft.com/office/drawing/2014/main" id="{D8185333-2047-4571-B683-8349B068B5B4}"/>
              </a:ext>
            </a:extLst>
          </p:cNvPr>
          <p:cNvSpPr>
            <a:spLocks noGrp="1"/>
          </p:cNvSpPr>
          <p:nvPr>
            <p:ph type="title"/>
          </p:nvPr>
        </p:nvSpPr>
        <p:spPr>
          <a:xfrm>
            <a:off x="315142" y="320678"/>
            <a:ext cx="5806851" cy="1017672"/>
          </a:xfrm>
        </p:spPr>
        <p:txBody>
          <a:bodyPr>
            <a:normAutofit/>
          </a:bodyPr>
          <a:lstStyle/>
          <a:p>
            <a:pPr algn="l" rtl="0"/>
            <a:r>
              <a:rPr lang="zh-CN" b="1" i="1" u="none" baseline="0"/>
              <a:t>灾难筹备工作</a:t>
            </a:r>
          </a:p>
        </p:txBody>
      </p:sp>
      <p:sp>
        <p:nvSpPr>
          <p:cNvPr id="4" name="Text Placeholder 3">
            <a:extLst>
              <a:ext uri="{FF2B5EF4-FFF2-40B4-BE49-F238E27FC236}">
                <a16:creationId xmlns:a16="http://schemas.microsoft.com/office/drawing/2014/main" id="{79CB213D-DC81-4572-A6CD-66E1E14B3D25}"/>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F0DBCD1D-1BD5-40B3-A494-1F765C9EA0BE}"/>
              </a:ext>
            </a:extLst>
          </p:cNvPr>
          <p:cNvSpPr>
            <a:spLocks noGrp="1"/>
          </p:cNvSpPr>
          <p:nvPr>
            <p:ph type="body" sz="quarter" idx="11"/>
          </p:nvPr>
        </p:nvSpPr>
        <p:spPr/>
        <p:txBody>
          <a:bodyPr/>
          <a:lstStyle/>
          <a:p>
            <a:pPr algn="r" rtl="0"/>
            <a:r>
              <a:rPr lang="zh-CN" b="0" i="0" u="none" baseline="0"/>
              <a:t>1-18</a:t>
            </a:r>
          </a:p>
        </p:txBody>
      </p:sp>
      <p:sp>
        <p:nvSpPr>
          <p:cNvPr id="6" name="Content Placeholder 5">
            <a:extLst>
              <a:ext uri="{FF2B5EF4-FFF2-40B4-BE49-F238E27FC236}">
                <a16:creationId xmlns:a16="http://schemas.microsoft.com/office/drawing/2014/main" id="{2ABC57C1-D3AA-4388-8E7D-A88921879EA4}"/>
              </a:ext>
            </a:extLst>
          </p:cNvPr>
          <p:cNvSpPr>
            <a:spLocks noGrp="1"/>
          </p:cNvSpPr>
          <p:nvPr>
            <p:ph sz="quarter" idx="12"/>
          </p:nvPr>
        </p:nvSpPr>
        <p:spPr/>
        <p:txBody>
          <a:bodyPr/>
          <a:lstStyle/>
          <a:p>
            <a:pPr rtl="0"/>
            <a:r>
              <a:rPr lang="zh-CN" b="0" i="0" u="none" baseline="0"/>
              <a:t>PM 1-10</a:t>
            </a:r>
          </a:p>
        </p:txBody>
      </p:sp>
    </p:spTree>
    <p:extLst>
      <p:ext uri="{BB962C8B-B14F-4D97-AF65-F5344CB8AC3E}">
        <p14:creationId xmlns:p14="http://schemas.microsoft.com/office/powerpoint/2010/main" val="353542530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B6F7BC-CC5F-4B1B-B2C1-072EEB74121C}"/>
              </a:ext>
            </a:extLst>
          </p:cNvPr>
          <p:cNvSpPr>
            <a:spLocks noGrp="1"/>
          </p:cNvSpPr>
          <p:nvPr>
            <p:ph idx="1"/>
          </p:nvPr>
        </p:nvSpPr>
        <p:spPr/>
        <p:txBody>
          <a:bodyPr>
            <a:noAutofit/>
          </a:bodyPr>
          <a:lstStyle/>
          <a:p>
            <a:pPr algn="l" rtl="0"/>
            <a:r>
              <a:rPr lang="zh-CN" b="0" i="0" u="none" baseline="0"/>
              <a:t>救援尝试决定依据三个因素</a:t>
            </a:r>
          </a:p>
          <a:p>
            <a:pPr lvl="1" algn="l" rtl="0"/>
            <a:r>
              <a:rPr lang="zh-CN" b="0" i="0" u="none" baseline="0"/>
              <a:t>救援者和幸存者所面临的危险</a:t>
            </a:r>
          </a:p>
          <a:p>
            <a:pPr lvl="1" algn="l" rtl="0"/>
            <a:r>
              <a:rPr lang="zh-CN" b="0" i="0" u="none" baseline="0"/>
              <a:t>为最多数量的人员提供最佳的服务</a:t>
            </a:r>
          </a:p>
          <a:p>
            <a:pPr lvl="1" algn="l" rtl="0"/>
            <a:r>
              <a:rPr lang="zh-CN" b="0" i="0" u="none" baseline="0"/>
              <a:t>可用的资源和人力 </a:t>
            </a:r>
          </a:p>
          <a:p>
            <a:endParaRPr lang="zh-CN" dirty="0"/>
          </a:p>
        </p:txBody>
      </p:sp>
      <p:sp>
        <p:nvSpPr>
          <p:cNvPr id="3" name="Title 2">
            <a:extLst>
              <a:ext uri="{FF2B5EF4-FFF2-40B4-BE49-F238E27FC236}">
                <a16:creationId xmlns:a16="http://schemas.microsoft.com/office/drawing/2014/main" id="{9286341B-94E8-4424-9F40-30FB7EDB8870}"/>
              </a:ext>
            </a:extLst>
          </p:cNvPr>
          <p:cNvSpPr>
            <a:spLocks noGrp="1"/>
          </p:cNvSpPr>
          <p:nvPr>
            <p:ph type="title"/>
          </p:nvPr>
        </p:nvSpPr>
        <p:spPr>
          <a:xfrm>
            <a:off x="315142" y="320678"/>
            <a:ext cx="5806851" cy="1017672"/>
          </a:xfrm>
        </p:spPr>
        <p:txBody>
          <a:bodyPr>
            <a:normAutofit/>
          </a:bodyPr>
          <a:lstStyle/>
          <a:p>
            <a:pPr algn="l" rtl="0"/>
            <a:r>
              <a:rPr lang="zh-CN" b="1" i="1" u="none" baseline="0"/>
              <a:t>决定尝试援救</a:t>
            </a:r>
          </a:p>
        </p:txBody>
      </p:sp>
      <p:sp>
        <p:nvSpPr>
          <p:cNvPr id="4" name="Text Placeholder 3">
            <a:extLst>
              <a:ext uri="{FF2B5EF4-FFF2-40B4-BE49-F238E27FC236}">
                <a16:creationId xmlns:a16="http://schemas.microsoft.com/office/drawing/2014/main" id="{7A5DEC6F-1F14-4827-A132-87A039E3E085}"/>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AE0B8801-DB04-490C-B040-0502BEA92F23}"/>
              </a:ext>
            </a:extLst>
          </p:cNvPr>
          <p:cNvSpPr>
            <a:spLocks noGrp="1"/>
          </p:cNvSpPr>
          <p:nvPr>
            <p:ph type="body" sz="quarter" idx="11"/>
          </p:nvPr>
        </p:nvSpPr>
        <p:spPr/>
        <p:txBody>
          <a:bodyPr/>
          <a:lstStyle/>
          <a:p>
            <a:pPr algn="r" rtl="0"/>
            <a:r>
              <a:rPr lang="zh-CN" b="0" i="0" u="none" baseline="0"/>
              <a:t>7-4</a:t>
            </a:r>
          </a:p>
        </p:txBody>
      </p:sp>
      <p:sp>
        <p:nvSpPr>
          <p:cNvPr id="7" name="Content Placeholder 6">
            <a:extLst>
              <a:ext uri="{FF2B5EF4-FFF2-40B4-BE49-F238E27FC236}">
                <a16:creationId xmlns:a16="http://schemas.microsoft.com/office/drawing/2014/main" id="{DC0D3AEA-EEBB-4F7C-99E4-0C9C31B641D4}"/>
              </a:ext>
            </a:extLst>
          </p:cNvPr>
          <p:cNvSpPr>
            <a:spLocks noGrp="1"/>
          </p:cNvSpPr>
          <p:nvPr>
            <p:ph sz="quarter" idx="12"/>
          </p:nvPr>
        </p:nvSpPr>
        <p:spPr/>
        <p:txBody>
          <a:bodyPr/>
          <a:lstStyle/>
          <a:p>
            <a:pPr rtl="0"/>
            <a:r>
              <a:rPr lang="zh-CN" b="0" i="0" u="none" baseline="0"/>
              <a:t>PM 7-1</a:t>
            </a:r>
          </a:p>
        </p:txBody>
      </p:sp>
      <p:pic>
        <p:nvPicPr>
          <p:cNvPr id="6" name="Picture 5" descr="决定尝试援救。图片展示了 4 位志愿者为一名受害者提供援助。">
            <a:extLst>
              <a:ext uri="{FF2B5EF4-FFF2-40B4-BE49-F238E27FC236}">
                <a16:creationId xmlns:a16="http://schemas.microsoft.com/office/drawing/2014/main" id="{B963BED5-2669-4784-8CE5-629B2A5870DB}"/>
              </a:ext>
            </a:extLst>
          </p:cNvPr>
          <p:cNvPicPr>
            <a:picLocks noChangeAspect="1"/>
          </p:cNvPicPr>
          <p:nvPr/>
        </p:nvPicPr>
        <p:blipFill>
          <a:blip r:embed="rId2"/>
          <a:stretch>
            <a:fillRect/>
          </a:stretch>
        </p:blipFill>
        <p:spPr>
          <a:xfrm>
            <a:off x="2953738" y="3866726"/>
            <a:ext cx="3236524" cy="2144799"/>
          </a:xfrm>
          <a:prstGeom prst="rect">
            <a:avLst/>
          </a:prstGeom>
        </p:spPr>
      </p:pic>
    </p:spTree>
    <p:extLst>
      <p:ext uri="{BB962C8B-B14F-4D97-AF65-F5344CB8AC3E}">
        <p14:creationId xmlns:p14="http://schemas.microsoft.com/office/powerpoint/2010/main" val="245219872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075795-D62B-42AF-A941-94EDFA4E5197}"/>
              </a:ext>
            </a:extLst>
          </p:cNvPr>
          <p:cNvSpPr>
            <a:spLocks noGrp="1"/>
          </p:cNvSpPr>
          <p:nvPr>
            <p:ph idx="1"/>
          </p:nvPr>
        </p:nvSpPr>
        <p:spPr/>
        <p:txBody>
          <a:bodyPr/>
          <a:lstStyle/>
          <a:p>
            <a:pPr algn="l" rtl="0"/>
            <a:r>
              <a:rPr lang="zh-CN" b="0" i="0" u="none" baseline="0"/>
              <a:t>在最短的时间内援救最多人员 </a:t>
            </a:r>
          </a:p>
          <a:p>
            <a:pPr algn="l" rtl="0"/>
            <a:r>
              <a:rPr lang="zh-CN" b="0" i="0" u="none" baseline="0"/>
              <a:t>首先解救尚可行动的幸存者 </a:t>
            </a:r>
          </a:p>
          <a:p>
            <a:pPr algn="l" rtl="0"/>
            <a:r>
              <a:rPr lang="zh-CN" b="0" i="0" u="none" baseline="0"/>
              <a:t>然后解救被困程度不严重的幸存者 </a:t>
            </a:r>
          </a:p>
          <a:p>
            <a:pPr algn="l" rtl="0"/>
            <a:r>
              <a:rPr lang="zh-CN" b="0" i="0" u="none" baseline="0"/>
              <a:t>确保救援者和幸存者的安全 </a:t>
            </a:r>
          </a:p>
        </p:txBody>
      </p:sp>
      <p:sp>
        <p:nvSpPr>
          <p:cNvPr id="3" name="Title 2">
            <a:extLst>
              <a:ext uri="{FF2B5EF4-FFF2-40B4-BE49-F238E27FC236}">
                <a16:creationId xmlns:a16="http://schemas.microsoft.com/office/drawing/2014/main" id="{D6ECA11F-BAEC-4FD3-99C8-D095D0F360AA}"/>
              </a:ext>
            </a:extLst>
          </p:cNvPr>
          <p:cNvSpPr>
            <a:spLocks noGrp="1"/>
          </p:cNvSpPr>
          <p:nvPr>
            <p:ph type="title"/>
          </p:nvPr>
        </p:nvSpPr>
        <p:spPr>
          <a:xfrm>
            <a:off x="315142" y="320678"/>
            <a:ext cx="5806851" cy="1017672"/>
          </a:xfrm>
        </p:spPr>
        <p:txBody>
          <a:bodyPr>
            <a:normAutofit/>
          </a:bodyPr>
          <a:lstStyle/>
          <a:p>
            <a:pPr algn="l" rtl="0"/>
            <a:r>
              <a:rPr lang="zh-CN" b="1" i="1" u="none" baseline="0"/>
              <a:t>搜救目标</a:t>
            </a:r>
          </a:p>
        </p:txBody>
      </p:sp>
      <p:sp>
        <p:nvSpPr>
          <p:cNvPr id="4" name="Text Placeholder 3">
            <a:extLst>
              <a:ext uri="{FF2B5EF4-FFF2-40B4-BE49-F238E27FC236}">
                <a16:creationId xmlns:a16="http://schemas.microsoft.com/office/drawing/2014/main" id="{7BEEB367-4BDE-4665-8E2F-4137DB354B7B}"/>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7FFC2BEF-D239-4AA4-BA03-13279AA14082}"/>
              </a:ext>
            </a:extLst>
          </p:cNvPr>
          <p:cNvSpPr>
            <a:spLocks noGrp="1"/>
          </p:cNvSpPr>
          <p:nvPr>
            <p:ph type="body" sz="quarter" idx="11"/>
          </p:nvPr>
        </p:nvSpPr>
        <p:spPr/>
        <p:txBody>
          <a:bodyPr/>
          <a:lstStyle/>
          <a:p>
            <a:pPr algn="r" rtl="0"/>
            <a:r>
              <a:rPr lang="zh-CN" b="0" i="0" u="none" baseline="0"/>
              <a:t>7-5</a:t>
            </a:r>
          </a:p>
        </p:txBody>
      </p:sp>
      <p:sp>
        <p:nvSpPr>
          <p:cNvPr id="6" name="Content Placeholder 5">
            <a:extLst>
              <a:ext uri="{FF2B5EF4-FFF2-40B4-BE49-F238E27FC236}">
                <a16:creationId xmlns:a16="http://schemas.microsoft.com/office/drawing/2014/main" id="{5EB24431-FF15-4241-B46B-2C5B0A9834D9}"/>
              </a:ext>
            </a:extLst>
          </p:cNvPr>
          <p:cNvSpPr>
            <a:spLocks noGrp="1"/>
          </p:cNvSpPr>
          <p:nvPr>
            <p:ph sz="quarter" idx="12"/>
          </p:nvPr>
        </p:nvSpPr>
        <p:spPr/>
        <p:txBody>
          <a:bodyPr/>
          <a:lstStyle/>
          <a:p>
            <a:pPr rtl="0"/>
            <a:r>
              <a:rPr lang="zh-CN" b="0" i="0" u="none" baseline="0"/>
              <a:t>PM 7-1</a:t>
            </a:r>
          </a:p>
        </p:txBody>
      </p:sp>
    </p:spTree>
    <p:extLst>
      <p:ext uri="{BB962C8B-B14F-4D97-AF65-F5344CB8AC3E}">
        <p14:creationId xmlns:p14="http://schemas.microsoft.com/office/powerpoint/2010/main" val="225461051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0F6065-4764-4139-945E-C92F844DCBF0}"/>
              </a:ext>
            </a:extLst>
          </p:cNvPr>
          <p:cNvSpPr>
            <a:spLocks noGrp="1"/>
          </p:cNvSpPr>
          <p:nvPr>
            <p:ph idx="1"/>
          </p:nvPr>
        </p:nvSpPr>
        <p:spPr/>
        <p:txBody>
          <a:bodyPr>
            <a:normAutofit/>
          </a:bodyPr>
          <a:lstStyle/>
          <a:p>
            <a:pPr marL="0" indent="0" algn="l" rtl="0">
              <a:buNone/>
            </a:pPr>
            <a:r>
              <a:rPr lang="zh-CN" b="0" i="0" u="none" baseline="0"/>
              <a:t>取决于：</a:t>
            </a:r>
          </a:p>
          <a:p>
            <a:pPr lvl="1" algn="l" rtl="0">
              <a:buFont typeface="Arial" panose="020B0604020202020204" pitchFamily="34" charset="0"/>
              <a:buChar char="•"/>
            </a:pPr>
            <a:r>
              <a:rPr lang="zh-CN" b="0" i="0" u="none" baseline="0"/>
              <a:t>有效估量</a:t>
            </a:r>
          </a:p>
          <a:p>
            <a:pPr lvl="1" algn="l" rtl="0">
              <a:buFont typeface="Arial" panose="020B0604020202020204" pitchFamily="34" charset="0"/>
              <a:buChar char="•"/>
            </a:pPr>
            <a:r>
              <a:rPr lang="zh-CN" b="0" i="0" u="none" baseline="0"/>
              <a:t>救援者的安全</a:t>
            </a:r>
          </a:p>
          <a:p>
            <a:pPr lvl="1" algn="l" rtl="0">
              <a:buFont typeface="Arial" panose="020B0604020202020204" pitchFamily="34" charset="0"/>
              <a:buChar char="•"/>
            </a:pPr>
            <a:r>
              <a:rPr lang="zh-CN" b="0" i="0" u="none" baseline="0"/>
              <a:t>幸存者的安全 </a:t>
            </a:r>
          </a:p>
        </p:txBody>
      </p:sp>
      <p:sp>
        <p:nvSpPr>
          <p:cNvPr id="3" name="Title 2">
            <a:extLst>
              <a:ext uri="{FF2B5EF4-FFF2-40B4-BE49-F238E27FC236}">
                <a16:creationId xmlns:a16="http://schemas.microsoft.com/office/drawing/2014/main" id="{F2287A3E-036E-4288-9F8D-EA3B00A7436D}"/>
              </a:ext>
            </a:extLst>
          </p:cNvPr>
          <p:cNvSpPr>
            <a:spLocks noGrp="1"/>
          </p:cNvSpPr>
          <p:nvPr>
            <p:ph type="title"/>
          </p:nvPr>
        </p:nvSpPr>
        <p:spPr>
          <a:xfrm>
            <a:off x="315142" y="320678"/>
            <a:ext cx="5806851" cy="1017672"/>
          </a:xfrm>
        </p:spPr>
        <p:txBody>
          <a:bodyPr>
            <a:normAutofit/>
          </a:bodyPr>
          <a:lstStyle/>
          <a:p>
            <a:pPr algn="l" rtl="0"/>
            <a:r>
              <a:rPr lang="zh-CN" b="1" i="1" u="none" baseline="0"/>
              <a:t>有效搜救</a:t>
            </a:r>
          </a:p>
        </p:txBody>
      </p:sp>
      <p:sp>
        <p:nvSpPr>
          <p:cNvPr id="4" name="Text Placeholder 3">
            <a:extLst>
              <a:ext uri="{FF2B5EF4-FFF2-40B4-BE49-F238E27FC236}">
                <a16:creationId xmlns:a16="http://schemas.microsoft.com/office/drawing/2014/main" id="{8911785D-8AD3-4C5D-8D92-AD262A61645B}"/>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E0AE08CC-8D7F-435D-BFE9-5B42C5526149}"/>
              </a:ext>
            </a:extLst>
          </p:cNvPr>
          <p:cNvSpPr>
            <a:spLocks noGrp="1"/>
          </p:cNvSpPr>
          <p:nvPr>
            <p:ph type="body" sz="quarter" idx="11"/>
          </p:nvPr>
        </p:nvSpPr>
        <p:spPr/>
        <p:txBody>
          <a:bodyPr/>
          <a:lstStyle/>
          <a:p>
            <a:pPr algn="r" rtl="0"/>
            <a:r>
              <a:rPr lang="zh-CN" b="0" i="0" u="none" baseline="0"/>
              <a:t>7-6</a:t>
            </a:r>
          </a:p>
        </p:txBody>
      </p:sp>
      <p:sp>
        <p:nvSpPr>
          <p:cNvPr id="7" name="Content Placeholder 6">
            <a:extLst>
              <a:ext uri="{FF2B5EF4-FFF2-40B4-BE49-F238E27FC236}">
                <a16:creationId xmlns:a16="http://schemas.microsoft.com/office/drawing/2014/main" id="{CD4E8FE4-37B1-4444-821E-7F6F2485FABD}"/>
              </a:ext>
            </a:extLst>
          </p:cNvPr>
          <p:cNvSpPr>
            <a:spLocks noGrp="1"/>
          </p:cNvSpPr>
          <p:nvPr>
            <p:ph sz="quarter" idx="12"/>
          </p:nvPr>
        </p:nvSpPr>
        <p:spPr/>
        <p:txBody>
          <a:bodyPr/>
          <a:lstStyle/>
          <a:p>
            <a:pPr rtl="0"/>
            <a:r>
              <a:rPr lang="zh-CN" b="0" i="0" u="none" baseline="0"/>
              <a:t>PM 7-1</a:t>
            </a:r>
          </a:p>
        </p:txBody>
      </p:sp>
      <p:pic>
        <p:nvPicPr>
          <p:cNvPr id="6" name="Picture 5" descr="有效搜救。图片展示了一件黑绿色社区紧急响应小组 (CERT) 的背心。">
            <a:extLst>
              <a:ext uri="{FF2B5EF4-FFF2-40B4-BE49-F238E27FC236}">
                <a16:creationId xmlns:a16="http://schemas.microsoft.com/office/drawing/2014/main" id="{8B9D8593-FC84-4EAE-A640-87CC1FA36AFF}"/>
              </a:ext>
            </a:extLst>
          </p:cNvPr>
          <p:cNvPicPr>
            <a:picLocks noChangeAspect="1"/>
          </p:cNvPicPr>
          <p:nvPr/>
        </p:nvPicPr>
        <p:blipFill>
          <a:blip r:embed="rId2"/>
          <a:stretch>
            <a:fillRect/>
          </a:stretch>
        </p:blipFill>
        <p:spPr>
          <a:xfrm>
            <a:off x="4150386" y="2138861"/>
            <a:ext cx="4501005" cy="3008325"/>
          </a:xfrm>
          <a:prstGeom prst="rect">
            <a:avLst/>
          </a:prstGeom>
        </p:spPr>
      </p:pic>
    </p:spTree>
    <p:extLst>
      <p:ext uri="{BB962C8B-B14F-4D97-AF65-F5344CB8AC3E}">
        <p14:creationId xmlns:p14="http://schemas.microsoft.com/office/powerpoint/2010/main" val="136580670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9EAD3D9-B38B-421D-A4DA-6D54F2E29DDA}"/>
              </a:ext>
            </a:extLst>
          </p:cNvPr>
          <p:cNvSpPr>
            <a:spLocks noGrp="1"/>
          </p:cNvSpPr>
          <p:nvPr>
            <p:ph idx="1"/>
          </p:nvPr>
        </p:nvSpPr>
        <p:spPr/>
        <p:txBody>
          <a:bodyPr>
            <a:noAutofit/>
          </a:bodyPr>
          <a:lstStyle/>
          <a:p>
            <a:pPr algn="l" rtl="0">
              <a:spcBef>
                <a:spcPts val="500"/>
              </a:spcBef>
            </a:pPr>
            <a:r>
              <a:rPr lang="zh-CN" b="0" i="0" u="none" baseline="0" dirty="0"/>
              <a:t>收集事实 </a:t>
            </a:r>
          </a:p>
          <a:p>
            <a:pPr algn="l" rtl="0">
              <a:spcBef>
                <a:spcPts val="500"/>
              </a:spcBef>
            </a:pPr>
            <a:r>
              <a:rPr lang="zh-CN" b="0" i="0" u="none" baseline="0" dirty="0"/>
              <a:t>评估损失 </a:t>
            </a:r>
          </a:p>
          <a:p>
            <a:pPr algn="l" rtl="0">
              <a:spcBef>
                <a:spcPts val="500"/>
              </a:spcBef>
            </a:pPr>
            <a:r>
              <a:rPr lang="zh-CN" b="0" i="0" u="none" baseline="0" dirty="0"/>
              <a:t>考虑可能发生的情境 </a:t>
            </a:r>
          </a:p>
          <a:p>
            <a:pPr algn="l" rtl="0">
              <a:spcBef>
                <a:spcPts val="500"/>
              </a:spcBef>
            </a:pPr>
            <a:r>
              <a:rPr lang="zh-CN" b="0" i="0" u="none" baseline="0" dirty="0"/>
              <a:t>评估自身情况 </a:t>
            </a:r>
          </a:p>
          <a:p>
            <a:pPr algn="l" rtl="0">
              <a:spcBef>
                <a:spcPts val="500"/>
              </a:spcBef>
            </a:pPr>
            <a:r>
              <a:rPr lang="zh-CN" b="0" i="0" u="none" baseline="0" dirty="0"/>
              <a:t>确立优先要务 </a:t>
            </a:r>
          </a:p>
          <a:p>
            <a:pPr algn="l" rtl="0">
              <a:spcBef>
                <a:spcPts val="500"/>
              </a:spcBef>
            </a:pPr>
            <a:r>
              <a:rPr lang="zh-CN" b="0" i="0" u="none" baseline="0" dirty="0"/>
              <a:t>做出决定 </a:t>
            </a:r>
          </a:p>
          <a:p>
            <a:pPr algn="l" rtl="0">
              <a:spcBef>
                <a:spcPts val="500"/>
              </a:spcBef>
            </a:pPr>
            <a:r>
              <a:rPr lang="zh-CN" b="0" i="0" u="none" baseline="0" dirty="0"/>
              <a:t>制定一套行动计划 </a:t>
            </a:r>
          </a:p>
          <a:p>
            <a:pPr algn="l" rtl="0">
              <a:spcBef>
                <a:spcPts val="500"/>
              </a:spcBef>
            </a:pPr>
            <a:r>
              <a:rPr lang="zh-CN" b="0" i="0" u="none" baseline="0" dirty="0"/>
              <a:t>采取行动 </a:t>
            </a:r>
          </a:p>
          <a:p>
            <a:pPr algn="l" rtl="0">
              <a:spcBef>
                <a:spcPts val="500"/>
              </a:spcBef>
            </a:pPr>
            <a:r>
              <a:rPr lang="zh-CN" b="0" i="0" u="none" baseline="0" dirty="0"/>
              <a:t>评估进度 </a:t>
            </a:r>
          </a:p>
        </p:txBody>
      </p:sp>
      <p:sp>
        <p:nvSpPr>
          <p:cNvPr id="3" name="Title 2">
            <a:extLst>
              <a:ext uri="{FF2B5EF4-FFF2-40B4-BE49-F238E27FC236}">
                <a16:creationId xmlns:a16="http://schemas.microsoft.com/office/drawing/2014/main" id="{DDB025DD-8602-4FF5-B8F2-763C48A13E93}"/>
              </a:ext>
            </a:extLst>
          </p:cNvPr>
          <p:cNvSpPr>
            <a:spLocks noGrp="1"/>
          </p:cNvSpPr>
          <p:nvPr>
            <p:ph type="title"/>
          </p:nvPr>
        </p:nvSpPr>
        <p:spPr>
          <a:xfrm>
            <a:off x="315142" y="320678"/>
            <a:ext cx="5806851" cy="1017672"/>
          </a:xfrm>
        </p:spPr>
        <p:txBody>
          <a:bodyPr>
            <a:normAutofit fontScale="90000"/>
          </a:bodyPr>
          <a:lstStyle/>
          <a:p>
            <a:pPr algn="l" rtl="0"/>
            <a:r>
              <a:rPr lang="zh-CN" b="1" i="1" u="none" baseline="0"/>
              <a:t>社区紧急响应小组 (CERT) 估量</a:t>
            </a:r>
          </a:p>
        </p:txBody>
      </p:sp>
      <p:sp>
        <p:nvSpPr>
          <p:cNvPr id="7" name="Text Placeholder 6">
            <a:extLst>
              <a:ext uri="{FF2B5EF4-FFF2-40B4-BE49-F238E27FC236}">
                <a16:creationId xmlns:a16="http://schemas.microsoft.com/office/drawing/2014/main" id="{3D674DAD-8955-43B2-880B-0DE54F710379}"/>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8" name="Text Placeholder 7">
            <a:extLst>
              <a:ext uri="{FF2B5EF4-FFF2-40B4-BE49-F238E27FC236}">
                <a16:creationId xmlns:a16="http://schemas.microsoft.com/office/drawing/2014/main" id="{0839FA28-B6A1-4AAD-A9DF-937E09844995}"/>
              </a:ext>
            </a:extLst>
          </p:cNvPr>
          <p:cNvSpPr>
            <a:spLocks noGrp="1"/>
          </p:cNvSpPr>
          <p:nvPr>
            <p:ph type="body" sz="quarter" idx="11"/>
          </p:nvPr>
        </p:nvSpPr>
        <p:spPr/>
        <p:txBody>
          <a:bodyPr/>
          <a:lstStyle/>
          <a:p>
            <a:pPr algn="r" rtl="0"/>
            <a:r>
              <a:rPr lang="zh-CN" b="0" i="0" u="none" baseline="0"/>
              <a:t>7-7</a:t>
            </a:r>
          </a:p>
        </p:txBody>
      </p:sp>
      <p:sp>
        <p:nvSpPr>
          <p:cNvPr id="2" name="Content Placeholder 1">
            <a:extLst>
              <a:ext uri="{FF2B5EF4-FFF2-40B4-BE49-F238E27FC236}">
                <a16:creationId xmlns:a16="http://schemas.microsoft.com/office/drawing/2014/main" id="{AFCA2A0A-0EEC-44F8-B545-93F0329D29DA}"/>
              </a:ext>
            </a:extLst>
          </p:cNvPr>
          <p:cNvSpPr>
            <a:spLocks noGrp="1"/>
          </p:cNvSpPr>
          <p:nvPr>
            <p:ph sz="quarter" idx="12"/>
          </p:nvPr>
        </p:nvSpPr>
        <p:spPr/>
        <p:txBody>
          <a:bodyPr/>
          <a:lstStyle/>
          <a:p>
            <a:pPr rtl="0"/>
            <a:r>
              <a:rPr lang="zh-CN" b="0" i="0" u="none" baseline="0"/>
              <a:t>PM 7-3</a:t>
            </a:r>
          </a:p>
        </p:txBody>
      </p:sp>
      <p:pic>
        <p:nvPicPr>
          <p:cNvPr id="10" name="Picture 9" descr="社区紧急响应小组 (CERT) 估量。图片展示了社区紧急响应小组 (CERT) 使用箭头指针指示的方式进行持续估量。">
            <a:extLst>
              <a:ext uri="{FF2B5EF4-FFF2-40B4-BE49-F238E27FC236}">
                <a16:creationId xmlns:a16="http://schemas.microsoft.com/office/drawing/2014/main" id="{C7E76EC8-8D9C-4A53-94BB-0BC6D3BD7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9447" y="2246287"/>
            <a:ext cx="3339230" cy="3418446"/>
          </a:xfrm>
          <a:prstGeom prst="rect">
            <a:avLst/>
          </a:prstGeom>
        </p:spPr>
      </p:pic>
    </p:spTree>
    <p:extLst>
      <p:ext uri="{BB962C8B-B14F-4D97-AF65-F5344CB8AC3E}">
        <p14:creationId xmlns:p14="http://schemas.microsoft.com/office/powerpoint/2010/main" val="182701915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7CD619-2A2C-4D5F-9656-FDE79751A7BC}"/>
              </a:ext>
            </a:extLst>
          </p:cNvPr>
          <p:cNvSpPr>
            <a:spLocks noGrp="1"/>
          </p:cNvSpPr>
          <p:nvPr>
            <p:ph idx="1"/>
          </p:nvPr>
        </p:nvSpPr>
        <p:spPr>
          <a:xfrm>
            <a:off x="315142" y="1521229"/>
            <a:ext cx="5092127" cy="4781145"/>
          </a:xfrm>
        </p:spPr>
        <p:txBody>
          <a:bodyPr/>
          <a:lstStyle/>
          <a:p>
            <a:pPr algn="l" rtl="0"/>
            <a:r>
              <a:rPr lang="zh-CN" b="1" i="0" u="none" baseline="0"/>
              <a:t>收集事实： </a:t>
            </a:r>
          </a:p>
          <a:p>
            <a:pPr lvl="1" algn="l" rtl="0"/>
            <a:r>
              <a:rPr lang="zh-CN" b="0" i="0" u="none" baseline="0"/>
              <a:t>事件发生在一周的哪一天及哪个时刻</a:t>
            </a:r>
          </a:p>
          <a:p>
            <a:pPr lvl="1" algn="l" rtl="0"/>
            <a:r>
              <a:rPr lang="zh-CN" b="0" i="0" u="none" baseline="0"/>
              <a:t>建筑类型/地势</a:t>
            </a:r>
          </a:p>
          <a:p>
            <a:pPr lvl="1" algn="l" rtl="0"/>
            <a:r>
              <a:rPr lang="zh-CN" b="0" i="0" u="none" baseline="0"/>
              <a:t>是否有人居住</a:t>
            </a:r>
          </a:p>
          <a:p>
            <a:pPr lvl="1" algn="l" rtl="0"/>
            <a:r>
              <a:rPr lang="zh-CN" b="0" i="0" u="none" baseline="0"/>
              <a:t>天气</a:t>
            </a:r>
          </a:p>
          <a:p>
            <a:pPr lvl="1" algn="l" rtl="0"/>
            <a:r>
              <a:rPr lang="zh-CN" b="0" i="0" u="none" baseline="0"/>
              <a:t>危险</a:t>
            </a:r>
          </a:p>
          <a:p>
            <a:pPr lvl="1" algn="l" rtl="0"/>
            <a:r>
              <a:rPr lang="zh-CN" b="0" i="0" u="none" baseline="0"/>
              <a:t>搜索主体介绍 </a:t>
            </a:r>
          </a:p>
        </p:txBody>
      </p:sp>
      <p:sp>
        <p:nvSpPr>
          <p:cNvPr id="3" name="Title 2">
            <a:extLst>
              <a:ext uri="{FF2B5EF4-FFF2-40B4-BE49-F238E27FC236}">
                <a16:creationId xmlns:a16="http://schemas.microsoft.com/office/drawing/2014/main" id="{E1FC3999-73BD-4CBF-890C-2C95882AA794}"/>
              </a:ext>
            </a:extLst>
          </p:cNvPr>
          <p:cNvSpPr>
            <a:spLocks noGrp="1"/>
          </p:cNvSpPr>
          <p:nvPr>
            <p:ph type="title"/>
          </p:nvPr>
        </p:nvSpPr>
        <p:spPr>
          <a:xfrm>
            <a:off x="315142" y="320678"/>
            <a:ext cx="5806851" cy="1017672"/>
          </a:xfrm>
        </p:spPr>
        <p:txBody>
          <a:bodyPr/>
          <a:lstStyle/>
          <a:p>
            <a:pPr algn="l" rtl="0"/>
            <a:r>
              <a:rPr lang="zh-CN" b="1" i="1" u="none" baseline="0"/>
              <a:t>估量第 1 步</a:t>
            </a:r>
          </a:p>
        </p:txBody>
      </p:sp>
      <p:sp>
        <p:nvSpPr>
          <p:cNvPr id="4" name="Text Placeholder 3">
            <a:extLst>
              <a:ext uri="{FF2B5EF4-FFF2-40B4-BE49-F238E27FC236}">
                <a16:creationId xmlns:a16="http://schemas.microsoft.com/office/drawing/2014/main" id="{934B8D07-1165-4A3C-A283-DEBBB2EF76F9}"/>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73286F08-293B-4EB1-B5AD-062FD615F70D}"/>
              </a:ext>
            </a:extLst>
          </p:cNvPr>
          <p:cNvSpPr>
            <a:spLocks noGrp="1"/>
          </p:cNvSpPr>
          <p:nvPr>
            <p:ph type="body" sz="quarter" idx="11"/>
          </p:nvPr>
        </p:nvSpPr>
        <p:spPr/>
        <p:txBody>
          <a:bodyPr/>
          <a:lstStyle/>
          <a:p>
            <a:pPr algn="r" rtl="0"/>
            <a:r>
              <a:rPr lang="zh-CN" b="0" i="0" u="none" baseline="0"/>
              <a:t>7-8</a:t>
            </a:r>
          </a:p>
        </p:txBody>
      </p:sp>
      <p:sp>
        <p:nvSpPr>
          <p:cNvPr id="7" name="Content Placeholder 6">
            <a:extLst>
              <a:ext uri="{FF2B5EF4-FFF2-40B4-BE49-F238E27FC236}">
                <a16:creationId xmlns:a16="http://schemas.microsoft.com/office/drawing/2014/main" id="{907510B6-EB70-4E9A-95E4-BCEA17C7F813}"/>
              </a:ext>
            </a:extLst>
          </p:cNvPr>
          <p:cNvSpPr>
            <a:spLocks noGrp="1"/>
          </p:cNvSpPr>
          <p:nvPr>
            <p:ph sz="quarter" idx="12"/>
          </p:nvPr>
        </p:nvSpPr>
        <p:spPr/>
        <p:txBody>
          <a:bodyPr/>
          <a:lstStyle/>
          <a:p>
            <a:pPr rtl="0"/>
            <a:r>
              <a:rPr lang="zh-CN" b="0" i="0" u="none" baseline="0"/>
              <a:t>PM 7-5</a:t>
            </a:r>
          </a:p>
        </p:txBody>
      </p:sp>
      <p:pic>
        <p:nvPicPr>
          <p:cNvPr id="6" name="Picture 5" descr="估量第 1 步。图片展示了部分屋顶坍塌的一幢建筑物。">
            <a:extLst>
              <a:ext uri="{FF2B5EF4-FFF2-40B4-BE49-F238E27FC236}">
                <a16:creationId xmlns:a16="http://schemas.microsoft.com/office/drawing/2014/main" id="{8B5AC193-D036-47CD-8DE0-6CDD62FB8A1A}"/>
              </a:ext>
            </a:extLst>
          </p:cNvPr>
          <p:cNvPicPr>
            <a:picLocks noChangeAspect="1"/>
          </p:cNvPicPr>
          <p:nvPr/>
        </p:nvPicPr>
        <p:blipFill>
          <a:blip r:embed="rId2"/>
          <a:stretch>
            <a:fillRect/>
          </a:stretch>
        </p:blipFill>
        <p:spPr>
          <a:xfrm>
            <a:off x="5045778" y="1935261"/>
            <a:ext cx="3737367" cy="3651244"/>
          </a:xfrm>
          <a:prstGeom prst="rect">
            <a:avLst/>
          </a:prstGeom>
        </p:spPr>
      </p:pic>
    </p:spTree>
    <p:extLst>
      <p:ext uri="{BB962C8B-B14F-4D97-AF65-F5344CB8AC3E}">
        <p14:creationId xmlns:p14="http://schemas.microsoft.com/office/powerpoint/2010/main" val="218780959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E0B200-ED1A-4380-B9E8-D4036DF2D8F3}"/>
              </a:ext>
            </a:extLst>
          </p:cNvPr>
          <p:cNvSpPr>
            <a:spLocks noGrp="1"/>
          </p:cNvSpPr>
          <p:nvPr>
            <p:ph idx="1"/>
          </p:nvPr>
        </p:nvSpPr>
        <p:spPr/>
        <p:txBody>
          <a:bodyPr>
            <a:normAutofit/>
          </a:bodyPr>
          <a:lstStyle/>
          <a:p>
            <a:pPr algn="l" rtl="0">
              <a:spcBef>
                <a:spcPts val="400"/>
              </a:spcBef>
            </a:pPr>
            <a:r>
              <a:rPr lang="zh-CN" sz="2600" b="0" i="0" u="none" baseline="0"/>
              <a:t>针对以下问题进行头脑风暴讨论：</a:t>
            </a:r>
          </a:p>
          <a:p>
            <a:pPr lvl="1" algn="l" rtl="0">
              <a:spcBef>
                <a:spcPts val="400"/>
              </a:spcBef>
            </a:pPr>
            <a:r>
              <a:rPr lang="zh-CN" sz="2200" b="0" i="0" u="none" baseline="0"/>
              <a:t>根据这个情景分析，您觉得受灾地区的可能的人口密度如何？</a:t>
            </a:r>
          </a:p>
          <a:p>
            <a:pPr lvl="1" algn="l" rtl="0">
              <a:spcBef>
                <a:spcPts val="400"/>
              </a:spcBef>
            </a:pPr>
            <a:r>
              <a:rPr lang="zh-CN" sz="2200" b="0" i="0" u="none" baseline="0"/>
              <a:t>根据这个情景分析，您觉得必须收集哪些事实？</a:t>
            </a:r>
          </a:p>
          <a:p>
            <a:pPr lvl="1" algn="l" rtl="0">
              <a:spcBef>
                <a:spcPts val="400"/>
              </a:spcBef>
            </a:pPr>
            <a:r>
              <a:rPr lang="zh-CN" sz="2200" b="0" i="0" u="none" baseline="0"/>
              <a:t>这些事实可能会对搜救行动带来哪些影响？</a:t>
            </a:r>
          </a:p>
          <a:p>
            <a:pPr lvl="1" algn="l" rtl="0">
              <a:spcBef>
                <a:spcPts val="400"/>
              </a:spcBef>
            </a:pPr>
            <a:r>
              <a:rPr lang="zh-CN" sz="2200" b="0" i="0" u="none" baseline="0"/>
              <a:t>可以采取哪种类型的搜救行动？</a:t>
            </a:r>
          </a:p>
          <a:p>
            <a:pPr lvl="1" algn="l" rtl="0">
              <a:spcBef>
                <a:spcPts val="400"/>
              </a:spcBef>
            </a:pPr>
            <a:r>
              <a:rPr lang="zh-CN" sz="2200" b="0" i="0" u="none" baseline="0"/>
              <a:t>在这种情景下，搜救人员可能面临哪些限制（若有）？</a:t>
            </a:r>
          </a:p>
          <a:p>
            <a:pPr lvl="1" algn="l" rtl="0">
              <a:spcBef>
                <a:spcPts val="400"/>
              </a:spcBef>
            </a:pPr>
            <a:r>
              <a:rPr lang="zh-CN" sz="2200" b="0" i="0" u="none" baseline="0"/>
              <a:t>根据社区紧急响应小组 (CERT) 的既定使命，志愿者能否克服这些限制？若可以，如何克服？</a:t>
            </a:r>
          </a:p>
          <a:p>
            <a:pPr algn="l" rtl="0">
              <a:spcBef>
                <a:spcPts val="400"/>
              </a:spcBef>
            </a:pPr>
            <a:endParaRPr lang="zh-CN" dirty="0"/>
          </a:p>
        </p:txBody>
      </p:sp>
      <p:sp>
        <p:nvSpPr>
          <p:cNvPr id="3" name="Title 2">
            <a:extLst>
              <a:ext uri="{FF2B5EF4-FFF2-40B4-BE49-F238E27FC236}">
                <a16:creationId xmlns:a16="http://schemas.microsoft.com/office/drawing/2014/main" id="{66209375-CC8B-477E-9871-44936EB78253}"/>
              </a:ext>
            </a:extLst>
          </p:cNvPr>
          <p:cNvSpPr>
            <a:spLocks noGrp="1"/>
          </p:cNvSpPr>
          <p:nvPr>
            <p:ph type="title"/>
          </p:nvPr>
        </p:nvSpPr>
        <p:spPr>
          <a:xfrm>
            <a:off x="315142" y="320678"/>
            <a:ext cx="5806851" cy="1017672"/>
          </a:xfrm>
        </p:spPr>
        <p:txBody>
          <a:bodyPr/>
          <a:lstStyle/>
          <a:p>
            <a:pPr algn="l" rtl="0"/>
            <a:r>
              <a:rPr lang="zh-CN" b="1" i="1" u="none" baseline="0"/>
              <a:t>练习 7.1</a:t>
            </a:r>
          </a:p>
        </p:txBody>
      </p:sp>
      <p:sp>
        <p:nvSpPr>
          <p:cNvPr id="4" name="Text Placeholder 3">
            <a:extLst>
              <a:ext uri="{FF2B5EF4-FFF2-40B4-BE49-F238E27FC236}">
                <a16:creationId xmlns:a16="http://schemas.microsoft.com/office/drawing/2014/main" id="{141137E5-4D0D-47B5-A426-3EDF59D165B2}"/>
              </a:ext>
            </a:extLst>
          </p:cNvPr>
          <p:cNvSpPr>
            <a:spLocks noGrp="1"/>
          </p:cNvSpPr>
          <p:nvPr>
            <p:ph type="body" sz="quarter" idx="10"/>
          </p:nvPr>
        </p:nvSpPr>
        <p:spPr>
          <a:xfrm>
            <a:off x="1429787" y="6385716"/>
            <a:ext cx="4628113"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605680A7-7451-43D3-88AA-2EBF89420CCD}"/>
              </a:ext>
            </a:extLst>
          </p:cNvPr>
          <p:cNvSpPr>
            <a:spLocks noGrp="1"/>
          </p:cNvSpPr>
          <p:nvPr>
            <p:ph type="body" sz="quarter" idx="11"/>
          </p:nvPr>
        </p:nvSpPr>
        <p:spPr/>
        <p:txBody>
          <a:bodyPr/>
          <a:lstStyle/>
          <a:p>
            <a:pPr algn="r" rtl="0"/>
            <a:r>
              <a:rPr lang="zh-CN" b="0" i="0" u="none" baseline="0"/>
              <a:t>7-9</a:t>
            </a:r>
          </a:p>
        </p:txBody>
      </p:sp>
      <p:sp>
        <p:nvSpPr>
          <p:cNvPr id="6" name="Content Placeholder 5">
            <a:extLst>
              <a:ext uri="{FF2B5EF4-FFF2-40B4-BE49-F238E27FC236}">
                <a16:creationId xmlns:a16="http://schemas.microsoft.com/office/drawing/2014/main" id="{9AAE557A-F460-4BDC-8694-58AABB39031A}"/>
              </a:ext>
            </a:extLst>
          </p:cNvPr>
          <p:cNvSpPr>
            <a:spLocks noGrp="1"/>
          </p:cNvSpPr>
          <p:nvPr>
            <p:ph sz="quarter" idx="12"/>
          </p:nvPr>
        </p:nvSpPr>
        <p:spPr/>
        <p:txBody>
          <a:bodyPr/>
          <a:lstStyle/>
          <a:p>
            <a:pPr rtl="0"/>
            <a:r>
              <a:rPr lang="zh-CN" b="0" i="0" u="none" baseline="0"/>
              <a:t>PM 7-5</a:t>
            </a:r>
          </a:p>
        </p:txBody>
      </p:sp>
    </p:spTree>
    <p:extLst>
      <p:ext uri="{BB962C8B-B14F-4D97-AF65-F5344CB8AC3E}">
        <p14:creationId xmlns:p14="http://schemas.microsoft.com/office/powerpoint/2010/main" val="306874835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E650F5-8676-4ECD-8E0E-3C21463889A2}"/>
              </a:ext>
            </a:extLst>
          </p:cNvPr>
          <p:cNvSpPr>
            <a:spLocks noGrp="1"/>
          </p:cNvSpPr>
          <p:nvPr>
            <p:ph idx="1"/>
          </p:nvPr>
        </p:nvSpPr>
        <p:spPr/>
        <p:txBody>
          <a:bodyPr/>
          <a:lstStyle/>
          <a:p>
            <a:pPr algn="l" rtl="0"/>
            <a:r>
              <a:rPr lang="zh-CN" b="1" i="0" u="none" baseline="0"/>
              <a:t>评估和沟通损失情况</a:t>
            </a:r>
          </a:p>
          <a:p>
            <a:pPr lvl="1" algn="l" rtl="0"/>
            <a:r>
              <a:rPr lang="zh-CN" b="0" i="0" u="none" baseline="0"/>
              <a:t>社区紧急响应小组 (CERT) 的搜索使命取决于损失程度是否为轻度、中度和重度 </a:t>
            </a:r>
          </a:p>
        </p:txBody>
      </p:sp>
      <p:sp>
        <p:nvSpPr>
          <p:cNvPr id="3" name="Title 2">
            <a:extLst>
              <a:ext uri="{FF2B5EF4-FFF2-40B4-BE49-F238E27FC236}">
                <a16:creationId xmlns:a16="http://schemas.microsoft.com/office/drawing/2014/main" id="{F2E0F924-1D71-48E9-A833-9E398817D930}"/>
              </a:ext>
            </a:extLst>
          </p:cNvPr>
          <p:cNvSpPr>
            <a:spLocks noGrp="1"/>
          </p:cNvSpPr>
          <p:nvPr>
            <p:ph type="title"/>
          </p:nvPr>
        </p:nvSpPr>
        <p:spPr>
          <a:xfrm>
            <a:off x="315142" y="320678"/>
            <a:ext cx="5806851" cy="1017672"/>
          </a:xfrm>
        </p:spPr>
        <p:txBody>
          <a:bodyPr/>
          <a:lstStyle/>
          <a:p>
            <a:pPr algn="l" rtl="0"/>
            <a:r>
              <a:rPr lang="zh-CN" b="1" i="1" u="none" baseline="0"/>
              <a:t>估量第 2 步</a:t>
            </a:r>
          </a:p>
        </p:txBody>
      </p:sp>
      <p:sp>
        <p:nvSpPr>
          <p:cNvPr id="4" name="Text Placeholder 3">
            <a:extLst>
              <a:ext uri="{FF2B5EF4-FFF2-40B4-BE49-F238E27FC236}">
                <a16:creationId xmlns:a16="http://schemas.microsoft.com/office/drawing/2014/main" id="{99A4DD77-05AE-4F66-BAEB-88018B33B6B4}"/>
              </a:ext>
            </a:extLst>
          </p:cNvPr>
          <p:cNvSpPr>
            <a:spLocks noGrp="1"/>
          </p:cNvSpPr>
          <p:nvPr>
            <p:ph type="body" sz="quarter" idx="10"/>
          </p:nvPr>
        </p:nvSpPr>
        <p:spPr>
          <a:xfrm>
            <a:off x="1429787" y="6385716"/>
            <a:ext cx="4628113"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4F0E1FF4-A341-4A3C-80B6-6FCFD4CABA1D}"/>
              </a:ext>
            </a:extLst>
          </p:cNvPr>
          <p:cNvSpPr>
            <a:spLocks noGrp="1"/>
          </p:cNvSpPr>
          <p:nvPr>
            <p:ph type="body" sz="quarter" idx="11"/>
          </p:nvPr>
        </p:nvSpPr>
        <p:spPr/>
        <p:txBody>
          <a:bodyPr/>
          <a:lstStyle/>
          <a:p>
            <a:pPr algn="r" rtl="0"/>
            <a:r>
              <a:rPr lang="zh-CN" b="0" i="0" u="none" baseline="0"/>
              <a:t>7-10</a:t>
            </a:r>
          </a:p>
        </p:txBody>
      </p:sp>
      <p:sp>
        <p:nvSpPr>
          <p:cNvPr id="6" name="Content Placeholder 5">
            <a:extLst>
              <a:ext uri="{FF2B5EF4-FFF2-40B4-BE49-F238E27FC236}">
                <a16:creationId xmlns:a16="http://schemas.microsoft.com/office/drawing/2014/main" id="{0B4CAA65-8E8B-48D0-B2E6-BC917006630D}"/>
              </a:ext>
            </a:extLst>
          </p:cNvPr>
          <p:cNvSpPr>
            <a:spLocks noGrp="1"/>
          </p:cNvSpPr>
          <p:nvPr>
            <p:ph sz="quarter" idx="12"/>
          </p:nvPr>
        </p:nvSpPr>
        <p:spPr/>
        <p:txBody>
          <a:bodyPr/>
          <a:lstStyle/>
          <a:p>
            <a:pPr rtl="0"/>
            <a:r>
              <a:rPr lang="zh-CN" b="0" i="0" u="none" baseline="0"/>
              <a:t>PM 7-6</a:t>
            </a:r>
          </a:p>
        </p:txBody>
      </p:sp>
    </p:spTree>
    <p:extLst>
      <p:ext uri="{BB962C8B-B14F-4D97-AF65-F5344CB8AC3E}">
        <p14:creationId xmlns:p14="http://schemas.microsoft.com/office/powerpoint/2010/main" val="143608278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30E5DB-A67A-4EB1-894D-6FDDE997B57F}"/>
              </a:ext>
            </a:extLst>
          </p:cNvPr>
          <p:cNvSpPr>
            <a:spLocks noGrp="1"/>
          </p:cNvSpPr>
          <p:nvPr>
            <p:ph idx="1"/>
          </p:nvPr>
        </p:nvSpPr>
        <p:spPr>
          <a:xfrm>
            <a:off x="315142" y="1521229"/>
            <a:ext cx="4899227" cy="4781145"/>
          </a:xfrm>
        </p:spPr>
        <p:txBody>
          <a:bodyPr/>
          <a:lstStyle/>
          <a:p>
            <a:pPr algn="l" rtl="0"/>
            <a:r>
              <a:rPr lang="zh-CN" b="0" i="0" u="none" baseline="0"/>
              <a:t>表层</a:t>
            </a:r>
          </a:p>
          <a:p>
            <a:pPr algn="l" rtl="0"/>
            <a:r>
              <a:rPr lang="zh-CN" b="0" i="0" u="none" baseline="0"/>
              <a:t>窗户破损</a:t>
            </a:r>
          </a:p>
          <a:p>
            <a:pPr algn="l" rtl="0"/>
            <a:r>
              <a:rPr lang="zh-CN" b="0" i="0" u="none" baseline="0"/>
              <a:t>墙面有许多可见裂纹或破损</a:t>
            </a:r>
          </a:p>
          <a:p>
            <a:pPr algn="l" rtl="0"/>
            <a:r>
              <a:rPr lang="zh-CN" b="0" i="0" u="none" baseline="0"/>
              <a:t>室内陈设有少量损失</a:t>
            </a:r>
          </a:p>
          <a:p>
            <a:pPr algn="l" rtl="0"/>
            <a:r>
              <a:rPr lang="zh-CN" b="1" i="0" u="none" baseline="0"/>
              <a:t>可安全进入和逗留</a:t>
            </a:r>
          </a:p>
        </p:txBody>
      </p:sp>
      <p:sp>
        <p:nvSpPr>
          <p:cNvPr id="4" name="Title 3">
            <a:extLst>
              <a:ext uri="{FF2B5EF4-FFF2-40B4-BE49-F238E27FC236}">
                <a16:creationId xmlns:a16="http://schemas.microsoft.com/office/drawing/2014/main" id="{D8A00FE8-200E-47CD-9E2D-CFE7AC56AA61}"/>
              </a:ext>
            </a:extLst>
          </p:cNvPr>
          <p:cNvSpPr>
            <a:spLocks noGrp="1"/>
          </p:cNvSpPr>
          <p:nvPr>
            <p:ph type="title"/>
          </p:nvPr>
        </p:nvSpPr>
        <p:spPr>
          <a:xfrm>
            <a:off x="315142" y="320678"/>
            <a:ext cx="5806851" cy="1017672"/>
          </a:xfrm>
        </p:spPr>
        <p:txBody>
          <a:bodyPr/>
          <a:lstStyle/>
          <a:p>
            <a:pPr algn="l" rtl="0"/>
            <a:r>
              <a:rPr lang="zh-CN" b="1" i="1" u="none" baseline="0"/>
              <a:t>轻度损坏</a:t>
            </a:r>
          </a:p>
        </p:txBody>
      </p:sp>
      <p:sp>
        <p:nvSpPr>
          <p:cNvPr id="6" name="Text Placeholder 5">
            <a:extLst>
              <a:ext uri="{FF2B5EF4-FFF2-40B4-BE49-F238E27FC236}">
                <a16:creationId xmlns:a16="http://schemas.microsoft.com/office/drawing/2014/main" id="{2A24DD16-0A78-4980-A6B1-5147A6012BBE}"/>
              </a:ext>
            </a:extLst>
          </p:cNvPr>
          <p:cNvSpPr>
            <a:spLocks noGrp="1"/>
          </p:cNvSpPr>
          <p:nvPr>
            <p:ph type="body" sz="quarter" idx="10"/>
          </p:nvPr>
        </p:nvSpPr>
        <p:spPr>
          <a:xfrm>
            <a:off x="1429787" y="6385716"/>
            <a:ext cx="4628113" cy="303212"/>
          </a:xfrm>
        </p:spPr>
        <p:txBody>
          <a:bodyPr/>
          <a:lstStyle/>
          <a:p>
            <a:pPr algn="l" rtl="0"/>
            <a:r>
              <a:rPr lang="zh-CN" b="0" i="0" u="none" baseline="0"/>
              <a:t>社区紧急响应小组 (CERT) 基础培训第 7 单元：轻度搜救行动</a:t>
            </a:r>
          </a:p>
        </p:txBody>
      </p:sp>
      <p:sp>
        <p:nvSpPr>
          <p:cNvPr id="7" name="Text Placeholder 6">
            <a:extLst>
              <a:ext uri="{FF2B5EF4-FFF2-40B4-BE49-F238E27FC236}">
                <a16:creationId xmlns:a16="http://schemas.microsoft.com/office/drawing/2014/main" id="{2ACAEF58-297B-4009-AC68-6A855D658282}"/>
              </a:ext>
            </a:extLst>
          </p:cNvPr>
          <p:cNvSpPr>
            <a:spLocks noGrp="1"/>
          </p:cNvSpPr>
          <p:nvPr>
            <p:ph type="body" sz="quarter" idx="11"/>
          </p:nvPr>
        </p:nvSpPr>
        <p:spPr/>
        <p:txBody>
          <a:bodyPr/>
          <a:lstStyle/>
          <a:p>
            <a:pPr algn="r" rtl="0"/>
            <a:r>
              <a:rPr lang="zh-CN" b="0" i="0" u="none" baseline="0"/>
              <a:t>7-11</a:t>
            </a:r>
          </a:p>
        </p:txBody>
      </p:sp>
      <p:sp>
        <p:nvSpPr>
          <p:cNvPr id="3" name="Content Placeholder 2">
            <a:extLst>
              <a:ext uri="{FF2B5EF4-FFF2-40B4-BE49-F238E27FC236}">
                <a16:creationId xmlns:a16="http://schemas.microsoft.com/office/drawing/2014/main" id="{D7D17D6B-5A22-492F-8FC7-0FF06E62F5FC}"/>
              </a:ext>
            </a:extLst>
          </p:cNvPr>
          <p:cNvSpPr>
            <a:spLocks noGrp="1"/>
          </p:cNvSpPr>
          <p:nvPr>
            <p:ph sz="quarter" idx="12"/>
          </p:nvPr>
        </p:nvSpPr>
        <p:spPr/>
        <p:txBody>
          <a:bodyPr/>
          <a:lstStyle/>
          <a:p>
            <a:pPr rtl="0"/>
            <a:r>
              <a:rPr lang="zh-CN" b="0" i="0" u="none" baseline="0"/>
              <a:t>PM 7-6</a:t>
            </a:r>
          </a:p>
        </p:txBody>
      </p:sp>
      <p:pic>
        <p:nvPicPr>
          <p:cNvPr id="8" name="Picture 7" descr="轻度损坏。图片展示了一名人员坐在图书馆的地板上盯着天花板，因为吊灯已经开始散落。该人员周围都是散落在地上的书籍和纸张。">
            <a:extLst>
              <a:ext uri="{FF2B5EF4-FFF2-40B4-BE49-F238E27FC236}">
                <a16:creationId xmlns:a16="http://schemas.microsoft.com/office/drawing/2014/main" id="{B00BE4F5-40CB-46D3-B74F-A608B0FF578B}"/>
              </a:ext>
            </a:extLst>
          </p:cNvPr>
          <p:cNvPicPr>
            <a:picLocks noChangeAspect="1"/>
          </p:cNvPicPr>
          <p:nvPr/>
        </p:nvPicPr>
        <p:blipFill>
          <a:blip r:embed="rId2"/>
          <a:stretch>
            <a:fillRect/>
          </a:stretch>
        </p:blipFill>
        <p:spPr>
          <a:xfrm>
            <a:off x="5344743" y="1646134"/>
            <a:ext cx="2752121" cy="4087470"/>
          </a:xfrm>
          <a:prstGeom prst="rect">
            <a:avLst/>
          </a:prstGeom>
        </p:spPr>
      </p:pic>
    </p:spTree>
    <p:extLst>
      <p:ext uri="{BB962C8B-B14F-4D97-AF65-F5344CB8AC3E}">
        <p14:creationId xmlns:p14="http://schemas.microsoft.com/office/powerpoint/2010/main" val="99879591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47AA68-824F-445B-9088-3163C0F47C5E}"/>
              </a:ext>
            </a:extLst>
          </p:cNvPr>
          <p:cNvSpPr>
            <a:spLocks noGrp="1"/>
          </p:cNvSpPr>
          <p:nvPr>
            <p:ph idx="1"/>
          </p:nvPr>
        </p:nvSpPr>
        <p:spPr>
          <a:xfrm>
            <a:off x="315142" y="1521229"/>
            <a:ext cx="4974490" cy="4781145"/>
          </a:xfrm>
        </p:spPr>
        <p:txBody>
          <a:bodyPr>
            <a:normAutofit/>
          </a:bodyPr>
          <a:lstStyle/>
          <a:p>
            <a:pPr algn="l" rtl="0"/>
            <a:r>
              <a:rPr lang="zh-CN" b="0" i="0" u="none" baseline="0"/>
              <a:t>可见损失</a:t>
            </a:r>
          </a:p>
          <a:p>
            <a:pPr algn="l" rtl="0"/>
            <a:r>
              <a:rPr lang="zh-CN" b="0" i="0" u="none" baseline="0"/>
              <a:t>装饰性物品的损毁或坠落</a:t>
            </a:r>
          </a:p>
          <a:p>
            <a:pPr algn="l" rtl="0"/>
            <a:r>
              <a:rPr lang="zh-CN" b="0" i="0" u="none" baseline="0"/>
              <a:t>墙面有许多可见裂纹或破损</a:t>
            </a:r>
          </a:p>
          <a:p>
            <a:pPr algn="l" rtl="0"/>
            <a:r>
              <a:rPr lang="zh-CN" b="0" i="0" u="none" baseline="0"/>
              <a:t>室内陈设遭到主要损失</a:t>
            </a:r>
          </a:p>
          <a:p>
            <a:pPr algn="l" rtl="0"/>
            <a:r>
              <a:rPr lang="zh-CN" b="0" i="0" u="none" baseline="0"/>
              <a:t>建筑物仍旧位于地基之上</a:t>
            </a:r>
          </a:p>
          <a:p>
            <a:pPr algn="l" rtl="0"/>
            <a:r>
              <a:rPr lang="zh-CN" b="1" i="0" u="none" baseline="0"/>
              <a:t>仅在需要拯救生命的情况下进入</a:t>
            </a:r>
          </a:p>
        </p:txBody>
      </p:sp>
      <p:sp>
        <p:nvSpPr>
          <p:cNvPr id="4" name="Title 3">
            <a:extLst>
              <a:ext uri="{FF2B5EF4-FFF2-40B4-BE49-F238E27FC236}">
                <a16:creationId xmlns:a16="http://schemas.microsoft.com/office/drawing/2014/main" id="{99B11709-142A-4F80-B87D-0E189C9F1B2E}"/>
              </a:ext>
            </a:extLst>
          </p:cNvPr>
          <p:cNvSpPr>
            <a:spLocks noGrp="1"/>
          </p:cNvSpPr>
          <p:nvPr>
            <p:ph type="title"/>
          </p:nvPr>
        </p:nvSpPr>
        <p:spPr>
          <a:xfrm>
            <a:off x="315142" y="320678"/>
            <a:ext cx="5806851" cy="1017672"/>
          </a:xfrm>
        </p:spPr>
        <p:txBody>
          <a:bodyPr/>
          <a:lstStyle/>
          <a:p>
            <a:pPr algn="l" rtl="0"/>
            <a:r>
              <a:rPr lang="zh-CN" b="1" i="1" u="none" baseline="0"/>
              <a:t>中度损坏</a:t>
            </a:r>
          </a:p>
        </p:txBody>
      </p:sp>
      <p:sp>
        <p:nvSpPr>
          <p:cNvPr id="6" name="Text Placeholder 5">
            <a:extLst>
              <a:ext uri="{FF2B5EF4-FFF2-40B4-BE49-F238E27FC236}">
                <a16:creationId xmlns:a16="http://schemas.microsoft.com/office/drawing/2014/main" id="{3B164A88-1C45-4E7E-B436-19EDA5DED293}"/>
              </a:ext>
            </a:extLst>
          </p:cNvPr>
          <p:cNvSpPr>
            <a:spLocks noGrp="1"/>
          </p:cNvSpPr>
          <p:nvPr>
            <p:ph type="body" sz="quarter" idx="10"/>
          </p:nvPr>
        </p:nvSpPr>
        <p:spPr>
          <a:xfrm>
            <a:off x="1429787" y="6385716"/>
            <a:ext cx="4830336" cy="303212"/>
          </a:xfrm>
        </p:spPr>
        <p:txBody>
          <a:bodyPr/>
          <a:lstStyle/>
          <a:p>
            <a:pPr algn="l" rtl="0"/>
            <a:r>
              <a:rPr lang="zh-CN" b="0" i="0" u="none" baseline="0"/>
              <a:t>社区紧急响应小组 (CERT) 基础培训第 7 单元：轻度搜救行动</a:t>
            </a:r>
          </a:p>
        </p:txBody>
      </p:sp>
      <p:sp>
        <p:nvSpPr>
          <p:cNvPr id="7" name="Text Placeholder 6">
            <a:extLst>
              <a:ext uri="{FF2B5EF4-FFF2-40B4-BE49-F238E27FC236}">
                <a16:creationId xmlns:a16="http://schemas.microsoft.com/office/drawing/2014/main" id="{8A7EE391-053B-41CE-92E3-78343E85A636}"/>
              </a:ext>
            </a:extLst>
          </p:cNvPr>
          <p:cNvSpPr>
            <a:spLocks noGrp="1"/>
          </p:cNvSpPr>
          <p:nvPr>
            <p:ph type="body" sz="quarter" idx="11"/>
          </p:nvPr>
        </p:nvSpPr>
        <p:spPr/>
        <p:txBody>
          <a:bodyPr/>
          <a:lstStyle/>
          <a:p>
            <a:pPr algn="r" rtl="0"/>
            <a:r>
              <a:rPr lang="zh-CN" b="0" i="0" u="none" baseline="0"/>
              <a:t>7-12</a:t>
            </a:r>
          </a:p>
        </p:txBody>
      </p:sp>
      <p:sp>
        <p:nvSpPr>
          <p:cNvPr id="3" name="Content Placeholder 2">
            <a:extLst>
              <a:ext uri="{FF2B5EF4-FFF2-40B4-BE49-F238E27FC236}">
                <a16:creationId xmlns:a16="http://schemas.microsoft.com/office/drawing/2014/main" id="{6B25E2A9-9073-4FA8-A37E-B9D6F2A34067}"/>
              </a:ext>
            </a:extLst>
          </p:cNvPr>
          <p:cNvSpPr>
            <a:spLocks noGrp="1"/>
          </p:cNvSpPr>
          <p:nvPr>
            <p:ph sz="quarter" idx="12"/>
          </p:nvPr>
        </p:nvSpPr>
        <p:spPr/>
        <p:txBody>
          <a:bodyPr/>
          <a:lstStyle/>
          <a:p>
            <a:pPr rtl="0"/>
            <a:r>
              <a:rPr lang="zh-CN" b="0" i="0" u="none" baseline="0"/>
              <a:t>PM 7-6</a:t>
            </a:r>
          </a:p>
        </p:txBody>
      </p:sp>
      <p:pic>
        <p:nvPicPr>
          <p:cNvPr id="8" name="Picture 7" descr="中度损坏。图片展示了一栋房屋仍旧矗立，但可明显看到建筑物的损坏。">
            <a:extLst>
              <a:ext uri="{FF2B5EF4-FFF2-40B4-BE49-F238E27FC236}">
                <a16:creationId xmlns:a16="http://schemas.microsoft.com/office/drawing/2014/main" id="{4142577A-EDB6-4954-9184-5BF0244386CA}"/>
              </a:ext>
            </a:extLst>
          </p:cNvPr>
          <p:cNvPicPr>
            <a:picLocks noChangeAspect="1"/>
          </p:cNvPicPr>
          <p:nvPr/>
        </p:nvPicPr>
        <p:blipFill>
          <a:blip r:embed="rId2"/>
          <a:stretch>
            <a:fillRect/>
          </a:stretch>
        </p:blipFill>
        <p:spPr>
          <a:xfrm>
            <a:off x="5289632" y="2259605"/>
            <a:ext cx="3546797" cy="2636860"/>
          </a:xfrm>
          <a:prstGeom prst="rect">
            <a:avLst/>
          </a:prstGeom>
        </p:spPr>
      </p:pic>
    </p:spTree>
    <p:extLst>
      <p:ext uri="{BB962C8B-B14F-4D97-AF65-F5344CB8AC3E}">
        <p14:creationId xmlns:p14="http://schemas.microsoft.com/office/powerpoint/2010/main" val="34457346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B04987-526C-445F-9C62-658963966CD1}"/>
              </a:ext>
            </a:extLst>
          </p:cNvPr>
          <p:cNvSpPr>
            <a:spLocks noGrp="1"/>
          </p:cNvSpPr>
          <p:nvPr>
            <p:ph idx="1"/>
          </p:nvPr>
        </p:nvSpPr>
        <p:spPr>
          <a:xfrm>
            <a:off x="315142" y="1521229"/>
            <a:ext cx="4920551" cy="4781145"/>
          </a:xfrm>
        </p:spPr>
        <p:txBody>
          <a:bodyPr>
            <a:normAutofit/>
          </a:bodyPr>
          <a:lstStyle/>
          <a:p>
            <a:pPr algn="l" rtl="0"/>
            <a:r>
              <a:rPr lang="zh-CN" b="0" i="0" u="none" baseline="0"/>
              <a:t>部分或整体坍塌</a:t>
            </a:r>
          </a:p>
          <a:p>
            <a:pPr algn="l" rtl="0"/>
            <a:r>
              <a:rPr lang="zh-CN" b="0" i="0" u="none" baseline="0"/>
              <a:t>倾斜</a:t>
            </a:r>
          </a:p>
          <a:p>
            <a:pPr algn="l" rtl="0"/>
            <a:r>
              <a:rPr lang="zh-CN" b="0" i="0" u="none" baseline="0"/>
              <a:t>建筑物明显不稳定</a:t>
            </a:r>
          </a:p>
          <a:p>
            <a:pPr algn="l" rtl="0"/>
            <a:r>
              <a:rPr lang="zh-CN" b="0" i="0" u="none" baseline="0"/>
              <a:t>建筑物已脱离地基</a:t>
            </a:r>
          </a:p>
          <a:p>
            <a:pPr algn="l" rtl="0"/>
            <a:r>
              <a:rPr lang="zh-CN" b="0" i="0" u="none" baseline="0"/>
              <a:t>烟雾、火灾、天然气泄漏或危险品</a:t>
            </a:r>
          </a:p>
          <a:p>
            <a:pPr algn="l" rtl="0"/>
            <a:r>
              <a:rPr lang="zh-CN" b="0" i="0" u="none" baseline="0"/>
              <a:t>水位上升</a:t>
            </a:r>
          </a:p>
        </p:txBody>
      </p:sp>
      <p:sp>
        <p:nvSpPr>
          <p:cNvPr id="4" name="Title 3">
            <a:extLst>
              <a:ext uri="{FF2B5EF4-FFF2-40B4-BE49-F238E27FC236}">
                <a16:creationId xmlns:a16="http://schemas.microsoft.com/office/drawing/2014/main" id="{663D5667-8A0C-4268-9C8C-2BC1D279EA42}"/>
              </a:ext>
            </a:extLst>
          </p:cNvPr>
          <p:cNvSpPr>
            <a:spLocks noGrp="1"/>
          </p:cNvSpPr>
          <p:nvPr>
            <p:ph type="title"/>
          </p:nvPr>
        </p:nvSpPr>
        <p:spPr>
          <a:xfrm>
            <a:off x="315142" y="320678"/>
            <a:ext cx="5806851" cy="1017672"/>
          </a:xfrm>
        </p:spPr>
        <p:txBody>
          <a:bodyPr/>
          <a:lstStyle/>
          <a:p>
            <a:pPr algn="l" rtl="0"/>
            <a:r>
              <a:rPr lang="zh-CN" b="1" i="1" u="none" baseline="0"/>
              <a:t>重度损坏</a:t>
            </a:r>
          </a:p>
        </p:txBody>
      </p:sp>
      <p:sp>
        <p:nvSpPr>
          <p:cNvPr id="6" name="Text Placeholder 5">
            <a:extLst>
              <a:ext uri="{FF2B5EF4-FFF2-40B4-BE49-F238E27FC236}">
                <a16:creationId xmlns:a16="http://schemas.microsoft.com/office/drawing/2014/main" id="{5E26131A-80AC-448F-9C6D-2B632EC5CEF2}"/>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7" name="Text Placeholder 6">
            <a:extLst>
              <a:ext uri="{FF2B5EF4-FFF2-40B4-BE49-F238E27FC236}">
                <a16:creationId xmlns:a16="http://schemas.microsoft.com/office/drawing/2014/main" id="{2F1FE740-E6C9-4B17-9654-873C6DB10573}"/>
              </a:ext>
            </a:extLst>
          </p:cNvPr>
          <p:cNvSpPr>
            <a:spLocks noGrp="1"/>
          </p:cNvSpPr>
          <p:nvPr>
            <p:ph type="body" sz="quarter" idx="11"/>
          </p:nvPr>
        </p:nvSpPr>
        <p:spPr/>
        <p:txBody>
          <a:bodyPr/>
          <a:lstStyle/>
          <a:p>
            <a:pPr algn="r" rtl="0"/>
            <a:r>
              <a:rPr lang="zh-CN" b="0" i="0" u="none" baseline="0"/>
              <a:t>7-13</a:t>
            </a:r>
          </a:p>
        </p:txBody>
      </p:sp>
      <p:sp>
        <p:nvSpPr>
          <p:cNvPr id="3" name="Content Placeholder 2">
            <a:extLst>
              <a:ext uri="{FF2B5EF4-FFF2-40B4-BE49-F238E27FC236}">
                <a16:creationId xmlns:a16="http://schemas.microsoft.com/office/drawing/2014/main" id="{AAB97CDD-E555-4BC0-B888-A9828B3E6EC3}"/>
              </a:ext>
            </a:extLst>
          </p:cNvPr>
          <p:cNvSpPr>
            <a:spLocks noGrp="1"/>
          </p:cNvSpPr>
          <p:nvPr>
            <p:ph sz="quarter" idx="12"/>
          </p:nvPr>
        </p:nvSpPr>
        <p:spPr/>
        <p:txBody>
          <a:bodyPr/>
          <a:lstStyle/>
          <a:p>
            <a:pPr rtl="0"/>
            <a:r>
              <a:rPr lang="zh-CN" b="0" i="0" u="none" baseline="0"/>
              <a:t>PM 7-7</a:t>
            </a:r>
          </a:p>
        </p:txBody>
      </p:sp>
      <p:sp>
        <p:nvSpPr>
          <p:cNvPr id="8" name="Rectangle 7">
            <a:extLst>
              <a:ext uri="{FF2B5EF4-FFF2-40B4-BE49-F238E27FC236}">
                <a16:creationId xmlns:a16="http://schemas.microsoft.com/office/drawing/2014/main" id="{F01E7CFA-272E-420E-BBD5-F5A4F99FA9BC}"/>
              </a:ext>
            </a:extLst>
          </p:cNvPr>
          <p:cNvSpPr/>
          <p:nvPr/>
        </p:nvSpPr>
        <p:spPr>
          <a:xfrm>
            <a:off x="315141" y="4914072"/>
            <a:ext cx="8377864" cy="954107"/>
          </a:xfrm>
          <a:prstGeom prst="rect">
            <a:avLst/>
          </a:prstGeom>
        </p:spPr>
        <p:txBody>
          <a:bodyPr wrap="square">
            <a:spAutoFit/>
          </a:bodyPr>
          <a:lstStyle/>
          <a:p>
            <a:pPr marL="228600" indent="-228600" algn="l" rtl="0">
              <a:buFont typeface="Arial" panose="020B0604020202020204" pitchFamily="34" charset="0"/>
              <a:buChar char="•"/>
            </a:pPr>
            <a:r>
              <a:rPr lang="zh-CN" sz="2800" b="1" i="0" u="none" baseline="0">
                <a:latin typeface="SimSun" panose="020B0604020202020204" pitchFamily="34" charset="0"/>
                <a:cs typeface="SimSun" panose="020B0604020202020204" pitchFamily="34" charset="0"/>
              </a:rPr>
              <a:t>在任何情况下社区紧急响应小组 (CERT) 的志愿者均不得进入重度损毁的建筑物！</a:t>
            </a:r>
          </a:p>
        </p:txBody>
      </p:sp>
      <p:pic>
        <p:nvPicPr>
          <p:cNvPr id="9" name="Picture 8" descr="重度损坏。图片展示了一幢部分坍塌的小木屋，可明显看到建筑物损坏。">
            <a:extLst>
              <a:ext uri="{FF2B5EF4-FFF2-40B4-BE49-F238E27FC236}">
                <a16:creationId xmlns:a16="http://schemas.microsoft.com/office/drawing/2014/main" id="{6022F41A-B626-4EA8-868B-82E4180EB020}"/>
              </a:ext>
            </a:extLst>
          </p:cNvPr>
          <p:cNvPicPr>
            <a:picLocks noChangeAspect="1"/>
          </p:cNvPicPr>
          <p:nvPr/>
        </p:nvPicPr>
        <p:blipFill>
          <a:blip r:embed="rId2"/>
          <a:stretch>
            <a:fillRect/>
          </a:stretch>
        </p:blipFill>
        <p:spPr>
          <a:xfrm>
            <a:off x="5235693" y="2197359"/>
            <a:ext cx="3457312" cy="2147882"/>
          </a:xfrm>
          <a:prstGeom prst="rect">
            <a:avLst/>
          </a:prstGeom>
        </p:spPr>
      </p:pic>
    </p:spTree>
    <p:extLst>
      <p:ext uri="{BB962C8B-B14F-4D97-AF65-F5344CB8AC3E}">
        <p14:creationId xmlns:p14="http://schemas.microsoft.com/office/powerpoint/2010/main" val="124744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16006C-0ECD-4349-A850-6F5FFF938E82}"/>
              </a:ext>
            </a:extLst>
          </p:cNvPr>
          <p:cNvSpPr>
            <a:spLocks noGrp="1"/>
          </p:cNvSpPr>
          <p:nvPr>
            <p:ph idx="1"/>
          </p:nvPr>
        </p:nvSpPr>
        <p:spPr/>
        <p:txBody>
          <a:bodyPr/>
          <a:lstStyle/>
          <a:p>
            <a:pPr algn="l" rtl="0"/>
            <a:r>
              <a:rPr lang="zh-CN" b="0" i="0" u="none" baseline="0"/>
              <a:t>拥有迅速评估情况并采取有效措施保护自己的能力 </a:t>
            </a:r>
          </a:p>
          <a:p>
            <a:pPr algn="l" rtl="0"/>
            <a:r>
              <a:rPr lang="zh-CN" b="0" i="0" u="none" baseline="0"/>
              <a:t>设计一套家庭灾难计划，并使用演习的方式演练这类计划 </a:t>
            </a:r>
          </a:p>
          <a:p>
            <a:pPr algn="l" rtl="0"/>
            <a:r>
              <a:rPr lang="zh-CN" b="0" i="0" u="none" baseline="0"/>
              <a:t>在多个地点收集物资 </a:t>
            </a:r>
          </a:p>
          <a:p>
            <a:pPr algn="l" rtl="0"/>
            <a:r>
              <a:rPr lang="zh-CN" b="0" i="0" u="none" baseline="0"/>
              <a:t>通过缓和措施减少灾难所带来的影响 </a:t>
            </a:r>
          </a:p>
          <a:p>
            <a:pPr algn="l" rtl="0"/>
            <a:r>
              <a:rPr lang="zh-CN" b="0" i="0" u="none" baseline="0"/>
              <a:t>积极参与培训和志愿者项目 </a:t>
            </a:r>
          </a:p>
        </p:txBody>
      </p:sp>
      <p:sp>
        <p:nvSpPr>
          <p:cNvPr id="3" name="Title 2">
            <a:extLst>
              <a:ext uri="{FF2B5EF4-FFF2-40B4-BE49-F238E27FC236}">
                <a16:creationId xmlns:a16="http://schemas.microsoft.com/office/drawing/2014/main" id="{D43B9ADD-22BE-4CCE-B280-CB029D17B969}"/>
              </a:ext>
            </a:extLst>
          </p:cNvPr>
          <p:cNvSpPr>
            <a:spLocks noGrp="1"/>
          </p:cNvSpPr>
          <p:nvPr>
            <p:ph type="title"/>
          </p:nvPr>
        </p:nvSpPr>
        <p:spPr>
          <a:xfrm>
            <a:off x="315142" y="320678"/>
            <a:ext cx="5806851" cy="1017672"/>
          </a:xfrm>
        </p:spPr>
        <p:txBody>
          <a:bodyPr>
            <a:normAutofit/>
          </a:bodyPr>
          <a:lstStyle/>
          <a:p>
            <a:pPr algn="l" rtl="0"/>
            <a:r>
              <a:rPr lang="zh-CN" b="1" i="1" u="none" baseline="0"/>
              <a:t>灾难筹备工作</a:t>
            </a:r>
          </a:p>
        </p:txBody>
      </p:sp>
      <p:sp>
        <p:nvSpPr>
          <p:cNvPr id="4" name="Text Placeholder 3">
            <a:extLst>
              <a:ext uri="{FF2B5EF4-FFF2-40B4-BE49-F238E27FC236}">
                <a16:creationId xmlns:a16="http://schemas.microsoft.com/office/drawing/2014/main" id="{31AFA54F-9B9B-497A-9609-9FB90B78A1A2}"/>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76EFDB65-7FE9-4E38-9DE3-3AE656153BAB}"/>
              </a:ext>
            </a:extLst>
          </p:cNvPr>
          <p:cNvSpPr>
            <a:spLocks noGrp="1"/>
          </p:cNvSpPr>
          <p:nvPr>
            <p:ph type="body" sz="quarter" idx="11"/>
          </p:nvPr>
        </p:nvSpPr>
        <p:spPr/>
        <p:txBody>
          <a:bodyPr/>
          <a:lstStyle/>
          <a:p>
            <a:pPr algn="r" rtl="0"/>
            <a:r>
              <a:rPr lang="zh-CN" b="0" i="0" u="none" baseline="0"/>
              <a:t>1-19</a:t>
            </a:r>
          </a:p>
        </p:txBody>
      </p:sp>
      <p:sp>
        <p:nvSpPr>
          <p:cNvPr id="6" name="Content Placeholder 5">
            <a:extLst>
              <a:ext uri="{FF2B5EF4-FFF2-40B4-BE49-F238E27FC236}">
                <a16:creationId xmlns:a16="http://schemas.microsoft.com/office/drawing/2014/main" id="{B7629548-ECE8-47E9-B81C-48B422DDDCFB}"/>
              </a:ext>
            </a:extLst>
          </p:cNvPr>
          <p:cNvSpPr>
            <a:spLocks noGrp="1"/>
          </p:cNvSpPr>
          <p:nvPr>
            <p:ph sz="quarter" idx="12"/>
          </p:nvPr>
        </p:nvSpPr>
        <p:spPr/>
        <p:txBody>
          <a:bodyPr/>
          <a:lstStyle/>
          <a:p>
            <a:pPr rtl="0"/>
            <a:r>
              <a:rPr lang="zh-CN" b="0" i="0" u="none" baseline="0"/>
              <a:t>PM 1-10</a:t>
            </a:r>
          </a:p>
        </p:txBody>
      </p:sp>
    </p:spTree>
    <p:extLst>
      <p:ext uri="{BB962C8B-B14F-4D97-AF65-F5344CB8AC3E}">
        <p14:creationId xmlns:p14="http://schemas.microsoft.com/office/powerpoint/2010/main" val="273231442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424AB2-41A8-4C74-AF5A-64FF4026BAE1}"/>
              </a:ext>
            </a:extLst>
          </p:cNvPr>
          <p:cNvSpPr>
            <a:spLocks noGrp="1"/>
          </p:cNvSpPr>
          <p:nvPr>
            <p:ph idx="1"/>
          </p:nvPr>
        </p:nvSpPr>
        <p:spPr/>
        <p:txBody>
          <a:bodyPr/>
          <a:lstStyle/>
          <a:p>
            <a:pPr algn="l" rtl="0"/>
            <a:r>
              <a:rPr lang="zh-CN" b="1" i="0" u="none" baseline="0"/>
              <a:t>考虑可能发生的情境：</a:t>
            </a:r>
          </a:p>
          <a:p>
            <a:pPr lvl="1" algn="l" rtl="0"/>
            <a:r>
              <a:rPr lang="zh-CN" b="0" i="0" u="none" baseline="0"/>
              <a:t>当前情况有多稳定？</a:t>
            </a:r>
          </a:p>
          <a:p>
            <a:pPr lvl="1" algn="l" rtl="0"/>
            <a:r>
              <a:rPr lang="zh-CN" b="0" i="0" u="none" baseline="0"/>
              <a:t>应当考量的次级因素包括哪些？</a:t>
            </a:r>
          </a:p>
          <a:p>
            <a:pPr lvl="1" algn="l" rtl="0"/>
            <a:r>
              <a:rPr lang="zh-CN" b="0" i="0" u="none" baseline="0"/>
              <a:t>还可能出现什么问题？</a:t>
            </a:r>
          </a:p>
          <a:p>
            <a:pPr lvl="1" algn="l" rtl="0"/>
            <a:r>
              <a:rPr lang="zh-CN" b="0" i="0" u="none" baseline="0"/>
              <a:t>这一切对搜救工作意味着什么？</a:t>
            </a:r>
          </a:p>
        </p:txBody>
      </p:sp>
      <p:sp>
        <p:nvSpPr>
          <p:cNvPr id="3" name="Title 2">
            <a:extLst>
              <a:ext uri="{FF2B5EF4-FFF2-40B4-BE49-F238E27FC236}">
                <a16:creationId xmlns:a16="http://schemas.microsoft.com/office/drawing/2014/main" id="{7E57F623-2299-4281-A1CB-0A07081DEF77}"/>
              </a:ext>
            </a:extLst>
          </p:cNvPr>
          <p:cNvSpPr>
            <a:spLocks noGrp="1"/>
          </p:cNvSpPr>
          <p:nvPr>
            <p:ph type="title"/>
          </p:nvPr>
        </p:nvSpPr>
        <p:spPr>
          <a:xfrm>
            <a:off x="315142" y="320678"/>
            <a:ext cx="5806851" cy="1017672"/>
          </a:xfrm>
        </p:spPr>
        <p:txBody>
          <a:bodyPr/>
          <a:lstStyle/>
          <a:p>
            <a:pPr algn="l" rtl="0"/>
            <a:r>
              <a:rPr lang="zh-CN" b="1" i="1" u="none" baseline="0"/>
              <a:t>估量第 3 步</a:t>
            </a:r>
          </a:p>
        </p:txBody>
      </p:sp>
      <p:sp>
        <p:nvSpPr>
          <p:cNvPr id="4" name="Text Placeholder 3">
            <a:extLst>
              <a:ext uri="{FF2B5EF4-FFF2-40B4-BE49-F238E27FC236}">
                <a16:creationId xmlns:a16="http://schemas.microsoft.com/office/drawing/2014/main" id="{CB079157-48DF-4070-BF47-C8038081A346}"/>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B8A98564-17B9-42BB-B781-0793FB869FB2}"/>
              </a:ext>
            </a:extLst>
          </p:cNvPr>
          <p:cNvSpPr>
            <a:spLocks noGrp="1"/>
          </p:cNvSpPr>
          <p:nvPr>
            <p:ph type="body" sz="quarter" idx="11"/>
          </p:nvPr>
        </p:nvSpPr>
        <p:spPr/>
        <p:txBody>
          <a:bodyPr/>
          <a:lstStyle/>
          <a:p>
            <a:pPr algn="r" rtl="0"/>
            <a:r>
              <a:rPr lang="zh-CN" b="0" i="0" u="none" baseline="0"/>
              <a:t>7-14</a:t>
            </a:r>
          </a:p>
        </p:txBody>
      </p:sp>
      <p:sp>
        <p:nvSpPr>
          <p:cNvPr id="6" name="Content Placeholder 5">
            <a:extLst>
              <a:ext uri="{FF2B5EF4-FFF2-40B4-BE49-F238E27FC236}">
                <a16:creationId xmlns:a16="http://schemas.microsoft.com/office/drawing/2014/main" id="{212E9BE4-CBA8-4944-8149-E72726D4A9EC}"/>
              </a:ext>
            </a:extLst>
          </p:cNvPr>
          <p:cNvSpPr>
            <a:spLocks noGrp="1"/>
          </p:cNvSpPr>
          <p:nvPr>
            <p:ph sz="quarter" idx="12"/>
          </p:nvPr>
        </p:nvSpPr>
        <p:spPr/>
        <p:txBody>
          <a:bodyPr/>
          <a:lstStyle/>
          <a:p>
            <a:pPr rtl="0"/>
            <a:r>
              <a:rPr lang="zh-CN" b="0" i="0" u="none" baseline="0"/>
              <a:t>PM 7-8</a:t>
            </a:r>
          </a:p>
        </p:txBody>
      </p:sp>
    </p:spTree>
    <p:extLst>
      <p:ext uri="{BB962C8B-B14F-4D97-AF65-F5344CB8AC3E}">
        <p14:creationId xmlns:p14="http://schemas.microsoft.com/office/powerpoint/2010/main" val="33092722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344445-147E-4597-BA5C-A6DEC8B51817}"/>
              </a:ext>
            </a:extLst>
          </p:cNvPr>
          <p:cNvSpPr>
            <a:spLocks noGrp="1"/>
          </p:cNvSpPr>
          <p:nvPr>
            <p:ph idx="1"/>
          </p:nvPr>
        </p:nvSpPr>
        <p:spPr/>
        <p:txBody>
          <a:bodyPr/>
          <a:lstStyle/>
          <a:p>
            <a:pPr algn="l" rtl="0"/>
            <a:r>
              <a:rPr lang="zh-CN" b="1" i="0" u="none" baseline="0"/>
              <a:t>评估自身情况：</a:t>
            </a:r>
          </a:p>
          <a:p>
            <a:pPr lvl="1" algn="l" rtl="0"/>
            <a:r>
              <a:rPr lang="zh-CN" b="0" i="0" u="none" baseline="0"/>
              <a:t>当前情况是否足够安全，以继续行动？</a:t>
            </a:r>
          </a:p>
          <a:p>
            <a:pPr lvl="1" algn="l" rtl="0"/>
            <a:r>
              <a:rPr lang="zh-CN" b="0" i="0" u="none" baseline="0"/>
              <a:t>救援者面临着怎样的风险？</a:t>
            </a:r>
          </a:p>
          <a:p>
            <a:pPr lvl="1" algn="l" rtl="0"/>
            <a:r>
              <a:rPr lang="zh-CN" b="0" i="0" u="none" baseline="0"/>
              <a:t>需要哪些资源？</a:t>
            </a:r>
          </a:p>
          <a:p>
            <a:pPr lvl="1" algn="l" rtl="0"/>
            <a:r>
              <a:rPr lang="zh-CN" b="0" i="0" u="none" baseline="0"/>
              <a:t>有哪些的可用资源？</a:t>
            </a:r>
          </a:p>
        </p:txBody>
      </p:sp>
      <p:sp>
        <p:nvSpPr>
          <p:cNvPr id="3" name="Title 2">
            <a:extLst>
              <a:ext uri="{FF2B5EF4-FFF2-40B4-BE49-F238E27FC236}">
                <a16:creationId xmlns:a16="http://schemas.microsoft.com/office/drawing/2014/main" id="{875F36A3-A938-41C3-B03B-4C934210AD0D}"/>
              </a:ext>
            </a:extLst>
          </p:cNvPr>
          <p:cNvSpPr>
            <a:spLocks noGrp="1"/>
          </p:cNvSpPr>
          <p:nvPr>
            <p:ph type="title"/>
          </p:nvPr>
        </p:nvSpPr>
        <p:spPr>
          <a:xfrm>
            <a:off x="315142" y="320678"/>
            <a:ext cx="5806851" cy="1017672"/>
          </a:xfrm>
        </p:spPr>
        <p:txBody>
          <a:bodyPr/>
          <a:lstStyle/>
          <a:p>
            <a:pPr algn="l" rtl="0"/>
            <a:r>
              <a:rPr lang="zh-CN" b="1" i="1" u="none" baseline="0"/>
              <a:t>估量第 4 步</a:t>
            </a:r>
          </a:p>
        </p:txBody>
      </p:sp>
      <p:sp>
        <p:nvSpPr>
          <p:cNvPr id="4" name="Text Placeholder 3">
            <a:extLst>
              <a:ext uri="{FF2B5EF4-FFF2-40B4-BE49-F238E27FC236}">
                <a16:creationId xmlns:a16="http://schemas.microsoft.com/office/drawing/2014/main" id="{4147EE7A-0D10-4BC4-9B50-D05FC4015479}"/>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474B9B9B-681E-4128-84C9-E44B72B78E77}"/>
              </a:ext>
            </a:extLst>
          </p:cNvPr>
          <p:cNvSpPr>
            <a:spLocks noGrp="1"/>
          </p:cNvSpPr>
          <p:nvPr>
            <p:ph type="body" sz="quarter" idx="11"/>
          </p:nvPr>
        </p:nvSpPr>
        <p:spPr/>
        <p:txBody>
          <a:bodyPr/>
          <a:lstStyle/>
          <a:p>
            <a:pPr algn="r" rtl="0"/>
            <a:r>
              <a:rPr lang="zh-CN" b="0" i="0" u="none" baseline="0"/>
              <a:t>7-15</a:t>
            </a:r>
          </a:p>
        </p:txBody>
      </p:sp>
      <p:sp>
        <p:nvSpPr>
          <p:cNvPr id="6" name="Content Placeholder 5">
            <a:extLst>
              <a:ext uri="{FF2B5EF4-FFF2-40B4-BE49-F238E27FC236}">
                <a16:creationId xmlns:a16="http://schemas.microsoft.com/office/drawing/2014/main" id="{93AD9A56-9365-425D-AFF9-33710EBEC783}"/>
              </a:ext>
            </a:extLst>
          </p:cNvPr>
          <p:cNvSpPr>
            <a:spLocks noGrp="1"/>
          </p:cNvSpPr>
          <p:nvPr>
            <p:ph sz="quarter" idx="12"/>
          </p:nvPr>
        </p:nvSpPr>
        <p:spPr/>
        <p:txBody>
          <a:bodyPr/>
          <a:lstStyle/>
          <a:p>
            <a:pPr rtl="0"/>
            <a:r>
              <a:rPr lang="zh-CN" b="0" i="0" u="none" baseline="0"/>
              <a:t>PM 7-9</a:t>
            </a:r>
          </a:p>
        </p:txBody>
      </p:sp>
    </p:spTree>
    <p:extLst>
      <p:ext uri="{BB962C8B-B14F-4D97-AF65-F5344CB8AC3E}">
        <p14:creationId xmlns:p14="http://schemas.microsoft.com/office/powerpoint/2010/main" val="321472748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716F098-E69A-43B5-B1B3-16F6A922E5F0}"/>
              </a:ext>
            </a:extLst>
          </p:cNvPr>
          <p:cNvSpPr>
            <a:spLocks noGrp="1"/>
          </p:cNvSpPr>
          <p:nvPr>
            <p:ph idx="1"/>
          </p:nvPr>
        </p:nvSpPr>
        <p:spPr/>
        <p:txBody>
          <a:bodyPr>
            <a:normAutofit/>
          </a:bodyPr>
          <a:lstStyle/>
          <a:p>
            <a:pPr algn="l" rtl="0">
              <a:lnSpc>
                <a:spcPct val="100000"/>
              </a:lnSpc>
              <a:spcBef>
                <a:spcPts val="600"/>
              </a:spcBef>
            </a:pPr>
            <a:r>
              <a:rPr lang="zh-CN" sz="2400" b="0" i="0" u="none" baseline="0"/>
              <a:t>人员：</a:t>
            </a:r>
          </a:p>
          <a:p>
            <a:pPr lvl="1" algn="l" rtl="0">
              <a:lnSpc>
                <a:spcPct val="100000"/>
              </a:lnSpc>
              <a:spcBef>
                <a:spcPts val="600"/>
              </a:spcBef>
            </a:pPr>
            <a:r>
              <a:rPr lang="zh-CN" sz="2000" b="0" i="0" u="none" baseline="0"/>
              <a:t>消防员</a:t>
            </a:r>
          </a:p>
          <a:p>
            <a:pPr lvl="1" algn="l" rtl="0">
              <a:lnSpc>
                <a:spcPct val="100000"/>
              </a:lnSpc>
              <a:spcBef>
                <a:spcPts val="600"/>
              </a:spcBef>
            </a:pPr>
            <a:r>
              <a:rPr lang="zh-CN" sz="2000" b="0" i="0" u="none" baseline="0"/>
              <a:t>警察</a:t>
            </a:r>
          </a:p>
          <a:p>
            <a:pPr lvl="1" algn="l" rtl="0">
              <a:lnSpc>
                <a:spcPct val="100000"/>
              </a:lnSpc>
              <a:spcBef>
                <a:spcPts val="600"/>
              </a:spcBef>
            </a:pPr>
            <a:r>
              <a:rPr lang="zh-CN" sz="2000" b="0" i="0" u="none" baseline="0"/>
              <a:t>医生、护士</a:t>
            </a:r>
          </a:p>
          <a:p>
            <a:pPr lvl="1" algn="l" rtl="0">
              <a:lnSpc>
                <a:spcPct val="100000"/>
              </a:lnSpc>
              <a:spcBef>
                <a:spcPts val="600"/>
              </a:spcBef>
            </a:pPr>
            <a:r>
              <a:rPr lang="zh-CN" sz="2000" b="0" i="0" u="none" baseline="0"/>
              <a:t>承包商 </a:t>
            </a:r>
          </a:p>
          <a:p>
            <a:pPr algn="l" rtl="0">
              <a:lnSpc>
                <a:spcPct val="100000"/>
              </a:lnSpc>
              <a:spcBef>
                <a:spcPts val="600"/>
              </a:spcBef>
            </a:pPr>
            <a:r>
              <a:rPr lang="zh-CN" sz="2400" b="0" i="0" u="none" baseline="0"/>
              <a:t>工具：</a:t>
            </a:r>
          </a:p>
          <a:p>
            <a:pPr lvl="1" algn="l" rtl="0">
              <a:lnSpc>
                <a:spcPct val="100000"/>
              </a:lnSpc>
              <a:spcBef>
                <a:spcPts val="600"/>
              </a:spcBef>
            </a:pPr>
            <a:r>
              <a:rPr lang="zh-CN" sz="2000" b="0" i="0" u="none" baseline="0"/>
              <a:t>撬棍</a:t>
            </a:r>
          </a:p>
          <a:p>
            <a:pPr lvl="1" algn="l" rtl="0">
              <a:lnSpc>
                <a:spcPct val="100000"/>
              </a:lnSpc>
              <a:spcBef>
                <a:spcPts val="600"/>
              </a:spcBef>
            </a:pPr>
            <a:r>
              <a:rPr lang="zh-CN" sz="2000" b="0" i="0" u="none" baseline="0"/>
              <a:t>自动千斤顶</a:t>
            </a:r>
          </a:p>
          <a:p>
            <a:pPr lvl="1" algn="l" rtl="0">
              <a:lnSpc>
                <a:spcPct val="100000"/>
              </a:lnSpc>
              <a:spcBef>
                <a:spcPts val="600"/>
              </a:spcBef>
            </a:pPr>
            <a:r>
              <a:rPr lang="zh-CN" sz="2000" b="0" i="0" u="none" baseline="0"/>
              <a:t>链锯 </a:t>
            </a:r>
          </a:p>
          <a:p>
            <a:pPr algn="l" rtl="0">
              <a:lnSpc>
                <a:spcPct val="100000"/>
              </a:lnSpc>
              <a:spcBef>
                <a:spcPts val="600"/>
              </a:spcBef>
            </a:pPr>
            <a:r>
              <a:rPr lang="zh-CN" sz="2400" b="0" i="0" u="none" baseline="0"/>
              <a:t>设备</a:t>
            </a:r>
          </a:p>
          <a:p>
            <a:pPr lvl="1" algn="l" rtl="0">
              <a:lnSpc>
                <a:spcPct val="100000"/>
              </a:lnSpc>
              <a:spcBef>
                <a:spcPts val="600"/>
              </a:spcBef>
            </a:pPr>
            <a:endParaRPr lang="zh-CN" sz="2000" dirty="0"/>
          </a:p>
        </p:txBody>
      </p:sp>
      <p:sp>
        <p:nvSpPr>
          <p:cNvPr id="3" name="Title 2">
            <a:extLst>
              <a:ext uri="{FF2B5EF4-FFF2-40B4-BE49-F238E27FC236}">
                <a16:creationId xmlns:a16="http://schemas.microsoft.com/office/drawing/2014/main" id="{EA2A6D50-309C-4B41-A26A-1AC8D972C945}"/>
              </a:ext>
            </a:extLst>
          </p:cNvPr>
          <p:cNvSpPr>
            <a:spLocks noGrp="1"/>
          </p:cNvSpPr>
          <p:nvPr>
            <p:ph type="title"/>
          </p:nvPr>
        </p:nvSpPr>
        <p:spPr>
          <a:xfrm>
            <a:off x="315142" y="320678"/>
            <a:ext cx="5806851" cy="1017672"/>
          </a:xfrm>
        </p:spPr>
        <p:txBody>
          <a:bodyPr/>
          <a:lstStyle/>
          <a:p>
            <a:pPr algn="l" rtl="0"/>
            <a:r>
              <a:rPr lang="zh-CN" b="1" i="1" u="none" baseline="0"/>
              <a:t>救援资源</a:t>
            </a:r>
          </a:p>
        </p:txBody>
      </p:sp>
      <p:sp>
        <p:nvSpPr>
          <p:cNvPr id="7" name="Text Placeholder 6">
            <a:extLst>
              <a:ext uri="{FF2B5EF4-FFF2-40B4-BE49-F238E27FC236}">
                <a16:creationId xmlns:a16="http://schemas.microsoft.com/office/drawing/2014/main" id="{164791FF-9453-47AA-A435-D11B77F6EA40}"/>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8" name="Text Placeholder 7">
            <a:extLst>
              <a:ext uri="{FF2B5EF4-FFF2-40B4-BE49-F238E27FC236}">
                <a16:creationId xmlns:a16="http://schemas.microsoft.com/office/drawing/2014/main" id="{EF5C43F6-BB04-4E3C-9FEC-32D42A438D3B}"/>
              </a:ext>
            </a:extLst>
          </p:cNvPr>
          <p:cNvSpPr>
            <a:spLocks noGrp="1"/>
          </p:cNvSpPr>
          <p:nvPr>
            <p:ph type="body" sz="quarter" idx="11"/>
          </p:nvPr>
        </p:nvSpPr>
        <p:spPr/>
        <p:txBody>
          <a:bodyPr/>
          <a:lstStyle/>
          <a:p>
            <a:pPr algn="r" rtl="0"/>
            <a:r>
              <a:rPr lang="zh-CN" b="0" i="0" u="none" baseline="0"/>
              <a:t>7-16</a:t>
            </a:r>
          </a:p>
        </p:txBody>
      </p:sp>
      <p:sp>
        <p:nvSpPr>
          <p:cNvPr id="2" name="Content Placeholder 1">
            <a:extLst>
              <a:ext uri="{FF2B5EF4-FFF2-40B4-BE49-F238E27FC236}">
                <a16:creationId xmlns:a16="http://schemas.microsoft.com/office/drawing/2014/main" id="{9505A2B4-A419-459E-8A22-452E032F2B18}"/>
              </a:ext>
            </a:extLst>
          </p:cNvPr>
          <p:cNvSpPr>
            <a:spLocks noGrp="1"/>
          </p:cNvSpPr>
          <p:nvPr>
            <p:ph sz="quarter" idx="12"/>
          </p:nvPr>
        </p:nvSpPr>
        <p:spPr/>
        <p:txBody>
          <a:bodyPr/>
          <a:lstStyle/>
          <a:p>
            <a:pPr rtl="0"/>
            <a:r>
              <a:rPr lang="zh-CN" b="0" i="0" u="none" baseline="0"/>
              <a:t>PM 7-9</a:t>
            </a:r>
          </a:p>
        </p:txBody>
      </p:sp>
      <p:pic>
        <p:nvPicPr>
          <p:cNvPr id="11" name="Picture 10" descr="救援资源。图片展示了承包商的工具、铁锤、钻头、头盔、木块、钢笔和手套。">
            <a:extLst>
              <a:ext uri="{FF2B5EF4-FFF2-40B4-BE49-F238E27FC236}">
                <a16:creationId xmlns:a16="http://schemas.microsoft.com/office/drawing/2014/main" id="{A56843CA-F4A7-4DA6-9A7E-D8A3E53B4311}"/>
              </a:ext>
            </a:extLst>
          </p:cNvPr>
          <p:cNvPicPr>
            <a:picLocks noChangeAspect="1"/>
          </p:cNvPicPr>
          <p:nvPr/>
        </p:nvPicPr>
        <p:blipFill>
          <a:blip r:embed="rId2"/>
          <a:stretch>
            <a:fillRect/>
          </a:stretch>
        </p:blipFill>
        <p:spPr>
          <a:xfrm>
            <a:off x="5102943" y="1617093"/>
            <a:ext cx="3381922" cy="4194622"/>
          </a:xfrm>
          <a:prstGeom prst="rect">
            <a:avLst/>
          </a:prstGeom>
        </p:spPr>
      </p:pic>
    </p:spTree>
    <p:extLst>
      <p:ext uri="{BB962C8B-B14F-4D97-AF65-F5344CB8AC3E}">
        <p14:creationId xmlns:p14="http://schemas.microsoft.com/office/powerpoint/2010/main" val="386211112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836C7BF-C089-456F-AA98-B013A46C101C}"/>
              </a:ext>
            </a:extLst>
          </p:cNvPr>
          <p:cNvSpPr>
            <a:spLocks noGrp="1"/>
          </p:cNvSpPr>
          <p:nvPr>
            <p:ph idx="1"/>
          </p:nvPr>
        </p:nvSpPr>
        <p:spPr>
          <a:xfrm>
            <a:off x="315142" y="1521229"/>
            <a:ext cx="4116181" cy="4781145"/>
          </a:xfrm>
        </p:spPr>
        <p:txBody>
          <a:bodyPr/>
          <a:lstStyle/>
          <a:p>
            <a:pPr algn="l" rtl="0">
              <a:lnSpc>
                <a:spcPct val="100000"/>
              </a:lnSpc>
              <a:spcBef>
                <a:spcPts val="600"/>
              </a:spcBef>
            </a:pPr>
            <a:r>
              <a:rPr lang="zh-CN" b="1" i="0" u="none" baseline="0"/>
              <a:t>确立优先要务：</a:t>
            </a:r>
          </a:p>
          <a:p>
            <a:pPr lvl="1" algn="l" rtl="0">
              <a:lnSpc>
                <a:spcPct val="100000"/>
              </a:lnSpc>
              <a:spcBef>
                <a:spcPts val="600"/>
              </a:spcBef>
            </a:pPr>
            <a:r>
              <a:rPr lang="zh-CN" b="0" i="0" u="none" baseline="0"/>
              <a:t>应当做些什么？</a:t>
            </a:r>
          </a:p>
          <a:p>
            <a:pPr lvl="1" algn="l" rtl="0">
              <a:lnSpc>
                <a:spcPct val="100000"/>
              </a:lnSpc>
              <a:spcBef>
                <a:spcPts val="600"/>
              </a:spcBef>
            </a:pPr>
            <a:r>
              <a:rPr lang="zh-CN" b="0" i="0" u="none" baseline="0"/>
              <a:t>完成任务的顺序如何？</a:t>
            </a:r>
          </a:p>
          <a:p>
            <a:pPr lvl="1" algn="l" rtl="0">
              <a:lnSpc>
                <a:spcPct val="100000"/>
              </a:lnSpc>
              <a:spcBef>
                <a:spcPts val="600"/>
              </a:spcBef>
            </a:pPr>
            <a:r>
              <a:rPr lang="zh-CN" b="0" i="0" u="none" baseline="0"/>
              <a:t>如何在最短时间内拯救最多人员？</a:t>
            </a:r>
          </a:p>
        </p:txBody>
      </p:sp>
      <p:sp>
        <p:nvSpPr>
          <p:cNvPr id="6" name="Title 5">
            <a:extLst>
              <a:ext uri="{FF2B5EF4-FFF2-40B4-BE49-F238E27FC236}">
                <a16:creationId xmlns:a16="http://schemas.microsoft.com/office/drawing/2014/main" id="{9CD3D371-B901-489D-B3B4-B2B52D4E5DCC}"/>
              </a:ext>
            </a:extLst>
          </p:cNvPr>
          <p:cNvSpPr>
            <a:spLocks noGrp="1"/>
          </p:cNvSpPr>
          <p:nvPr>
            <p:ph type="title"/>
          </p:nvPr>
        </p:nvSpPr>
        <p:spPr>
          <a:xfrm>
            <a:off x="315142" y="320678"/>
            <a:ext cx="5806851" cy="1017672"/>
          </a:xfrm>
        </p:spPr>
        <p:txBody>
          <a:bodyPr/>
          <a:lstStyle/>
          <a:p>
            <a:pPr algn="l" rtl="0"/>
            <a:r>
              <a:rPr lang="zh-CN" b="1" i="1" u="none" baseline="0"/>
              <a:t>估量第 5 步</a:t>
            </a:r>
          </a:p>
        </p:txBody>
      </p:sp>
      <p:sp>
        <p:nvSpPr>
          <p:cNvPr id="8" name="Text Placeholder 7">
            <a:extLst>
              <a:ext uri="{FF2B5EF4-FFF2-40B4-BE49-F238E27FC236}">
                <a16:creationId xmlns:a16="http://schemas.microsoft.com/office/drawing/2014/main" id="{0FD3B423-8F3C-408D-A827-44ED6FF93A6D}"/>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9" name="Text Placeholder 8">
            <a:extLst>
              <a:ext uri="{FF2B5EF4-FFF2-40B4-BE49-F238E27FC236}">
                <a16:creationId xmlns:a16="http://schemas.microsoft.com/office/drawing/2014/main" id="{F103AB64-3FBF-44CA-9485-5DF4C6F95153}"/>
              </a:ext>
            </a:extLst>
          </p:cNvPr>
          <p:cNvSpPr>
            <a:spLocks noGrp="1"/>
          </p:cNvSpPr>
          <p:nvPr>
            <p:ph type="body" sz="quarter" idx="11"/>
          </p:nvPr>
        </p:nvSpPr>
        <p:spPr/>
        <p:txBody>
          <a:bodyPr/>
          <a:lstStyle/>
          <a:p>
            <a:pPr algn="r" rtl="0"/>
            <a:r>
              <a:rPr lang="zh-CN" b="0" i="0" u="none" baseline="0"/>
              <a:t>7-17</a:t>
            </a:r>
          </a:p>
        </p:txBody>
      </p:sp>
      <p:sp>
        <p:nvSpPr>
          <p:cNvPr id="2" name="Content Placeholder 1">
            <a:extLst>
              <a:ext uri="{FF2B5EF4-FFF2-40B4-BE49-F238E27FC236}">
                <a16:creationId xmlns:a16="http://schemas.microsoft.com/office/drawing/2014/main" id="{8EAC871F-4FA8-4B5F-B703-FC9579A53315}"/>
              </a:ext>
            </a:extLst>
          </p:cNvPr>
          <p:cNvSpPr>
            <a:spLocks noGrp="1"/>
          </p:cNvSpPr>
          <p:nvPr>
            <p:ph sz="quarter" idx="12"/>
          </p:nvPr>
        </p:nvSpPr>
        <p:spPr/>
        <p:txBody>
          <a:bodyPr/>
          <a:lstStyle/>
          <a:p>
            <a:pPr rtl="0"/>
            <a:r>
              <a:rPr lang="zh-CN" b="0" i="0" u="none" baseline="0"/>
              <a:t>PM 7-10</a:t>
            </a:r>
          </a:p>
        </p:txBody>
      </p:sp>
      <p:pic>
        <p:nvPicPr>
          <p:cNvPr id="12" name="Picture 11" descr="估量第 5 步。图片展示了两名消防员在已经坍塌的建筑物内为受害者提供援助，该建筑物周围有火灾和散落的金属。">
            <a:extLst>
              <a:ext uri="{FF2B5EF4-FFF2-40B4-BE49-F238E27FC236}">
                <a16:creationId xmlns:a16="http://schemas.microsoft.com/office/drawing/2014/main" id="{458B7551-0BF2-4324-8557-1B67917A07DA}"/>
              </a:ext>
            </a:extLst>
          </p:cNvPr>
          <p:cNvPicPr>
            <a:picLocks noChangeAspect="1"/>
          </p:cNvPicPr>
          <p:nvPr/>
        </p:nvPicPr>
        <p:blipFill>
          <a:blip r:embed="rId2"/>
          <a:stretch>
            <a:fillRect/>
          </a:stretch>
        </p:blipFill>
        <p:spPr>
          <a:xfrm>
            <a:off x="4572000" y="1762828"/>
            <a:ext cx="4277674" cy="3332343"/>
          </a:xfrm>
          <a:prstGeom prst="rect">
            <a:avLst/>
          </a:prstGeom>
        </p:spPr>
      </p:pic>
    </p:spTree>
    <p:extLst>
      <p:ext uri="{BB962C8B-B14F-4D97-AF65-F5344CB8AC3E}">
        <p14:creationId xmlns:p14="http://schemas.microsoft.com/office/powerpoint/2010/main" val="385587165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836C7BF-C089-456F-AA98-B013A46C101C}"/>
              </a:ext>
            </a:extLst>
          </p:cNvPr>
          <p:cNvSpPr>
            <a:spLocks noGrp="1"/>
          </p:cNvSpPr>
          <p:nvPr>
            <p:ph idx="1"/>
          </p:nvPr>
        </p:nvSpPr>
        <p:spPr/>
        <p:txBody>
          <a:bodyPr/>
          <a:lstStyle/>
          <a:p>
            <a:pPr marL="228600" indent="-228600" algn="l" rtl="0">
              <a:lnSpc>
                <a:spcPct val="100000"/>
              </a:lnSpc>
              <a:spcBef>
                <a:spcPts val="600"/>
              </a:spcBef>
            </a:pPr>
            <a:r>
              <a:rPr lang="zh-CN" b="1" i="0" u="none" baseline="0"/>
              <a:t>做出决定：</a:t>
            </a:r>
          </a:p>
          <a:p>
            <a:pPr marL="685800" lvl="1" indent="-228600" algn="l" rtl="0">
              <a:lnSpc>
                <a:spcPct val="100000"/>
              </a:lnSpc>
              <a:spcBef>
                <a:spcPts val="600"/>
              </a:spcBef>
            </a:pPr>
            <a:r>
              <a:rPr lang="zh-CN" b="0" i="0" u="none" baseline="0"/>
              <a:t>请谨记：</a:t>
            </a:r>
          </a:p>
          <a:p>
            <a:pPr marL="1143000" lvl="2" indent="-230188" algn="l" rtl="0">
              <a:lnSpc>
                <a:spcPct val="100000"/>
              </a:lnSpc>
              <a:spcBef>
                <a:spcPts val="600"/>
              </a:spcBef>
            </a:pPr>
            <a:r>
              <a:rPr lang="zh-CN" b="0" i="0" u="none" baseline="0"/>
              <a:t>社区紧急响应小组 (CERT) 的成员安全</a:t>
            </a:r>
          </a:p>
          <a:p>
            <a:pPr marL="1143000" lvl="2" indent="-230188" algn="l" rtl="0">
              <a:lnSpc>
                <a:spcPct val="100000"/>
              </a:lnSpc>
              <a:spcBef>
                <a:spcPts val="600"/>
              </a:spcBef>
            </a:pPr>
            <a:r>
              <a:rPr lang="zh-CN" b="0" i="0" u="none" baseline="0"/>
              <a:t>幸存者和他人的生命安全</a:t>
            </a:r>
          </a:p>
          <a:p>
            <a:pPr marL="1143000" lvl="2" indent="-230188" algn="l" rtl="0">
              <a:lnSpc>
                <a:spcPct val="100000"/>
              </a:lnSpc>
              <a:spcBef>
                <a:spcPts val="600"/>
              </a:spcBef>
            </a:pPr>
            <a:r>
              <a:rPr lang="zh-CN" b="0" i="0" u="none" baseline="0"/>
              <a:t>环境保护</a:t>
            </a:r>
          </a:p>
          <a:p>
            <a:pPr marL="1143000" lvl="2" indent="-230188" algn="l" rtl="0">
              <a:lnSpc>
                <a:spcPct val="100000"/>
              </a:lnSpc>
              <a:spcBef>
                <a:spcPts val="600"/>
              </a:spcBef>
            </a:pPr>
            <a:r>
              <a:rPr lang="zh-CN" b="0" i="0" u="none" baseline="0"/>
              <a:t>财产保护 </a:t>
            </a:r>
          </a:p>
        </p:txBody>
      </p:sp>
      <p:sp>
        <p:nvSpPr>
          <p:cNvPr id="6" name="Title 5">
            <a:extLst>
              <a:ext uri="{FF2B5EF4-FFF2-40B4-BE49-F238E27FC236}">
                <a16:creationId xmlns:a16="http://schemas.microsoft.com/office/drawing/2014/main" id="{9CD3D371-B901-489D-B3B4-B2B52D4E5DCC}"/>
              </a:ext>
            </a:extLst>
          </p:cNvPr>
          <p:cNvSpPr>
            <a:spLocks noGrp="1"/>
          </p:cNvSpPr>
          <p:nvPr>
            <p:ph type="title"/>
          </p:nvPr>
        </p:nvSpPr>
        <p:spPr>
          <a:xfrm>
            <a:off x="315142" y="320678"/>
            <a:ext cx="5806851" cy="1017672"/>
          </a:xfrm>
        </p:spPr>
        <p:txBody>
          <a:bodyPr/>
          <a:lstStyle/>
          <a:p>
            <a:pPr algn="l" rtl="0"/>
            <a:r>
              <a:rPr lang="zh-CN" b="1" i="1" u="none" baseline="0"/>
              <a:t>估量第 6 步</a:t>
            </a:r>
          </a:p>
        </p:txBody>
      </p:sp>
      <p:sp>
        <p:nvSpPr>
          <p:cNvPr id="8" name="Text Placeholder 7">
            <a:extLst>
              <a:ext uri="{FF2B5EF4-FFF2-40B4-BE49-F238E27FC236}">
                <a16:creationId xmlns:a16="http://schemas.microsoft.com/office/drawing/2014/main" id="{0FD3B423-8F3C-408D-A827-44ED6FF93A6D}"/>
              </a:ext>
            </a:extLst>
          </p:cNvPr>
          <p:cNvSpPr>
            <a:spLocks noGrp="1"/>
          </p:cNvSpPr>
          <p:nvPr>
            <p:ph type="body" sz="quarter" idx="10"/>
          </p:nvPr>
        </p:nvSpPr>
        <p:spPr>
          <a:xfrm>
            <a:off x="1429787" y="6385716"/>
            <a:ext cx="4812751" cy="303212"/>
          </a:xfrm>
        </p:spPr>
        <p:txBody>
          <a:bodyPr/>
          <a:lstStyle/>
          <a:p>
            <a:pPr algn="l" rtl="0"/>
            <a:r>
              <a:rPr lang="zh-CN" b="0" i="0" u="none" baseline="0"/>
              <a:t>社区紧急响应小组 (CERT) 基础培训第 7 单元：轻度搜救行动</a:t>
            </a:r>
          </a:p>
        </p:txBody>
      </p:sp>
      <p:sp>
        <p:nvSpPr>
          <p:cNvPr id="9" name="Text Placeholder 8">
            <a:extLst>
              <a:ext uri="{FF2B5EF4-FFF2-40B4-BE49-F238E27FC236}">
                <a16:creationId xmlns:a16="http://schemas.microsoft.com/office/drawing/2014/main" id="{F103AB64-3FBF-44CA-9485-5DF4C6F95153}"/>
              </a:ext>
            </a:extLst>
          </p:cNvPr>
          <p:cNvSpPr>
            <a:spLocks noGrp="1"/>
          </p:cNvSpPr>
          <p:nvPr>
            <p:ph type="body" sz="quarter" idx="11"/>
          </p:nvPr>
        </p:nvSpPr>
        <p:spPr/>
        <p:txBody>
          <a:bodyPr/>
          <a:lstStyle/>
          <a:p>
            <a:pPr algn="r" rtl="0"/>
            <a:r>
              <a:rPr lang="zh-CN" b="0" i="0" u="none" baseline="0"/>
              <a:t>7-17</a:t>
            </a:r>
          </a:p>
        </p:txBody>
      </p:sp>
      <p:sp>
        <p:nvSpPr>
          <p:cNvPr id="2" name="Content Placeholder 1">
            <a:extLst>
              <a:ext uri="{FF2B5EF4-FFF2-40B4-BE49-F238E27FC236}">
                <a16:creationId xmlns:a16="http://schemas.microsoft.com/office/drawing/2014/main" id="{1291CC6D-AA00-4220-AF6B-F0A9FD5E6D15}"/>
              </a:ext>
            </a:extLst>
          </p:cNvPr>
          <p:cNvSpPr>
            <a:spLocks noGrp="1"/>
          </p:cNvSpPr>
          <p:nvPr>
            <p:ph sz="quarter" idx="12"/>
          </p:nvPr>
        </p:nvSpPr>
        <p:spPr/>
        <p:txBody>
          <a:bodyPr/>
          <a:lstStyle/>
          <a:p>
            <a:pPr rtl="0"/>
            <a:r>
              <a:rPr lang="zh-CN" b="0" i="0" u="none" baseline="0"/>
              <a:t>PM 7-10</a:t>
            </a:r>
          </a:p>
        </p:txBody>
      </p:sp>
    </p:spTree>
    <p:extLst>
      <p:ext uri="{BB962C8B-B14F-4D97-AF65-F5344CB8AC3E}">
        <p14:creationId xmlns:p14="http://schemas.microsoft.com/office/powerpoint/2010/main" val="126574377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836C7BF-C089-456F-AA98-B013A46C101C}"/>
              </a:ext>
            </a:extLst>
          </p:cNvPr>
          <p:cNvSpPr>
            <a:spLocks noGrp="1"/>
          </p:cNvSpPr>
          <p:nvPr>
            <p:ph idx="1"/>
          </p:nvPr>
        </p:nvSpPr>
        <p:spPr/>
        <p:txBody>
          <a:bodyPr/>
          <a:lstStyle/>
          <a:p>
            <a:pPr marL="228600" indent="-228600" algn="l" rtl="0">
              <a:lnSpc>
                <a:spcPct val="100000"/>
              </a:lnSpc>
              <a:spcBef>
                <a:spcPts val="600"/>
              </a:spcBef>
            </a:pPr>
            <a:r>
              <a:rPr lang="zh-CN" b="1" i="0" u="none" baseline="0"/>
              <a:t>制定一套行动计划： </a:t>
            </a:r>
          </a:p>
          <a:p>
            <a:pPr marL="685800" lvl="1" indent="-230188" algn="l" rtl="0">
              <a:lnSpc>
                <a:spcPct val="100000"/>
              </a:lnSpc>
              <a:spcBef>
                <a:spcPts val="600"/>
              </a:spcBef>
            </a:pPr>
            <a:r>
              <a:rPr lang="zh-CN" b="0" i="0" u="none" baseline="0"/>
              <a:t>有利于将行动重点放在已经确定工作要务和决定上</a:t>
            </a:r>
          </a:p>
          <a:p>
            <a:pPr marL="685800" lvl="1" indent="-230188" algn="l" rtl="0">
              <a:lnSpc>
                <a:spcPct val="100000"/>
              </a:lnSpc>
              <a:spcBef>
                <a:spcPts val="600"/>
              </a:spcBef>
            </a:pPr>
            <a:r>
              <a:rPr lang="zh-CN" b="0" i="0" u="none" baseline="0"/>
              <a:t>向响应机构提供文件记录</a:t>
            </a:r>
          </a:p>
          <a:p>
            <a:pPr marL="685800" lvl="1" indent="-230188" algn="l" rtl="0">
              <a:lnSpc>
                <a:spcPct val="100000"/>
              </a:lnSpc>
              <a:spcBef>
                <a:spcPts val="600"/>
              </a:spcBef>
            </a:pPr>
            <a:r>
              <a:rPr lang="zh-CN" b="0" i="0" u="none" baseline="0"/>
              <a:t>将文件记录作为社区紧急响应小组 (CERT) 记录的一部分</a:t>
            </a:r>
          </a:p>
        </p:txBody>
      </p:sp>
      <p:sp>
        <p:nvSpPr>
          <p:cNvPr id="6" name="Title 5">
            <a:extLst>
              <a:ext uri="{FF2B5EF4-FFF2-40B4-BE49-F238E27FC236}">
                <a16:creationId xmlns:a16="http://schemas.microsoft.com/office/drawing/2014/main" id="{9CD3D371-B901-489D-B3B4-B2B52D4E5DCC}"/>
              </a:ext>
            </a:extLst>
          </p:cNvPr>
          <p:cNvSpPr>
            <a:spLocks noGrp="1"/>
          </p:cNvSpPr>
          <p:nvPr>
            <p:ph type="title"/>
          </p:nvPr>
        </p:nvSpPr>
        <p:spPr>
          <a:xfrm>
            <a:off x="315142" y="320678"/>
            <a:ext cx="5806851" cy="1017672"/>
          </a:xfrm>
        </p:spPr>
        <p:txBody>
          <a:bodyPr/>
          <a:lstStyle/>
          <a:p>
            <a:pPr algn="l" rtl="0"/>
            <a:r>
              <a:rPr lang="zh-CN" b="1" i="1" u="none" baseline="0"/>
              <a:t>估量第 7 步</a:t>
            </a:r>
          </a:p>
        </p:txBody>
      </p:sp>
      <p:sp>
        <p:nvSpPr>
          <p:cNvPr id="8" name="Text Placeholder 7">
            <a:extLst>
              <a:ext uri="{FF2B5EF4-FFF2-40B4-BE49-F238E27FC236}">
                <a16:creationId xmlns:a16="http://schemas.microsoft.com/office/drawing/2014/main" id="{0FD3B423-8F3C-408D-A827-44ED6FF93A6D}"/>
              </a:ext>
            </a:extLst>
          </p:cNvPr>
          <p:cNvSpPr>
            <a:spLocks noGrp="1"/>
          </p:cNvSpPr>
          <p:nvPr>
            <p:ph type="body" sz="quarter" idx="10"/>
          </p:nvPr>
        </p:nvSpPr>
        <p:spPr>
          <a:xfrm>
            <a:off x="1429787" y="6385716"/>
            <a:ext cx="4610528" cy="303212"/>
          </a:xfrm>
        </p:spPr>
        <p:txBody>
          <a:bodyPr/>
          <a:lstStyle/>
          <a:p>
            <a:pPr algn="l" rtl="0"/>
            <a:r>
              <a:rPr lang="zh-CN" b="0" i="0" u="none" baseline="0"/>
              <a:t>社区紧急响应小组 (CERT) 基础培训第 7 单元：轻度搜救行动</a:t>
            </a:r>
          </a:p>
        </p:txBody>
      </p:sp>
      <p:sp>
        <p:nvSpPr>
          <p:cNvPr id="9" name="Text Placeholder 8">
            <a:extLst>
              <a:ext uri="{FF2B5EF4-FFF2-40B4-BE49-F238E27FC236}">
                <a16:creationId xmlns:a16="http://schemas.microsoft.com/office/drawing/2014/main" id="{F103AB64-3FBF-44CA-9485-5DF4C6F95153}"/>
              </a:ext>
            </a:extLst>
          </p:cNvPr>
          <p:cNvSpPr>
            <a:spLocks noGrp="1"/>
          </p:cNvSpPr>
          <p:nvPr>
            <p:ph type="body" sz="quarter" idx="11"/>
          </p:nvPr>
        </p:nvSpPr>
        <p:spPr/>
        <p:txBody>
          <a:bodyPr/>
          <a:lstStyle/>
          <a:p>
            <a:pPr algn="r" rtl="0"/>
            <a:r>
              <a:rPr lang="zh-CN" b="0" i="0" u="none" baseline="0"/>
              <a:t>7-17</a:t>
            </a:r>
          </a:p>
        </p:txBody>
      </p:sp>
      <p:sp>
        <p:nvSpPr>
          <p:cNvPr id="2" name="Content Placeholder 1">
            <a:extLst>
              <a:ext uri="{FF2B5EF4-FFF2-40B4-BE49-F238E27FC236}">
                <a16:creationId xmlns:a16="http://schemas.microsoft.com/office/drawing/2014/main" id="{DB3E9DEB-444B-4404-B389-1520EF00EDE0}"/>
              </a:ext>
            </a:extLst>
          </p:cNvPr>
          <p:cNvSpPr>
            <a:spLocks noGrp="1"/>
          </p:cNvSpPr>
          <p:nvPr>
            <p:ph sz="quarter" idx="12"/>
          </p:nvPr>
        </p:nvSpPr>
        <p:spPr/>
        <p:txBody>
          <a:bodyPr/>
          <a:lstStyle/>
          <a:p>
            <a:pPr rtl="0"/>
            <a:r>
              <a:rPr lang="zh-CN" b="0" i="0" u="none" baseline="0"/>
              <a:t>PM 7-11</a:t>
            </a:r>
          </a:p>
        </p:txBody>
      </p:sp>
    </p:spTree>
    <p:extLst>
      <p:ext uri="{BB962C8B-B14F-4D97-AF65-F5344CB8AC3E}">
        <p14:creationId xmlns:p14="http://schemas.microsoft.com/office/powerpoint/2010/main" val="44519888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18B640-0725-4807-B904-3D402ED0CA53}"/>
              </a:ext>
            </a:extLst>
          </p:cNvPr>
          <p:cNvSpPr>
            <a:spLocks noGrp="1"/>
          </p:cNvSpPr>
          <p:nvPr>
            <p:ph idx="1"/>
          </p:nvPr>
        </p:nvSpPr>
        <p:spPr/>
        <p:txBody>
          <a:bodyPr/>
          <a:lstStyle/>
          <a:p>
            <a:pPr algn="l" rtl="0"/>
            <a:r>
              <a:rPr lang="zh-CN" b="1" i="0" u="none" baseline="0"/>
              <a:t>采取行动： </a:t>
            </a:r>
          </a:p>
          <a:p>
            <a:pPr lvl="1" algn="l" rtl="0"/>
            <a:r>
              <a:rPr lang="zh-CN" b="0" i="0" u="none" baseline="0"/>
              <a:t>根据第 7 步确立的计划采取行动 </a:t>
            </a:r>
          </a:p>
        </p:txBody>
      </p:sp>
      <p:sp>
        <p:nvSpPr>
          <p:cNvPr id="4" name="Title 3">
            <a:extLst>
              <a:ext uri="{FF2B5EF4-FFF2-40B4-BE49-F238E27FC236}">
                <a16:creationId xmlns:a16="http://schemas.microsoft.com/office/drawing/2014/main" id="{BE5563CE-9BDE-49DC-AB0B-22ED8FFF0C01}"/>
              </a:ext>
            </a:extLst>
          </p:cNvPr>
          <p:cNvSpPr>
            <a:spLocks noGrp="1"/>
          </p:cNvSpPr>
          <p:nvPr>
            <p:ph type="title"/>
          </p:nvPr>
        </p:nvSpPr>
        <p:spPr>
          <a:xfrm>
            <a:off x="315142" y="320678"/>
            <a:ext cx="5806851" cy="1017672"/>
          </a:xfrm>
        </p:spPr>
        <p:txBody>
          <a:bodyPr/>
          <a:lstStyle/>
          <a:p>
            <a:pPr algn="l" rtl="0"/>
            <a:r>
              <a:rPr lang="zh-CN" b="1" i="1" u="none" baseline="0"/>
              <a:t>估量第 8 步</a:t>
            </a:r>
          </a:p>
        </p:txBody>
      </p:sp>
      <p:sp>
        <p:nvSpPr>
          <p:cNvPr id="6" name="Text Placeholder 5">
            <a:extLst>
              <a:ext uri="{FF2B5EF4-FFF2-40B4-BE49-F238E27FC236}">
                <a16:creationId xmlns:a16="http://schemas.microsoft.com/office/drawing/2014/main" id="{4402DD61-4532-4767-A35E-05410EF9EF49}"/>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7" name="Text Placeholder 6">
            <a:extLst>
              <a:ext uri="{FF2B5EF4-FFF2-40B4-BE49-F238E27FC236}">
                <a16:creationId xmlns:a16="http://schemas.microsoft.com/office/drawing/2014/main" id="{AE259A20-2587-4124-A845-F417687739AB}"/>
              </a:ext>
            </a:extLst>
          </p:cNvPr>
          <p:cNvSpPr>
            <a:spLocks noGrp="1"/>
          </p:cNvSpPr>
          <p:nvPr>
            <p:ph type="body" sz="quarter" idx="11"/>
          </p:nvPr>
        </p:nvSpPr>
        <p:spPr/>
        <p:txBody>
          <a:bodyPr/>
          <a:lstStyle/>
          <a:p>
            <a:pPr algn="r" rtl="0"/>
            <a:r>
              <a:rPr lang="zh-CN" b="0" i="0" u="none" baseline="0"/>
              <a:t>7-20</a:t>
            </a:r>
          </a:p>
        </p:txBody>
      </p:sp>
      <p:sp>
        <p:nvSpPr>
          <p:cNvPr id="3" name="Content Placeholder 2">
            <a:extLst>
              <a:ext uri="{FF2B5EF4-FFF2-40B4-BE49-F238E27FC236}">
                <a16:creationId xmlns:a16="http://schemas.microsoft.com/office/drawing/2014/main" id="{61089FBF-1113-4CEA-ACD1-96475DF5F593}"/>
              </a:ext>
            </a:extLst>
          </p:cNvPr>
          <p:cNvSpPr>
            <a:spLocks noGrp="1"/>
          </p:cNvSpPr>
          <p:nvPr>
            <p:ph sz="quarter" idx="12"/>
          </p:nvPr>
        </p:nvSpPr>
        <p:spPr/>
        <p:txBody>
          <a:bodyPr/>
          <a:lstStyle/>
          <a:p>
            <a:pPr rtl="0"/>
            <a:r>
              <a:rPr lang="zh-CN" b="0" i="0" u="none" baseline="0"/>
              <a:t>PM 7-11</a:t>
            </a:r>
          </a:p>
        </p:txBody>
      </p:sp>
      <p:pic>
        <p:nvPicPr>
          <p:cNvPr id="8" name="Picture 7" descr="估量第 8 步。图片展示了紧急响应办公室解释一套行动计划，且另有一名人员手持一份文件。">
            <a:extLst>
              <a:ext uri="{FF2B5EF4-FFF2-40B4-BE49-F238E27FC236}">
                <a16:creationId xmlns:a16="http://schemas.microsoft.com/office/drawing/2014/main" id="{9EF750FD-61E1-47F5-8780-DC6A4481B5A7}"/>
              </a:ext>
            </a:extLst>
          </p:cNvPr>
          <p:cNvPicPr>
            <a:picLocks noChangeAspect="1"/>
          </p:cNvPicPr>
          <p:nvPr/>
        </p:nvPicPr>
        <p:blipFill>
          <a:blip r:embed="rId2"/>
          <a:stretch>
            <a:fillRect/>
          </a:stretch>
        </p:blipFill>
        <p:spPr>
          <a:xfrm>
            <a:off x="2876495" y="2747864"/>
            <a:ext cx="3390267" cy="3140354"/>
          </a:xfrm>
          <a:prstGeom prst="rect">
            <a:avLst/>
          </a:prstGeom>
        </p:spPr>
      </p:pic>
    </p:spTree>
    <p:extLst>
      <p:ext uri="{BB962C8B-B14F-4D97-AF65-F5344CB8AC3E}">
        <p14:creationId xmlns:p14="http://schemas.microsoft.com/office/powerpoint/2010/main" val="374284111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B9AD1B-F427-4D9B-8006-D3E3BACFE8B0}"/>
              </a:ext>
            </a:extLst>
          </p:cNvPr>
          <p:cNvSpPr>
            <a:spLocks noGrp="1"/>
          </p:cNvSpPr>
          <p:nvPr>
            <p:ph idx="1"/>
          </p:nvPr>
        </p:nvSpPr>
        <p:spPr>
          <a:xfrm>
            <a:off x="315142" y="1521229"/>
            <a:ext cx="5100920" cy="4781145"/>
          </a:xfrm>
        </p:spPr>
        <p:txBody>
          <a:bodyPr/>
          <a:lstStyle/>
          <a:p>
            <a:pPr algn="l" rtl="0"/>
            <a:r>
              <a:rPr lang="zh-CN" b="1" i="0" u="none" baseline="0"/>
              <a:t>评估进度：</a:t>
            </a:r>
          </a:p>
          <a:p>
            <a:pPr lvl="1" algn="l" rtl="0"/>
            <a:r>
              <a:rPr lang="zh-CN" b="0" i="0" u="none" baseline="0"/>
              <a:t>最关键的步骤</a:t>
            </a:r>
          </a:p>
          <a:p>
            <a:pPr lvl="1" algn="l" rtl="0"/>
            <a:r>
              <a:rPr lang="zh-CN" b="0" i="0" u="none" baseline="0"/>
              <a:t>监督计划的有效性和安全性 </a:t>
            </a:r>
          </a:p>
        </p:txBody>
      </p:sp>
      <p:sp>
        <p:nvSpPr>
          <p:cNvPr id="4" name="Title 3">
            <a:extLst>
              <a:ext uri="{FF2B5EF4-FFF2-40B4-BE49-F238E27FC236}">
                <a16:creationId xmlns:a16="http://schemas.microsoft.com/office/drawing/2014/main" id="{56DBB4D1-1FEF-40CC-AA83-950D8FB3F9B9}"/>
              </a:ext>
            </a:extLst>
          </p:cNvPr>
          <p:cNvSpPr>
            <a:spLocks noGrp="1"/>
          </p:cNvSpPr>
          <p:nvPr>
            <p:ph type="title"/>
          </p:nvPr>
        </p:nvSpPr>
        <p:spPr>
          <a:xfrm>
            <a:off x="315142" y="320678"/>
            <a:ext cx="5806851" cy="1017672"/>
          </a:xfrm>
        </p:spPr>
        <p:txBody>
          <a:bodyPr/>
          <a:lstStyle/>
          <a:p>
            <a:pPr algn="l" rtl="0"/>
            <a:r>
              <a:rPr lang="zh-CN" b="1" i="1" u="none" baseline="0"/>
              <a:t>估量第 9 步</a:t>
            </a:r>
          </a:p>
        </p:txBody>
      </p:sp>
      <p:sp>
        <p:nvSpPr>
          <p:cNvPr id="6" name="Text Placeholder 5">
            <a:extLst>
              <a:ext uri="{FF2B5EF4-FFF2-40B4-BE49-F238E27FC236}">
                <a16:creationId xmlns:a16="http://schemas.microsoft.com/office/drawing/2014/main" id="{038F80B8-8879-4C34-BD78-AE67547AE277}"/>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7" name="Text Placeholder 6">
            <a:extLst>
              <a:ext uri="{FF2B5EF4-FFF2-40B4-BE49-F238E27FC236}">
                <a16:creationId xmlns:a16="http://schemas.microsoft.com/office/drawing/2014/main" id="{AF025D1C-443A-4859-BCCF-9F1F362B58A4}"/>
              </a:ext>
            </a:extLst>
          </p:cNvPr>
          <p:cNvSpPr>
            <a:spLocks noGrp="1"/>
          </p:cNvSpPr>
          <p:nvPr>
            <p:ph type="body" sz="quarter" idx="11"/>
          </p:nvPr>
        </p:nvSpPr>
        <p:spPr/>
        <p:txBody>
          <a:bodyPr/>
          <a:lstStyle/>
          <a:p>
            <a:pPr algn="r" rtl="0"/>
            <a:r>
              <a:rPr lang="zh-CN" b="0" i="0" u="none" baseline="0"/>
              <a:t>7-21</a:t>
            </a:r>
          </a:p>
        </p:txBody>
      </p:sp>
      <p:sp>
        <p:nvSpPr>
          <p:cNvPr id="3" name="Content Placeholder 2">
            <a:extLst>
              <a:ext uri="{FF2B5EF4-FFF2-40B4-BE49-F238E27FC236}">
                <a16:creationId xmlns:a16="http://schemas.microsoft.com/office/drawing/2014/main" id="{5078BB79-9902-476C-9350-882A1223A68B}"/>
              </a:ext>
            </a:extLst>
          </p:cNvPr>
          <p:cNvSpPr>
            <a:spLocks noGrp="1"/>
          </p:cNvSpPr>
          <p:nvPr>
            <p:ph sz="quarter" idx="12"/>
          </p:nvPr>
        </p:nvSpPr>
        <p:spPr/>
        <p:txBody>
          <a:bodyPr/>
          <a:lstStyle/>
          <a:p>
            <a:pPr rtl="0"/>
            <a:r>
              <a:rPr lang="zh-CN" b="0" i="0" u="none" baseline="0"/>
              <a:t>PM 7-11</a:t>
            </a:r>
          </a:p>
        </p:txBody>
      </p:sp>
      <p:pic>
        <p:nvPicPr>
          <p:cNvPr id="9" name="Picture 8" descr="社区紧急响应小组 (CERT) 估量。图片展示了社区紧急响应小组 (CERT) 使用箭头指针指示的方式进行持续估量。">
            <a:extLst>
              <a:ext uri="{FF2B5EF4-FFF2-40B4-BE49-F238E27FC236}">
                <a16:creationId xmlns:a16="http://schemas.microsoft.com/office/drawing/2014/main" id="{813336CD-8C59-4D3F-8E36-B742235AD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0850" y="2142186"/>
            <a:ext cx="3457215" cy="3539230"/>
          </a:xfrm>
          <a:prstGeom prst="rect">
            <a:avLst/>
          </a:prstGeom>
        </p:spPr>
      </p:pic>
    </p:spTree>
    <p:extLst>
      <p:ext uri="{BB962C8B-B14F-4D97-AF65-F5344CB8AC3E}">
        <p14:creationId xmlns:p14="http://schemas.microsoft.com/office/powerpoint/2010/main" val="134962361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7D424A-1A05-4852-AEAD-A7DBF1493FA7}"/>
              </a:ext>
            </a:extLst>
          </p:cNvPr>
          <p:cNvSpPr>
            <a:spLocks noGrp="1"/>
          </p:cNvSpPr>
          <p:nvPr>
            <p:ph idx="1"/>
          </p:nvPr>
        </p:nvSpPr>
        <p:spPr/>
        <p:txBody>
          <a:bodyPr/>
          <a:lstStyle/>
          <a:p>
            <a:pPr algn="l" rtl="0"/>
            <a:r>
              <a:rPr lang="zh-CN" b="0" i="0" u="none" baseline="0"/>
              <a:t>根据灾难和具体的建筑物，回答以下问题</a:t>
            </a:r>
          </a:p>
          <a:p>
            <a:pPr lvl="1" algn="l" rtl="0"/>
            <a:r>
              <a:rPr lang="zh-CN" b="0" i="0" u="none" baseline="0"/>
              <a:t>必须要收集哪些相关事实？</a:t>
            </a:r>
          </a:p>
          <a:p>
            <a:pPr lvl="1" algn="l" rtl="0"/>
            <a:r>
              <a:rPr lang="zh-CN" b="0" i="0" u="none" baseline="0"/>
              <a:t>根据事故和建筑物类型，您可以针对相关损失做出哪些预测？</a:t>
            </a:r>
          </a:p>
          <a:p>
            <a:pPr lvl="1" algn="l" rtl="0"/>
            <a:r>
              <a:rPr lang="zh-CN" b="0" i="0" u="none" baseline="0"/>
              <a:t>您可以识别哪些可能的搜救问题？</a:t>
            </a:r>
          </a:p>
          <a:p>
            <a:pPr lvl="1" algn="l" rtl="0"/>
            <a:r>
              <a:rPr lang="zh-CN" b="0" i="0" u="none" baseline="0"/>
              <a:t>您可以识别哪些具体的安全考量？</a:t>
            </a:r>
          </a:p>
          <a:p>
            <a:endParaRPr lang="zh-CN" dirty="0"/>
          </a:p>
        </p:txBody>
      </p:sp>
      <p:sp>
        <p:nvSpPr>
          <p:cNvPr id="3" name="Title 2">
            <a:extLst>
              <a:ext uri="{FF2B5EF4-FFF2-40B4-BE49-F238E27FC236}">
                <a16:creationId xmlns:a16="http://schemas.microsoft.com/office/drawing/2014/main" id="{EFA32869-E8DD-4D93-8659-5314D2AAE2FA}"/>
              </a:ext>
            </a:extLst>
          </p:cNvPr>
          <p:cNvSpPr>
            <a:spLocks noGrp="1"/>
          </p:cNvSpPr>
          <p:nvPr>
            <p:ph type="title"/>
          </p:nvPr>
        </p:nvSpPr>
        <p:spPr>
          <a:xfrm>
            <a:off x="315142" y="320678"/>
            <a:ext cx="5806851" cy="1017672"/>
          </a:xfrm>
        </p:spPr>
        <p:txBody>
          <a:bodyPr/>
          <a:lstStyle/>
          <a:p>
            <a:pPr algn="l" rtl="0"/>
            <a:r>
              <a:rPr lang="zh-CN" b="1" i="1" u="none" baseline="0"/>
              <a:t>练习 7.2</a:t>
            </a:r>
          </a:p>
        </p:txBody>
      </p:sp>
      <p:sp>
        <p:nvSpPr>
          <p:cNvPr id="4" name="Text Placeholder 3">
            <a:extLst>
              <a:ext uri="{FF2B5EF4-FFF2-40B4-BE49-F238E27FC236}">
                <a16:creationId xmlns:a16="http://schemas.microsoft.com/office/drawing/2014/main" id="{93F041AF-93F0-4174-ACD5-D63AC3ED6D1A}"/>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72727ABB-9AE7-43C5-B47A-B07779B62AA1}"/>
              </a:ext>
            </a:extLst>
          </p:cNvPr>
          <p:cNvSpPr>
            <a:spLocks noGrp="1"/>
          </p:cNvSpPr>
          <p:nvPr>
            <p:ph type="body" sz="quarter" idx="11"/>
          </p:nvPr>
        </p:nvSpPr>
        <p:spPr/>
        <p:txBody>
          <a:bodyPr/>
          <a:lstStyle/>
          <a:p>
            <a:pPr algn="r" rtl="0"/>
            <a:r>
              <a:rPr lang="zh-CN" b="0" i="0" u="none" baseline="0"/>
              <a:t>7-22</a:t>
            </a:r>
          </a:p>
        </p:txBody>
      </p:sp>
      <p:sp>
        <p:nvSpPr>
          <p:cNvPr id="6" name="Content Placeholder 5">
            <a:extLst>
              <a:ext uri="{FF2B5EF4-FFF2-40B4-BE49-F238E27FC236}">
                <a16:creationId xmlns:a16="http://schemas.microsoft.com/office/drawing/2014/main" id="{890B242D-8142-4A07-8E73-F6FAD045A002}"/>
              </a:ext>
            </a:extLst>
          </p:cNvPr>
          <p:cNvSpPr>
            <a:spLocks noGrp="1"/>
          </p:cNvSpPr>
          <p:nvPr>
            <p:ph sz="quarter" idx="12"/>
          </p:nvPr>
        </p:nvSpPr>
        <p:spPr/>
        <p:txBody>
          <a:bodyPr/>
          <a:lstStyle/>
          <a:p>
            <a:pPr rtl="0"/>
            <a:r>
              <a:rPr lang="zh-CN" b="0" i="0" u="none" baseline="0"/>
              <a:t>PM 7-12</a:t>
            </a:r>
          </a:p>
        </p:txBody>
      </p:sp>
    </p:spTree>
    <p:extLst>
      <p:ext uri="{BB962C8B-B14F-4D97-AF65-F5344CB8AC3E}">
        <p14:creationId xmlns:p14="http://schemas.microsoft.com/office/powerpoint/2010/main" val="235707436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24F5C6-4DDF-44DD-9164-5C97CD30115A}"/>
              </a:ext>
            </a:extLst>
          </p:cNvPr>
          <p:cNvSpPr>
            <a:spLocks noGrp="1"/>
          </p:cNvSpPr>
          <p:nvPr>
            <p:ph idx="1"/>
          </p:nvPr>
        </p:nvSpPr>
        <p:spPr/>
        <p:txBody>
          <a:bodyPr anchor="ctr"/>
          <a:lstStyle/>
          <a:p>
            <a:pPr marL="0" indent="0" algn="ctr" rtl="0">
              <a:buNone/>
            </a:pPr>
            <a:endParaRPr lang="zh-CN" dirty="0"/>
          </a:p>
          <a:p>
            <a:pPr marL="0" indent="0" algn="ctr" rtl="0">
              <a:buNone/>
            </a:pPr>
            <a:endParaRPr lang="zh-CN" dirty="0"/>
          </a:p>
          <a:p>
            <a:pPr marL="0" indent="0" algn="ctr" rtl="0">
              <a:buNone/>
            </a:pPr>
            <a:endParaRPr lang="zh-CN" dirty="0"/>
          </a:p>
          <a:p>
            <a:pPr marL="0" indent="0" algn="ctr" rtl="0">
              <a:buNone/>
            </a:pPr>
            <a:endParaRPr lang="zh-CN" dirty="0"/>
          </a:p>
          <a:p>
            <a:pPr marL="0" indent="0" algn="ctr" rtl="0">
              <a:buNone/>
            </a:pPr>
            <a:endParaRPr lang="zh-CN" dirty="0"/>
          </a:p>
          <a:p>
            <a:pPr marL="0" indent="0" algn="ctr" rtl="0">
              <a:buNone/>
            </a:pPr>
            <a:endParaRPr lang="zh-CN" dirty="0"/>
          </a:p>
          <a:p>
            <a:pPr marL="0" indent="0" algn="ctr" rtl="0">
              <a:buNone/>
            </a:pPr>
            <a:r>
              <a:rPr lang="zh-CN" b="0" i="0" u="none" baseline="0"/>
              <a:t>如果您看到楼层和墙壁坍塌，</a:t>
            </a:r>
            <a:r>
              <a:rPr lang="zh-CN" b="1" i="0" u="none" baseline="0"/>
              <a:t>请立即离开！</a:t>
            </a:r>
          </a:p>
        </p:txBody>
      </p:sp>
      <p:sp>
        <p:nvSpPr>
          <p:cNvPr id="3" name="Title 2">
            <a:extLst>
              <a:ext uri="{FF2B5EF4-FFF2-40B4-BE49-F238E27FC236}">
                <a16:creationId xmlns:a16="http://schemas.microsoft.com/office/drawing/2014/main" id="{C7883629-A253-42AB-9A02-6B5019129F29}"/>
              </a:ext>
            </a:extLst>
          </p:cNvPr>
          <p:cNvSpPr>
            <a:spLocks noGrp="1"/>
          </p:cNvSpPr>
          <p:nvPr>
            <p:ph type="title"/>
          </p:nvPr>
        </p:nvSpPr>
        <p:spPr>
          <a:xfrm>
            <a:off x="315142" y="320678"/>
            <a:ext cx="5806851" cy="1017672"/>
          </a:xfrm>
        </p:spPr>
        <p:txBody>
          <a:bodyPr/>
          <a:lstStyle/>
          <a:p>
            <a:pPr algn="l" rtl="0"/>
            <a:r>
              <a:rPr lang="zh-CN" b="1" i="1" u="none" baseline="0"/>
              <a:t>结构空隙</a:t>
            </a:r>
          </a:p>
        </p:txBody>
      </p:sp>
      <p:sp>
        <p:nvSpPr>
          <p:cNvPr id="4" name="Text Placeholder 3">
            <a:extLst>
              <a:ext uri="{FF2B5EF4-FFF2-40B4-BE49-F238E27FC236}">
                <a16:creationId xmlns:a16="http://schemas.microsoft.com/office/drawing/2014/main" id="{5B57C52B-A987-48AC-AC52-5F9AFF334686}"/>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B332CDAB-AEAE-4DB8-9483-E66EA9EA968E}"/>
              </a:ext>
            </a:extLst>
          </p:cNvPr>
          <p:cNvSpPr>
            <a:spLocks noGrp="1"/>
          </p:cNvSpPr>
          <p:nvPr>
            <p:ph type="body" sz="quarter" idx="11"/>
          </p:nvPr>
        </p:nvSpPr>
        <p:spPr/>
        <p:txBody>
          <a:bodyPr/>
          <a:lstStyle/>
          <a:p>
            <a:pPr algn="r" rtl="0"/>
            <a:r>
              <a:rPr lang="zh-CN" b="0" i="0" u="none" baseline="0"/>
              <a:t>7-23</a:t>
            </a:r>
          </a:p>
        </p:txBody>
      </p:sp>
      <p:sp>
        <p:nvSpPr>
          <p:cNvPr id="8" name="Content Placeholder 7">
            <a:extLst>
              <a:ext uri="{FF2B5EF4-FFF2-40B4-BE49-F238E27FC236}">
                <a16:creationId xmlns:a16="http://schemas.microsoft.com/office/drawing/2014/main" id="{0C8A903D-251C-4E57-B67C-A53EDAB2F324}"/>
              </a:ext>
            </a:extLst>
          </p:cNvPr>
          <p:cNvSpPr>
            <a:spLocks noGrp="1"/>
          </p:cNvSpPr>
          <p:nvPr>
            <p:ph sz="quarter" idx="12"/>
          </p:nvPr>
        </p:nvSpPr>
        <p:spPr/>
        <p:txBody>
          <a:bodyPr/>
          <a:lstStyle/>
          <a:p>
            <a:pPr rtl="0"/>
            <a:r>
              <a:rPr lang="zh-CN" b="0" i="0" u="none" baseline="0"/>
              <a:t>PM 7-13</a:t>
            </a:r>
          </a:p>
        </p:txBody>
      </p:sp>
      <p:pic>
        <p:nvPicPr>
          <p:cNvPr id="11" name="Picture 10" descr="结构空隙。图片展示了煎饼式空隙、“V”字形空隙和倾斜式空隙。">
            <a:extLst>
              <a:ext uri="{FF2B5EF4-FFF2-40B4-BE49-F238E27FC236}">
                <a16:creationId xmlns:a16="http://schemas.microsoft.com/office/drawing/2014/main" id="{7074E2E6-6592-4DD5-85D2-6E646675C8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5416" y="1667256"/>
            <a:ext cx="4773168" cy="3523488"/>
          </a:xfrm>
          <a:prstGeom prst="rect">
            <a:avLst/>
          </a:prstGeom>
        </p:spPr>
      </p:pic>
    </p:spTree>
    <p:extLst>
      <p:ext uri="{BB962C8B-B14F-4D97-AF65-F5344CB8AC3E}">
        <p14:creationId xmlns:p14="http://schemas.microsoft.com/office/powerpoint/2010/main" val="1274755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72ACD6-8044-4BDE-8A8D-A95FDCE55C37}"/>
              </a:ext>
            </a:extLst>
          </p:cNvPr>
          <p:cNvSpPr>
            <a:spLocks noGrp="1"/>
          </p:cNvSpPr>
          <p:nvPr>
            <p:ph idx="1"/>
          </p:nvPr>
        </p:nvSpPr>
        <p:spPr/>
        <p:txBody>
          <a:bodyPr>
            <a:normAutofit/>
          </a:bodyPr>
          <a:lstStyle/>
          <a:p>
            <a:pPr algn="l" rtl="0"/>
            <a:r>
              <a:rPr lang="zh-CN" sz="2600" b="0" i="0" u="none" baseline="0"/>
              <a:t>您将在哪里与家人会合？</a:t>
            </a:r>
          </a:p>
          <a:p>
            <a:pPr algn="l" rtl="0"/>
            <a:r>
              <a:rPr lang="zh-CN" sz="2600" b="0" i="0" u="none" baseline="0"/>
              <a:t>谁是您的州外“报平安联络人”？</a:t>
            </a:r>
          </a:p>
          <a:p>
            <a:pPr algn="l" rtl="0"/>
            <a:r>
              <a:rPr lang="zh-CN" sz="2600" b="0" i="0" u="none" baseline="0"/>
              <a:t>您是否需要长期逗留？原地避难？疏散撤离？</a:t>
            </a:r>
          </a:p>
          <a:p>
            <a:pPr algn="l" rtl="0"/>
            <a:r>
              <a:rPr lang="zh-CN" sz="2600" b="0" i="0" u="none" baseline="0"/>
              <a:t>您如何从家中逃生？工作场所呢？学校呢？宗教信仰场所呢？ </a:t>
            </a:r>
          </a:p>
          <a:p>
            <a:pPr algn="l" rtl="0"/>
            <a:r>
              <a:rPr lang="zh-CN" sz="2600" b="0" i="0" u="none" baseline="0"/>
              <a:t>您将使用哪条路线（及多条替代路线）进行疏散？</a:t>
            </a:r>
          </a:p>
          <a:p>
            <a:pPr algn="l" rtl="0"/>
            <a:r>
              <a:rPr lang="zh-CN" sz="2600" b="0" i="0" u="none" baseline="0"/>
              <a:t>您是否拥有交通工具？</a:t>
            </a:r>
          </a:p>
          <a:p>
            <a:pPr algn="l" rtl="0"/>
            <a:r>
              <a:rPr lang="zh-CN" sz="2600" b="0" i="0" u="none" baseline="0"/>
              <a:t>您是否练习过自己的计划？</a:t>
            </a:r>
          </a:p>
          <a:p>
            <a:endParaRPr lang="zh-CN" sz="2600" dirty="0"/>
          </a:p>
        </p:txBody>
      </p:sp>
      <p:sp>
        <p:nvSpPr>
          <p:cNvPr id="4" name="Title 3">
            <a:extLst>
              <a:ext uri="{FF2B5EF4-FFF2-40B4-BE49-F238E27FC236}">
                <a16:creationId xmlns:a16="http://schemas.microsoft.com/office/drawing/2014/main" id="{C8558610-B2F3-4D75-9A8C-32F26C6FA0E1}"/>
              </a:ext>
            </a:extLst>
          </p:cNvPr>
          <p:cNvSpPr>
            <a:spLocks noGrp="1"/>
          </p:cNvSpPr>
          <p:nvPr>
            <p:ph type="title"/>
          </p:nvPr>
        </p:nvSpPr>
        <p:spPr>
          <a:xfrm>
            <a:off x="315142" y="320678"/>
            <a:ext cx="5806851" cy="1017672"/>
          </a:xfrm>
        </p:spPr>
        <p:txBody>
          <a:bodyPr/>
          <a:lstStyle/>
          <a:p>
            <a:pPr algn="l" rtl="0"/>
            <a:r>
              <a:rPr lang="zh-CN" b="1" i="1" u="none" baseline="0"/>
              <a:t>家庭灾难计划</a:t>
            </a:r>
          </a:p>
        </p:txBody>
      </p:sp>
      <p:sp>
        <p:nvSpPr>
          <p:cNvPr id="5" name="Text Placeholder 4">
            <a:extLst>
              <a:ext uri="{FF2B5EF4-FFF2-40B4-BE49-F238E27FC236}">
                <a16:creationId xmlns:a16="http://schemas.microsoft.com/office/drawing/2014/main" id="{C37D1764-76F1-4C73-8AB3-4BAE86AFF616}"/>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6" name="Text Placeholder 5">
            <a:extLst>
              <a:ext uri="{FF2B5EF4-FFF2-40B4-BE49-F238E27FC236}">
                <a16:creationId xmlns:a16="http://schemas.microsoft.com/office/drawing/2014/main" id="{F63F90B3-59E1-4C41-A0B2-CF4078ECEB01}"/>
              </a:ext>
            </a:extLst>
          </p:cNvPr>
          <p:cNvSpPr>
            <a:spLocks noGrp="1"/>
          </p:cNvSpPr>
          <p:nvPr>
            <p:ph type="body" sz="quarter" idx="11"/>
          </p:nvPr>
        </p:nvSpPr>
        <p:spPr/>
        <p:txBody>
          <a:bodyPr/>
          <a:lstStyle/>
          <a:p>
            <a:pPr algn="r" rtl="0"/>
            <a:r>
              <a:rPr lang="zh-CN" b="0" i="0" u="none" baseline="0"/>
              <a:t>1-20</a:t>
            </a:r>
          </a:p>
        </p:txBody>
      </p:sp>
      <p:sp>
        <p:nvSpPr>
          <p:cNvPr id="3" name="Content Placeholder 2">
            <a:extLst>
              <a:ext uri="{FF2B5EF4-FFF2-40B4-BE49-F238E27FC236}">
                <a16:creationId xmlns:a16="http://schemas.microsoft.com/office/drawing/2014/main" id="{71788E94-4EF9-4B56-9914-27EBC35C81B4}"/>
              </a:ext>
            </a:extLst>
          </p:cNvPr>
          <p:cNvSpPr>
            <a:spLocks noGrp="1"/>
          </p:cNvSpPr>
          <p:nvPr>
            <p:ph sz="quarter" idx="12"/>
          </p:nvPr>
        </p:nvSpPr>
        <p:spPr/>
        <p:txBody>
          <a:bodyPr/>
          <a:lstStyle/>
          <a:p>
            <a:pPr rtl="0"/>
            <a:r>
              <a:rPr lang="zh-CN" b="0" i="0" u="none" baseline="0"/>
              <a:t>PM 1-12</a:t>
            </a:r>
          </a:p>
        </p:txBody>
      </p:sp>
    </p:spTree>
    <p:extLst>
      <p:ext uri="{BB962C8B-B14F-4D97-AF65-F5344CB8AC3E}">
        <p14:creationId xmlns:p14="http://schemas.microsoft.com/office/powerpoint/2010/main" val="306711983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ED8865-EAEF-45CC-A32E-75C9E9E476BF}"/>
              </a:ext>
            </a:extLst>
          </p:cNvPr>
          <p:cNvSpPr>
            <a:spLocks noGrp="1"/>
          </p:cNvSpPr>
          <p:nvPr>
            <p:ph idx="1"/>
          </p:nvPr>
        </p:nvSpPr>
        <p:spPr/>
        <p:txBody>
          <a:bodyPr/>
          <a:lstStyle/>
          <a:p>
            <a:pPr algn="l" rtl="0"/>
            <a:r>
              <a:rPr lang="zh-CN" b="0" i="0" u="none" baseline="0"/>
              <a:t>幸存者可能在各种地方寻求保护</a:t>
            </a:r>
          </a:p>
          <a:p>
            <a:pPr lvl="1" algn="l" rtl="0"/>
            <a:r>
              <a:rPr lang="zh-CN" b="0" i="0" u="none" baseline="0"/>
              <a:t>浴缸内</a:t>
            </a:r>
          </a:p>
          <a:p>
            <a:pPr lvl="1" algn="l" rtl="0"/>
            <a:r>
              <a:rPr lang="zh-CN" b="0" i="0" u="none" baseline="0"/>
              <a:t>桌子底</a:t>
            </a:r>
          </a:p>
          <a:p>
            <a:pPr lvl="1" algn="l" rtl="0"/>
            <a:r>
              <a:rPr lang="zh-CN" b="0" i="0" u="none" baseline="0"/>
              <a:t>橱柜内</a:t>
            </a:r>
          </a:p>
          <a:p>
            <a:pPr lvl="1" algn="l" rtl="0"/>
            <a:r>
              <a:rPr lang="zh-CN" b="0" i="0" u="none" baseline="0"/>
              <a:t>床下/床边</a:t>
            </a:r>
          </a:p>
          <a:p>
            <a:pPr lvl="1" algn="l" rtl="0"/>
            <a:r>
              <a:rPr lang="zh-CN" b="0" i="0" u="none" baseline="0"/>
              <a:t>衣橱内 </a:t>
            </a:r>
          </a:p>
          <a:p>
            <a:endParaRPr lang="zh-CN" dirty="0"/>
          </a:p>
        </p:txBody>
      </p:sp>
      <p:sp>
        <p:nvSpPr>
          <p:cNvPr id="3" name="Title 2">
            <a:extLst>
              <a:ext uri="{FF2B5EF4-FFF2-40B4-BE49-F238E27FC236}">
                <a16:creationId xmlns:a16="http://schemas.microsoft.com/office/drawing/2014/main" id="{0C774633-14E3-44D4-99F6-9BEA19E3F662}"/>
              </a:ext>
            </a:extLst>
          </p:cNvPr>
          <p:cNvSpPr>
            <a:spLocks noGrp="1"/>
          </p:cNvSpPr>
          <p:nvPr>
            <p:ph type="title"/>
          </p:nvPr>
        </p:nvSpPr>
        <p:spPr>
          <a:xfrm>
            <a:off x="315142" y="320678"/>
            <a:ext cx="5806851" cy="1017672"/>
          </a:xfrm>
        </p:spPr>
        <p:txBody>
          <a:bodyPr/>
          <a:lstStyle/>
          <a:p>
            <a:pPr algn="l" rtl="0"/>
            <a:r>
              <a:rPr lang="zh-CN" b="1" i="1" u="none" baseline="0"/>
              <a:t>单独空隙</a:t>
            </a:r>
          </a:p>
        </p:txBody>
      </p:sp>
      <p:sp>
        <p:nvSpPr>
          <p:cNvPr id="4" name="Text Placeholder 3">
            <a:extLst>
              <a:ext uri="{FF2B5EF4-FFF2-40B4-BE49-F238E27FC236}">
                <a16:creationId xmlns:a16="http://schemas.microsoft.com/office/drawing/2014/main" id="{CFEFFB34-D7A3-4483-84CE-1D123503ECE4}"/>
              </a:ext>
            </a:extLst>
          </p:cNvPr>
          <p:cNvSpPr>
            <a:spLocks noGrp="1"/>
          </p:cNvSpPr>
          <p:nvPr>
            <p:ph type="body" sz="quarter" idx="10"/>
          </p:nvPr>
        </p:nvSpPr>
        <p:spPr>
          <a:xfrm>
            <a:off x="1429787" y="6385716"/>
            <a:ext cx="4628113"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A1AF9997-6C10-4D7A-A790-58C6E60AABF8}"/>
              </a:ext>
            </a:extLst>
          </p:cNvPr>
          <p:cNvSpPr>
            <a:spLocks noGrp="1"/>
          </p:cNvSpPr>
          <p:nvPr>
            <p:ph type="body" sz="quarter" idx="11"/>
          </p:nvPr>
        </p:nvSpPr>
        <p:spPr/>
        <p:txBody>
          <a:bodyPr/>
          <a:lstStyle/>
          <a:p>
            <a:pPr algn="r" rtl="0"/>
            <a:r>
              <a:rPr lang="zh-CN" b="0" i="0" u="none" baseline="0"/>
              <a:t>7-24</a:t>
            </a:r>
          </a:p>
        </p:txBody>
      </p:sp>
      <p:sp>
        <p:nvSpPr>
          <p:cNvPr id="6" name="Content Placeholder 5">
            <a:extLst>
              <a:ext uri="{FF2B5EF4-FFF2-40B4-BE49-F238E27FC236}">
                <a16:creationId xmlns:a16="http://schemas.microsoft.com/office/drawing/2014/main" id="{504377B2-C197-4FCB-858C-D323B3B54D50}"/>
              </a:ext>
            </a:extLst>
          </p:cNvPr>
          <p:cNvSpPr>
            <a:spLocks noGrp="1"/>
          </p:cNvSpPr>
          <p:nvPr>
            <p:ph sz="quarter" idx="12"/>
          </p:nvPr>
        </p:nvSpPr>
        <p:spPr/>
        <p:txBody>
          <a:bodyPr/>
          <a:lstStyle/>
          <a:p>
            <a:pPr rtl="0"/>
            <a:r>
              <a:rPr lang="zh-CN" b="0" i="0" u="none" baseline="0"/>
              <a:t>PM 7-13</a:t>
            </a:r>
          </a:p>
        </p:txBody>
      </p:sp>
    </p:spTree>
    <p:extLst>
      <p:ext uri="{BB962C8B-B14F-4D97-AF65-F5344CB8AC3E}">
        <p14:creationId xmlns:p14="http://schemas.microsoft.com/office/powerpoint/2010/main" val="64880354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C65206-DD01-4A6F-904B-F28939EA8841}"/>
              </a:ext>
            </a:extLst>
          </p:cNvPr>
          <p:cNvSpPr>
            <a:spLocks noGrp="1"/>
          </p:cNvSpPr>
          <p:nvPr>
            <p:ph idx="1"/>
          </p:nvPr>
        </p:nvSpPr>
        <p:spPr>
          <a:xfrm>
            <a:off x="315142" y="1521229"/>
            <a:ext cx="3913958" cy="4781145"/>
          </a:xfrm>
        </p:spPr>
        <p:txBody>
          <a:bodyPr/>
          <a:lstStyle/>
          <a:p>
            <a:pPr algn="l" rtl="0"/>
            <a:r>
              <a:rPr lang="zh-CN" b="0" i="0" u="none" baseline="0"/>
              <a:t>进入搜索区域时：</a:t>
            </a:r>
          </a:p>
          <a:p>
            <a:pPr lvl="1" algn="l" rtl="0"/>
            <a:r>
              <a:rPr lang="zh-CN" b="0" i="0" u="none" baseline="0"/>
              <a:t>画上一条斜线</a:t>
            </a:r>
          </a:p>
          <a:p>
            <a:pPr lvl="1" algn="l" rtl="0"/>
            <a:r>
              <a:rPr lang="zh-CN" b="0" i="0" u="none" baseline="0"/>
              <a:t>记录信息 </a:t>
            </a:r>
          </a:p>
          <a:p>
            <a:pPr algn="l" rtl="0"/>
            <a:r>
              <a:rPr lang="zh-CN" b="0" i="0" u="none" baseline="0"/>
              <a:t>离开搜索区域时：</a:t>
            </a:r>
          </a:p>
          <a:p>
            <a:pPr lvl="1" algn="l" rtl="0"/>
            <a:r>
              <a:rPr lang="zh-CN" b="0" i="0" u="none" baseline="0"/>
              <a:t>完成“X”标识</a:t>
            </a:r>
          </a:p>
          <a:p>
            <a:pPr lvl="1" algn="l" rtl="0"/>
            <a:r>
              <a:rPr lang="zh-CN" b="0" i="0" u="none" baseline="0"/>
              <a:t>记录信息 </a:t>
            </a:r>
          </a:p>
        </p:txBody>
      </p:sp>
      <p:sp>
        <p:nvSpPr>
          <p:cNvPr id="4" name="Title 3">
            <a:extLst>
              <a:ext uri="{FF2B5EF4-FFF2-40B4-BE49-F238E27FC236}">
                <a16:creationId xmlns:a16="http://schemas.microsoft.com/office/drawing/2014/main" id="{C4739240-08B4-4361-8936-1DCD7B5381F3}"/>
              </a:ext>
            </a:extLst>
          </p:cNvPr>
          <p:cNvSpPr>
            <a:spLocks noGrp="1"/>
          </p:cNvSpPr>
          <p:nvPr>
            <p:ph type="title"/>
          </p:nvPr>
        </p:nvSpPr>
        <p:spPr>
          <a:xfrm>
            <a:off x="315142" y="320678"/>
            <a:ext cx="5806851" cy="1017672"/>
          </a:xfrm>
        </p:spPr>
        <p:txBody>
          <a:bodyPr/>
          <a:lstStyle/>
          <a:p>
            <a:pPr algn="l" rtl="0"/>
            <a:r>
              <a:rPr lang="zh-CN" b="1" i="1" u="none" baseline="0"/>
              <a:t>搜索标记</a:t>
            </a:r>
          </a:p>
        </p:txBody>
      </p:sp>
      <p:sp>
        <p:nvSpPr>
          <p:cNvPr id="6" name="Text Placeholder 5">
            <a:extLst>
              <a:ext uri="{FF2B5EF4-FFF2-40B4-BE49-F238E27FC236}">
                <a16:creationId xmlns:a16="http://schemas.microsoft.com/office/drawing/2014/main" id="{51C25239-924F-4568-BF39-4CE9D8D40538}"/>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7" name="Text Placeholder 6">
            <a:extLst>
              <a:ext uri="{FF2B5EF4-FFF2-40B4-BE49-F238E27FC236}">
                <a16:creationId xmlns:a16="http://schemas.microsoft.com/office/drawing/2014/main" id="{9F231C54-6E45-4C4C-8A54-E5A4A6EA895F}"/>
              </a:ext>
            </a:extLst>
          </p:cNvPr>
          <p:cNvSpPr>
            <a:spLocks noGrp="1"/>
          </p:cNvSpPr>
          <p:nvPr>
            <p:ph type="body" sz="quarter" idx="11"/>
          </p:nvPr>
        </p:nvSpPr>
        <p:spPr/>
        <p:txBody>
          <a:bodyPr/>
          <a:lstStyle/>
          <a:p>
            <a:pPr algn="r" rtl="0"/>
            <a:r>
              <a:rPr lang="zh-CN" b="0" i="0" u="none" baseline="0"/>
              <a:t>7-25</a:t>
            </a:r>
          </a:p>
        </p:txBody>
      </p:sp>
      <p:sp>
        <p:nvSpPr>
          <p:cNvPr id="3" name="Content Placeholder 2">
            <a:extLst>
              <a:ext uri="{FF2B5EF4-FFF2-40B4-BE49-F238E27FC236}">
                <a16:creationId xmlns:a16="http://schemas.microsoft.com/office/drawing/2014/main" id="{21CC0DFC-4A35-4AB6-A7F1-D9FF130234BD}"/>
              </a:ext>
            </a:extLst>
          </p:cNvPr>
          <p:cNvSpPr>
            <a:spLocks noGrp="1"/>
          </p:cNvSpPr>
          <p:nvPr>
            <p:ph sz="quarter" idx="12"/>
          </p:nvPr>
        </p:nvSpPr>
        <p:spPr/>
        <p:txBody>
          <a:bodyPr/>
          <a:lstStyle/>
          <a:p>
            <a:pPr rtl="0"/>
            <a:r>
              <a:rPr lang="zh-CN" b="0" i="0" u="none" baseline="0"/>
              <a:t>PM 7-14</a:t>
            </a:r>
          </a:p>
        </p:txBody>
      </p:sp>
      <p:pic>
        <p:nvPicPr>
          <p:cNvPr id="9" name="Picture 8" descr="图片展示了一个半掩着的房门上标有“X”字母，并展示了以下信息：日期、时间、离开时间、社区紧急响应小组 (CERT) 编号、幸存者和已搜索区域。">
            <a:extLst>
              <a:ext uri="{FF2B5EF4-FFF2-40B4-BE49-F238E27FC236}">
                <a16:creationId xmlns:a16="http://schemas.microsoft.com/office/drawing/2014/main" id="{633155F5-BB49-4CD6-936D-2AB12C726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0555" y="1815127"/>
            <a:ext cx="4893899" cy="3918775"/>
          </a:xfrm>
          <a:prstGeom prst="rect">
            <a:avLst/>
          </a:prstGeom>
        </p:spPr>
      </p:pic>
    </p:spTree>
    <p:extLst>
      <p:ext uri="{BB962C8B-B14F-4D97-AF65-F5344CB8AC3E}">
        <p14:creationId xmlns:p14="http://schemas.microsoft.com/office/powerpoint/2010/main" val="263854771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F77C0D-5730-42A6-8121-9B58227992F5}"/>
              </a:ext>
            </a:extLst>
          </p:cNvPr>
          <p:cNvSpPr>
            <a:spLocks noGrp="1"/>
          </p:cNvSpPr>
          <p:nvPr>
            <p:ph idx="1"/>
          </p:nvPr>
        </p:nvSpPr>
        <p:spPr/>
        <p:txBody>
          <a:bodyPr/>
          <a:lstStyle/>
          <a:p>
            <a:pPr algn="l" rtl="0"/>
            <a:r>
              <a:rPr lang="zh-CN" b="0" i="0" u="none" baseline="0"/>
              <a:t>您应标记哪些信息？ </a:t>
            </a:r>
          </a:p>
        </p:txBody>
      </p:sp>
      <p:sp>
        <p:nvSpPr>
          <p:cNvPr id="3" name="Title 2">
            <a:extLst>
              <a:ext uri="{FF2B5EF4-FFF2-40B4-BE49-F238E27FC236}">
                <a16:creationId xmlns:a16="http://schemas.microsoft.com/office/drawing/2014/main" id="{800ED79A-0E2B-4604-A849-8CD73765DEA4}"/>
              </a:ext>
            </a:extLst>
          </p:cNvPr>
          <p:cNvSpPr>
            <a:spLocks noGrp="1"/>
          </p:cNvSpPr>
          <p:nvPr>
            <p:ph type="title"/>
          </p:nvPr>
        </p:nvSpPr>
        <p:spPr>
          <a:xfrm>
            <a:off x="315142" y="320678"/>
            <a:ext cx="5806851" cy="1017672"/>
          </a:xfrm>
        </p:spPr>
        <p:txBody>
          <a:bodyPr/>
          <a:lstStyle/>
          <a:p>
            <a:pPr algn="l" rtl="0"/>
            <a:r>
              <a:rPr lang="zh-CN" b="1" i="1" u="none" baseline="0"/>
              <a:t>搜索标记</a:t>
            </a:r>
          </a:p>
        </p:txBody>
      </p:sp>
      <p:sp>
        <p:nvSpPr>
          <p:cNvPr id="4" name="Text Placeholder 3">
            <a:extLst>
              <a:ext uri="{FF2B5EF4-FFF2-40B4-BE49-F238E27FC236}">
                <a16:creationId xmlns:a16="http://schemas.microsoft.com/office/drawing/2014/main" id="{7B4EAE7C-1A9D-4D1E-9D58-47FFAB156E1E}"/>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FC1BE33C-DCD3-414F-A4C5-9519ED6BAE4F}"/>
              </a:ext>
            </a:extLst>
          </p:cNvPr>
          <p:cNvSpPr>
            <a:spLocks noGrp="1"/>
          </p:cNvSpPr>
          <p:nvPr>
            <p:ph type="body" sz="quarter" idx="11"/>
          </p:nvPr>
        </p:nvSpPr>
        <p:spPr/>
        <p:txBody>
          <a:bodyPr/>
          <a:lstStyle/>
          <a:p>
            <a:pPr algn="r" rtl="0"/>
            <a:r>
              <a:rPr lang="zh-CN" b="0" i="0" u="none" baseline="0"/>
              <a:t>7-26</a:t>
            </a:r>
          </a:p>
        </p:txBody>
      </p:sp>
      <p:sp>
        <p:nvSpPr>
          <p:cNvPr id="6" name="Content Placeholder 5">
            <a:extLst>
              <a:ext uri="{FF2B5EF4-FFF2-40B4-BE49-F238E27FC236}">
                <a16:creationId xmlns:a16="http://schemas.microsoft.com/office/drawing/2014/main" id="{79FA6FD7-A06B-4461-ACEF-A510C677DD49}"/>
              </a:ext>
            </a:extLst>
          </p:cNvPr>
          <p:cNvSpPr>
            <a:spLocks noGrp="1"/>
          </p:cNvSpPr>
          <p:nvPr>
            <p:ph sz="quarter" idx="12"/>
          </p:nvPr>
        </p:nvSpPr>
        <p:spPr/>
        <p:txBody>
          <a:bodyPr/>
          <a:lstStyle/>
          <a:p>
            <a:pPr rtl="0"/>
            <a:r>
              <a:rPr lang="zh-CN" b="0" i="0" u="none" baseline="0"/>
              <a:t>PM 7-14</a:t>
            </a:r>
          </a:p>
        </p:txBody>
      </p:sp>
      <p:pic>
        <p:nvPicPr>
          <p:cNvPr id="7" name="Picture 6" descr="图片展示了“X”字母标识，并展示了以下信息：日期、时间、离开时间、社区紧急响应小组 (CERT) 编号、幸存者和已搜索区域。">
            <a:extLst>
              <a:ext uri="{FF2B5EF4-FFF2-40B4-BE49-F238E27FC236}">
                <a16:creationId xmlns:a16="http://schemas.microsoft.com/office/drawing/2014/main" id="{B24ED5BA-07BD-4F31-A595-E84F20CA98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2092" y="2080139"/>
            <a:ext cx="5119074" cy="3912435"/>
          </a:xfrm>
          <a:prstGeom prst="rect">
            <a:avLst/>
          </a:prstGeom>
        </p:spPr>
      </p:pic>
    </p:spTree>
    <p:extLst>
      <p:ext uri="{BB962C8B-B14F-4D97-AF65-F5344CB8AC3E}">
        <p14:creationId xmlns:p14="http://schemas.microsoft.com/office/powerpoint/2010/main" val="106313279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CC4E74-4773-4582-896F-D41B0CE2AD3E}"/>
              </a:ext>
            </a:extLst>
          </p:cNvPr>
          <p:cNvSpPr>
            <a:spLocks noGrp="1"/>
          </p:cNvSpPr>
          <p:nvPr>
            <p:ph idx="1"/>
          </p:nvPr>
        </p:nvSpPr>
        <p:spPr/>
        <p:txBody>
          <a:bodyPr/>
          <a:lstStyle/>
          <a:p>
            <a:pPr marL="0" indent="0" algn="l" rtl="0">
              <a:buNone/>
            </a:pPr>
            <a:r>
              <a:rPr lang="zh-CN" b="0" i="0" u="none" baseline="0"/>
              <a:t>范例</a:t>
            </a:r>
          </a:p>
        </p:txBody>
      </p:sp>
      <p:sp>
        <p:nvSpPr>
          <p:cNvPr id="3" name="Title 2">
            <a:extLst>
              <a:ext uri="{FF2B5EF4-FFF2-40B4-BE49-F238E27FC236}">
                <a16:creationId xmlns:a16="http://schemas.microsoft.com/office/drawing/2014/main" id="{8C4591E0-7D15-43FA-ADC3-266EE30756F3}"/>
              </a:ext>
            </a:extLst>
          </p:cNvPr>
          <p:cNvSpPr>
            <a:spLocks noGrp="1"/>
          </p:cNvSpPr>
          <p:nvPr>
            <p:ph type="title"/>
          </p:nvPr>
        </p:nvSpPr>
        <p:spPr>
          <a:xfrm>
            <a:off x="315142" y="320678"/>
            <a:ext cx="5806851" cy="1017672"/>
          </a:xfrm>
        </p:spPr>
        <p:txBody>
          <a:bodyPr/>
          <a:lstStyle/>
          <a:p>
            <a:pPr algn="l" rtl="0"/>
            <a:r>
              <a:rPr lang="zh-CN" b="1" i="1" u="none" baseline="0"/>
              <a:t>搜索标记</a:t>
            </a:r>
          </a:p>
        </p:txBody>
      </p:sp>
      <p:sp>
        <p:nvSpPr>
          <p:cNvPr id="4" name="Text Placeholder 3">
            <a:extLst>
              <a:ext uri="{FF2B5EF4-FFF2-40B4-BE49-F238E27FC236}">
                <a16:creationId xmlns:a16="http://schemas.microsoft.com/office/drawing/2014/main" id="{013F01C3-EEEB-4B5D-95A3-4861DE5E9FC9}"/>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42FFFE6A-4D13-4674-B896-67AB80028C14}"/>
              </a:ext>
            </a:extLst>
          </p:cNvPr>
          <p:cNvSpPr>
            <a:spLocks noGrp="1"/>
          </p:cNvSpPr>
          <p:nvPr>
            <p:ph type="body" sz="quarter" idx="11"/>
          </p:nvPr>
        </p:nvSpPr>
        <p:spPr/>
        <p:txBody>
          <a:bodyPr/>
          <a:lstStyle/>
          <a:p>
            <a:pPr algn="r" rtl="0"/>
            <a:r>
              <a:rPr lang="zh-CN" b="0" i="0" u="none" baseline="0"/>
              <a:t>7-27</a:t>
            </a:r>
          </a:p>
        </p:txBody>
      </p:sp>
      <p:sp>
        <p:nvSpPr>
          <p:cNvPr id="6" name="Content Placeholder 5">
            <a:extLst>
              <a:ext uri="{FF2B5EF4-FFF2-40B4-BE49-F238E27FC236}">
                <a16:creationId xmlns:a16="http://schemas.microsoft.com/office/drawing/2014/main" id="{C78170DC-D971-49AC-B208-8A18E2FB677B}"/>
              </a:ext>
            </a:extLst>
          </p:cNvPr>
          <p:cNvSpPr>
            <a:spLocks noGrp="1"/>
          </p:cNvSpPr>
          <p:nvPr>
            <p:ph sz="quarter" idx="12"/>
          </p:nvPr>
        </p:nvSpPr>
        <p:spPr/>
        <p:txBody>
          <a:bodyPr/>
          <a:lstStyle/>
          <a:p>
            <a:pPr rtl="0"/>
            <a:r>
              <a:rPr lang="zh-CN" b="0" i="0" u="none" baseline="0"/>
              <a:t>PM 7-14</a:t>
            </a:r>
          </a:p>
        </p:txBody>
      </p:sp>
      <p:pic>
        <p:nvPicPr>
          <p:cNvPr id="7" name="Picture 6" descr="搜索标记。图片展示了“X”字母标识，并展示了以下信息：日期、时间、离开时间、社区紧急响应小组 (CERT) 编号、幸存者和已搜索区域。">
            <a:extLst>
              <a:ext uri="{FF2B5EF4-FFF2-40B4-BE49-F238E27FC236}">
                <a16:creationId xmlns:a16="http://schemas.microsoft.com/office/drawing/2014/main" id="{67F10B31-09B0-4F83-86E6-21A7DDC93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1701" y="1670802"/>
            <a:ext cx="6127324" cy="4145851"/>
          </a:xfrm>
          <a:prstGeom prst="rect">
            <a:avLst/>
          </a:prstGeom>
        </p:spPr>
      </p:pic>
    </p:spTree>
    <p:extLst>
      <p:ext uri="{BB962C8B-B14F-4D97-AF65-F5344CB8AC3E}">
        <p14:creationId xmlns:p14="http://schemas.microsoft.com/office/powerpoint/2010/main" val="15817350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73F50E-84A5-4CDB-BB06-DB9EC2C255B5}"/>
              </a:ext>
            </a:extLst>
          </p:cNvPr>
          <p:cNvSpPr>
            <a:spLocks noGrp="1"/>
          </p:cNvSpPr>
          <p:nvPr>
            <p:ph idx="1"/>
          </p:nvPr>
        </p:nvSpPr>
        <p:spPr/>
        <p:txBody>
          <a:bodyPr/>
          <a:lstStyle/>
          <a:p>
            <a:pPr algn="l" rtl="0"/>
            <a:r>
              <a:rPr lang="zh-CN" b="0" i="0" u="none" baseline="0"/>
              <a:t>保持与其他社区紧急响应小组 (CERT) 的成员一臂间隔的距离 </a:t>
            </a:r>
          </a:p>
          <a:p>
            <a:pPr algn="l" rtl="0"/>
            <a:r>
              <a:rPr lang="zh-CN" b="0" i="0" u="none" baseline="0"/>
              <a:t>您可以这样呼唤幸存者：“如果有人听到我的声音，请到这里来”</a:t>
            </a:r>
          </a:p>
          <a:p>
            <a:pPr algn="l" rtl="0"/>
            <a:r>
              <a:rPr lang="zh-CN" b="0" i="0" u="none" baseline="0"/>
              <a:t>向作出回复的任何幸存者询问更多有关建筑物或可能被困人员的信息 </a:t>
            </a:r>
          </a:p>
          <a:p>
            <a:pPr algn="l" rtl="0"/>
            <a:r>
              <a:rPr lang="zh-CN" b="0" i="0" u="none" baseline="0"/>
              <a:t>幸存者可能处于震惊或困惑的状态 </a:t>
            </a:r>
          </a:p>
        </p:txBody>
      </p:sp>
      <p:sp>
        <p:nvSpPr>
          <p:cNvPr id="3" name="Title 2">
            <a:extLst>
              <a:ext uri="{FF2B5EF4-FFF2-40B4-BE49-F238E27FC236}">
                <a16:creationId xmlns:a16="http://schemas.microsoft.com/office/drawing/2014/main" id="{3F8B5200-ADA2-4DC0-AA61-081C42C2482A}"/>
              </a:ext>
            </a:extLst>
          </p:cNvPr>
          <p:cNvSpPr>
            <a:spLocks noGrp="1"/>
          </p:cNvSpPr>
          <p:nvPr>
            <p:ph type="title"/>
          </p:nvPr>
        </p:nvSpPr>
        <p:spPr>
          <a:xfrm>
            <a:off x="315142" y="320678"/>
            <a:ext cx="5806851" cy="1017672"/>
          </a:xfrm>
        </p:spPr>
        <p:txBody>
          <a:bodyPr/>
          <a:lstStyle/>
          <a:p>
            <a:pPr algn="l" rtl="0"/>
            <a:r>
              <a:rPr lang="zh-CN" b="1" i="1" u="none" baseline="0"/>
              <a:t>搜索方法</a:t>
            </a:r>
          </a:p>
        </p:txBody>
      </p:sp>
      <p:sp>
        <p:nvSpPr>
          <p:cNvPr id="4" name="Text Placeholder 3">
            <a:extLst>
              <a:ext uri="{FF2B5EF4-FFF2-40B4-BE49-F238E27FC236}">
                <a16:creationId xmlns:a16="http://schemas.microsoft.com/office/drawing/2014/main" id="{957A002E-A1C4-4D9C-88C5-C9673C32D456}"/>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2041F166-0B5E-4E3E-9C82-E19FADE97088}"/>
              </a:ext>
            </a:extLst>
          </p:cNvPr>
          <p:cNvSpPr>
            <a:spLocks noGrp="1"/>
          </p:cNvSpPr>
          <p:nvPr>
            <p:ph type="body" sz="quarter" idx="11"/>
          </p:nvPr>
        </p:nvSpPr>
        <p:spPr/>
        <p:txBody>
          <a:bodyPr/>
          <a:lstStyle/>
          <a:p>
            <a:pPr algn="r" rtl="0"/>
            <a:r>
              <a:rPr lang="zh-CN" b="0" i="0" u="none" baseline="0"/>
              <a:t>7-28</a:t>
            </a:r>
          </a:p>
        </p:txBody>
      </p:sp>
      <p:sp>
        <p:nvSpPr>
          <p:cNvPr id="6" name="Content Placeholder 5">
            <a:extLst>
              <a:ext uri="{FF2B5EF4-FFF2-40B4-BE49-F238E27FC236}">
                <a16:creationId xmlns:a16="http://schemas.microsoft.com/office/drawing/2014/main" id="{642EADF9-1B5E-49D5-9FBC-51D74B44C52A}"/>
              </a:ext>
            </a:extLst>
          </p:cNvPr>
          <p:cNvSpPr>
            <a:spLocks noGrp="1"/>
          </p:cNvSpPr>
          <p:nvPr>
            <p:ph sz="quarter" idx="12"/>
          </p:nvPr>
        </p:nvSpPr>
        <p:spPr/>
        <p:txBody>
          <a:bodyPr/>
          <a:lstStyle/>
          <a:p>
            <a:pPr rtl="0"/>
            <a:r>
              <a:rPr lang="zh-CN" b="0" i="0" u="none" baseline="0"/>
              <a:t>PM 7-14</a:t>
            </a:r>
          </a:p>
        </p:txBody>
      </p:sp>
    </p:spTree>
    <p:extLst>
      <p:ext uri="{BB962C8B-B14F-4D97-AF65-F5344CB8AC3E}">
        <p14:creationId xmlns:p14="http://schemas.microsoft.com/office/powerpoint/2010/main" val="294047386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08F061-42AA-4273-844F-412F3A49C8DF}"/>
              </a:ext>
            </a:extLst>
          </p:cNvPr>
          <p:cNvSpPr>
            <a:spLocks noGrp="1"/>
          </p:cNvSpPr>
          <p:nvPr>
            <p:ph idx="1"/>
          </p:nvPr>
        </p:nvSpPr>
        <p:spPr>
          <a:xfrm>
            <a:off x="315142" y="1521229"/>
            <a:ext cx="5004204" cy="4781145"/>
          </a:xfrm>
        </p:spPr>
        <p:txBody>
          <a:bodyPr/>
          <a:lstStyle/>
          <a:p>
            <a:pPr algn="l" rtl="0">
              <a:lnSpc>
                <a:spcPct val="100000"/>
              </a:lnSpc>
              <a:spcBef>
                <a:spcPts val="600"/>
              </a:spcBef>
            </a:pPr>
            <a:r>
              <a:rPr lang="zh-CN" b="0" i="0" u="none" baseline="0"/>
              <a:t>由下至上/由上至下搜索多层建筑物</a:t>
            </a:r>
          </a:p>
          <a:p>
            <a:pPr algn="l" rtl="0">
              <a:lnSpc>
                <a:spcPct val="100000"/>
              </a:lnSpc>
              <a:spcBef>
                <a:spcPts val="600"/>
              </a:spcBef>
            </a:pPr>
            <a:r>
              <a:rPr lang="zh-CN" b="0" i="0" u="none" baseline="0"/>
              <a:t>对于单一楼层，从右面墙体搜索至左边墙体。</a:t>
            </a:r>
          </a:p>
          <a:p>
            <a:pPr algn="l" rtl="0">
              <a:lnSpc>
                <a:spcPct val="100000"/>
              </a:lnSpc>
              <a:spcBef>
                <a:spcPts val="600"/>
              </a:spcBef>
            </a:pPr>
            <a:r>
              <a:rPr lang="zh-CN" b="0" i="0" u="none" baseline="0"/>
              <a:t>请时常停下来进行聆听 </a:t>
            </a:r>
          </a:p>
        </p:txBody>
      </p:sp>
      <p:sp>
        <p:nvSpPr>
          <p:cNvPr id="4" name="Title 3">
            <a:extLst>
              <a:ext uri="{FF2B5EF4-FFF2-40B4-BE49-F238E27FC236}">
                <a16:creationId xmlns:a16="http://schemas.microsoft.com/office/drawing/2014/main" id="{28F90794-E092-4BB7-B1DE-D8B631CE6A73}"/>
              </a:ext>
            </a:extLst>
          </p:cNvPr>
          <p:cNvSpPr>
            <a:spLocks noGrp="1"/>
          </p:cNvSpPr>
          <p:nvPr>
            <p:ph type="title"/>
          </p:nvPr>
        </p:nvSpPr>
        <p:spPr>
          <a:xfrm>
            <a:off x="315142" y="320678"/>
            <a:ext cx="5806851" cy="1017672"/>
          </a:xfrm>
        </p:spPr>
        <p:txBody>
          <a:bodyPr/>
          <a:lstStyle/>
          <a:p>
            <a:pPr algn="l" rtl="0"/>
            <a:r>
              <a:rPr lang="zh-CN" b="1" i="1" u="none" baseline="0"/>
              <a:t>搜索方法</a:t>
            </a:r>
          </a:p>
        </p:txBody>
      </p:sp>
      <p:sp>
        <p:nvSpPr>
          <p:cNvPr id="6" name="Text Placeholder 5">
            <a:extLst>
              <a:ext uri="{FF2B5EF4-FFF2-40B4-BE49-F238E27FC236}">
                <a16:creationId xmlns:a16="http://schemas.microsoft.com/office/drawing/2014/main" id="{528F59C1-3152-4DEA-AC9E-0361F62FD2E1}"/>
              </a:ext>
            </a:extLst>
          </p:cNvPr>
          <p:cNvSpPr>
            <a:spLocks noGrp="1"/>
          </p:cNvSpPr>
          <p:nvPr>
            <p:ph type="body" sz="quarter" idx="10"/>
          </p:nvPr>
        </p:nvSpPr>
        <p:spPr>
          <a:xfrm>
            <a:off x="1429787" y="6385716"/>
            <a:ext cx="4628113" cy="303212"/>
          </a:xfrm>
        </p:spPr>
        <p:txBody>
          <a:bodyPr/>
          <a:lstStyle/>
          <a:p>
            <a:pPr algn="l" rtl="0"/>
            <a:r>
              <a:rPr lang="zh-CN" b="0" i="0" u="none" baseline="0"/>
              <a:t>社区紧急响应小组 (CERT) 基础培训第 7 单元：轻度搜救行动</a:t>
            </a:r>
          </a:p>
        </p:txBody>
      </p:sp>
      <p:sp>
        <p:nvSpPr>
          <p:cNvPr id="7" name="Text Placeholder 6">
            <a:extLst>
              <a:ext uri="{FF2B5EF4-FFF2-40B4-BE49-F238E27FC236}">
                <a16:creationId xmlns:a16="http://schemas.microsoft.com/office/drawing/2014/main" id="{1978C677-D0EF-4C21-984A-4B15EBCED50F}"/>
              </a:ext>
            </a:extLst>
          </p:cNvPr>
          <p:cNvSpPr>
            <a:spLocks noGrp="1"/>
          </p:cNvSpPr>
          <p:nvPr>
            <p:ph type="body" sz="quarter" idx="11"/>
          </p:nvPr>
        </p:nvSpPr>
        <p:spPr/>
        <p:txBody>
          <a:bodyPr/>
          <a:lstStyle/>
          <a:p>
            <a:pPr algn="r" rtl="0"/>
            <a:r>
              <a:rPr lang="zh-CN" b="0" i="0" u="none" baseline="0"/>
              <a:t>7-29</a:t>
            </a:r>
          </a:p>
        </p:txBody>
      </p:sp>
      <p:sp>
        <p:nvSpPr>
          <p:cNvPr id="3" name="Content Placeholder 2">
            <a:extLst>
              <a:ext uri="{FF2B5EF4-FFF2-40B4-BE49-F238E27FC236}">
                <a16:creationId xmlns:a16="http://schemas.microsoft.com/office/drawing/2014/main" id="{DCEFAD1C-C633-4635-890E-4920E720957B}"/>
              </a:ext>
            </a:extLst>
          </p:cNvPr>
          <p:cNvSpPr>
            <a:spLocks noGrp="1"/>
          </p:cNvSpPr>
          <p:nvPr>
            <p:ph sz="quarter" idx="12"/>
          </p:nvPr>
        </p:nvSpPr>
        <p:spPr/>
        <p:txBody>
          <a:bodyPr/>
          <a:lstStyle/>
          <a:p>
            <a:pPr rtl="0"/>
            <a:r>
              <a:rPr lang="zh-CN" b="0" i="0" u="none" baseline="0"/>
              <a:t>PM 7-15</a:t>
            </a:r>
          </a:p>
        </p:txBody>
      </p:sp>
      <p:pic>
        <p:nvPicPr>
          <p:cNvPr id="9" name="Picture 8" descr="图片展示了一个蓝色方框上印有标明行进方向的脚印。">
            <a:extLst>
              <a:ext uri="{FF2B5EF4-FFF2-40B4-BE49-F238E27FC236}">
                <a16:creationId xmlns:a16="http://schemas.microsoft.com/office/drawing/2014/main" id="{D9FF5293-59CA-4C50-9EED-39CD8AC865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7894" y="1706972"/>
            <a:ext cx="3585164" cy="4109212"/>
          </a:xfrm>
          <a:prstGeom prst="rect">
            <a:avLst/>
          </a:prstGeom>
        </p:spPr>
      </p:pic>
    </p:spTree>
    <p:extLst>
      <p:ext uri="{BB962C8B-B14F-4D97-AF65-F5344CB8AC3E}">
        <p14:creationId xmlns:p14="http://schemas.microsoft.com/office/powerpoint/2010/main" val="303146845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B02D22-4F5E-4966-9577-38FFA359448E}"/>
              </a:ext>
            </a:extLst>
          </p:cNvPr>
          <p:cNvSpPr>
            <a:spLocks noGrp="1"/>
          </p:cNvSpPr>
          <p:nvPr>
            <p:ph idx="1"/>
          </p:nvPr>
        </p:nvSpPr>
        <p:spPr>
          <a:xfrm>
            <a:off x="315141" y="1521229"/>
            <a:ext cx="4752471" cy="4781145"/>
          </a:xfrm>
        </p:spPr>
        <p:txBody>
          <a:bodyPr/>
          <a:lstStyle/>
          <a:p>
            <a:pPr algn="l" rtl="0"/>
            <a:r>
              <a:rPr lang="zh-CN" b="0" i="0" u="none" baseline="0"/>
              <a:t>请时常停下来进行聆听：</a:t>
            </a:r>
          </a:p>
          <a:p>
            <a:pPr lvl="1" algn="l" rtl="0"/>
            <a:r>
              <a:rPr lang="zh-CN" b="0" i="0" u="none" baseline="0"/>
              <a:t>敲击</a:t>
            </a:r>
          </a:p>
          <a:p>
            <a:pPr lvl="1" algn="l" rtl="0"/>
            <a:r>
              <a:rPr lang="zh-CN" b="0" i="0" u="none" baseline="0"/>
              <a:t>移动</a:t>
            </a:r>
          </a:p>
          <a:p>
            <a:pPr lvl="1" algn="l" rtl="0"/>
            <a:r>
              <a:rPr lang="zh-CN" b="0" i="0" u="none" baseline="0"/>
              <a:t>声音 </a:t>
            </a:r>
          </a:p>
        </p:txBody>
      </p:sp>
      <p:sp>
        <p:nvSpPr>
          <p:cNvPr id="3" name="Title 2">
            <a:extLst>
              <a:ext uri="{FF2B5EF4-FFF2-40B4-BE49-F238E27FC236}">
                <a16:creationId xmlns:a16="http://schemas.microsoft.com/office/drawing/2014/main" id="{B6AA33E0-E65A-4A2E-A1D2-518F20A3212A}"/>
              </a:ext>
            </a:extLst>
          </p:cNvPr>
          <p:cNvSpPr>
            <a:spLocks noGrp="1"/>
          </p:cNvSpPr>
          <p:nvPr>
            <p:ph type="title"/>
          </p:nvPr>
        </p:nvSpPr>
        <p:spPr>
          <a:xfrm>
            <a:off x="315142" y="320678"/>
            <a:ext cx="5806851" cy="1017672"/>
          </a:xfrm>
        </p:spPr>
        <p:txBody>
          <a:bodyPr/>
          <a:lstStyle/>
          <a:p>
            <a:pPr algn="l" rtl="0"/>
            <a:r>
              <a:rPr lang="zh-CN" b="1" i="1" u="none" baseline="0"/>
              <a:t>搜索方法</a:t>
            </a:r>
          </a:p>
        </p:txBody>
      </p:sp>
      <p:sp>
        <p:nvSpPr>
          <p:cNvPr id="4" name="Text Placeholder 3">
            <a:extLst>
              <a:ext uri="{FF2B5EF4-FFF2-40B4-BE49-F238E27FC236}">
                <a16:creationId xmlns:a16="http://schemas.microsoft.com/office/drawing/2014/main" id="{51EB319C-8B83-468D-AA6C-975FF01604E3}"/>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49499587-DB9A-438E-B9EE-37DB03AAE85E}"/>
              </a:ext>
            </a:extLst>
          </p:cNvPr>
          <p:cNvSpPr>
            <a:spLocks noGrp="1"/>
          </p:cNvSpPr>
          <p:nvPr>
            <p:ph type="body" sz="quarter" idx="11"/>
          </p:nvPr>
        </p:nvSpPr>
        <p:spPr/>
        <p:txBody>
          <a:bodyPr/>
          <a:lstStyle/>
          <a:p>
            <a:pPr algn="r" rtl="0"/>
            <a:r>
              <a:rPr lang="zh-CN" b="0" i="0" u="none" baseline="0"/>
              <a:t>7-30</a:t>
            </a:r>
          </a:p>
        </p:txBody>
      </p:sp>
      <p:sp>
        <p:nvSpPr>
          <p:cNvPr id="7" name="Content Placeholder 6">
            <a:extLst>
              <a:ext uri="{FF2B5EF4-FFF2-40B4-BE49-F238E27FC236}">
                <a16:creationId xmlns:a16="http://schemas.microsoft.com/office/drawing/2014/main" id="{7C2E27AA-CFCD-4D0F-8EF7-D094BE6872B8}"/>
              </a:ext>
            </a:extLst>
          </p:cNvPr>
          <p:cNvSpPr>
            <a:spLocks noGrp="1"/>
          </p:cNvSpPr>
          <p:nvPr>
            <p:ph sz="quarter" idx="12"/>
          </p:nvPr>
        </p:nvSpPr>
        <p:spPr/>
        <p:txBody>
          <a:bodyPr/>
          <a:lstStyle/>
          <a:p>
            <a:pPr rtl="0"/>
            <a:r>
              <a:rPr lang="zh-CN" b="0" i="0" u="none" baseline="0"/>
              <a:t>PM 7-15</a:t>
            </a:r>
          </a:p>
        </p:txBody>
      </p:sp>
      <p:pic>
        <p:nvPicPr>
          <p:cNvPr id="6" name="Picture 5" descr="搜索方法。图片展示了一只手拢在耳朵上，聆听动静、声音或敲击声。">
            <a:extLst>
              <a:ext uri="{FF2B5EF4-FFF2-40B4-BE49-F238E27FC236}">
                <a16:creationId xmlns:a16="http://schemas.microsoft.com/office/drawing/2014/main" id="{3BA00DCA-829D-4955-A2BB-77E3CA0CD90F}"/>
              </a:ext>
            </a:extLst>
          </p:cNvPr>
          <p:cNvPicPr>
            <a:picLocks noChangeAspect="1"/>
          </p:cNvPicPr>
          <p:nvPr/>
        </p:nvPicPr>
        <p:blipFill>
          <a:blip r:embed="rId2"/>
          <a:stretch>
            <a:fillRect/>
          </a:stretch>
        </p:blipFill>
        <p:spPr>
          <a:xfrm>
            <a:off x="5067613" y="1699904"/>
            <a:ext cx="3637579" cy="3928991"/>
          </a:xfrm>
          <a:prstGeom prst="rect">
            <a:avLst/>
          </a:prstGeom>
        </p:spPr>
      </p:pic>
    </p:spTree>
    <p:extLst>
      <p:ext uri="{BB962C8B-B14F-4D97-AF65-F5344CB8AC3E}">
        <p14:creationId xmlns:p14="http://schemas.microsoft.com/office/powerpoint/2010/main" val="309056619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F56A13-1457-43E7-96C3-E8CEF142AD95}"/>
              </a:ext>
            </a:extLst>
          </p:cNvPr>
          <p:cNvSpPr>
            <a:spLocks noGrp="1"/>
          </p:cNvSpPr>
          <p:nvPr>
            <p:ph idx="1"/>
          </p:nvPr>
        </p:nvSpPr>
        <p:spPr>
          <a:xfrm>
            <a:off x="315142" y="1521229"/>
            <a:ext cx="5162466" cy="4781145"/>
          </a:xfrm>
        </p:spPr>
        <p:txBody>
          <a:bodyPr/>
          <a:lstStyle/>
          <a:p>
            <a:pPr algn="l" rtl="0"/>
            <a:r>
              <a:rPr lang="zh-CN" b="0" i="0" u="none" baseline="0"/>
              <a:t>三角定位使得救援者可以从多个角度查看某一区域 </a:t>
            </a:r>
          </a:p>
        </p:txBody>
      </p:sp>
      <p:sp>
        <p:nvSpPr>
          <p:cNvPr id="3" name="Title 2">
            <a:extLst>
              <a:ext uri="{FF2B5EF4-FFF2-40B4-BE49-F238E27FC236}">
                <a16:creationId xmlns:a16="http://schemas.microsoft.com/office/drawing/2014/main" id="{7F10BD36-70C4-4020-8148-AACE8B7CB486}"/>
              </a:ext>
            </a:extLst>
          </p:cNvPr>
          <p:cNvSpPr>
            <a:spLocks noGrp="1"/>
          </p:cNvSpPr>
          <p:nvPr>
            <p:ph type="title"/>
          </p:nvPr>
        </p:nvSpPr>
        <p:spPr>
          <a:xfrm>
            <a:off x="315142" y="320678"/>
            <a:ext cx="5806851" cy="1017672"/>
          </a:xfrm>
        </p:spPr>
        <p:txBody>
          <a:bodyPr/>
          <a:lstStyle/>
          <a:p>
            <a:pPr algn="l" rtl="0"/>
            <a:r>
              <a:rPr lang="zh-CN" b="1" i="1" u="none" baseline="0"/>
              <a:t>搜索方法</a:t>
            </a:r>
          </a:p>
        </p:txBody>
      </p:sp>
      <p:sp>
        <p:nvSpPr>
          <p:cNvPr id="4" name="Text Placeholder 3">
            <a:extLst>
              <a:ext uri="{FF2B5EF4-FFF2-40B4-BE49-F238E27FC236}">
                <a16:creationId xmlns:a16="http://schemas.microsoft.com/office/drawing/2014/main" id="{0EC24A71-B79B-45D5-8C50-8C09D2C255C0}"/>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CC231E1E-4D53-42DE-A706-8AC6815CD64E}"/>
              </a:ext>
            </a:extLst>
          </p:cNvPr>
          <p:cNvSpPr>
            <a:spLocks noGrp="1"/>
          </p:cNvSpPr>
          <p:nvPr>
            <p:ph type="body" sz="quarter" idx="11"/>
          </p:nvPr>
        </p:nvSpPr>
        <p:spPr/>
        <p:txBody>
          <a:bodyPr/>
          <a:lstStyle/>
          <a:p>
            <a:pPr algn="r" rtl="0"/>
            <a:r>
              <a:rPr lang="zh-CN" b="0" i="0" u="none" baseline="0"/>
              <a:t>7-31</a:t>
            </a:r>
          </a:p>
        </p:txBody>
      </p:sp>
      <p:sp>
        <p:nvSpPr>
          <p:cNvPr id="7" name="Content Placeholder 6">
            <a:extLst>
              <a:ext uri="{FF2B5EF4-FFF2-40B4-BE49-F238E27FC236}">
                <a16:creationId xmlns:a16="http://schemas.microsoft.com/office/drawing/2014/main" id="{94724B45-C12B-44CD-9CDA-3162F3699394}"/>
              </a:ext>
            </a:extLst>
          </p:cNvPr>
          <p:cNvSpPr>
            <a:spLocks noGrp="1"/>
          </p:cNvSpPr>
          <p:nvPr>
            <p:ph sz="quarter" idx="12"/>
          </p:nvPr>
        </p:nvSpPr>
        <p:spPr/>
        <p:txBody>
          <a:bodyPr/>
          <a:lstStyle/>
          <a:p>
            <a:pPr rtl="0"/>
            <a:r>
              <a:rPr lang="zh-CN" b="0" i="0" u="none" baseline="0"/>
              <a:t>PM 7-15</a:t>
            </a:r>
          </a:p>
        </p:txBody>
      </p:sp>
      <p:pic>
        <p:nvPicPr>
          <p:cNvPr id="6" name="Picture 5" descr="搜索方法。图片展示了三角定位救援者。">
            <a:extLst>
              <a:ext uri="{FF2B5EF4-FFF2-40B4-BE49-F238E27FC236}">
                <a16:creationId xmlns:a16="http://schemas.microsoft.com/office/drawing/2014/main" id="{9E57B078-AC28-4A00-8510-15D5D3956DC1}"/>
              </a:ext>
            </a:extLst>
          </p:cNvPr>
          <p:cNvPicPr>
            <a:picLocks noChangeAspect="1"/>
          </p:cNvPicPr>
          <p:nvPr/>
        </p:nvPicPr>
        <p:blipFill>
          <a:blip r:embed="rId2"/>
          <a:stretch>
            <a:fillRect/>
          </a:stretch>
        </p:blipFill>
        <p:spPr>
          <a:xfrm>
            <a:off x="5301092" y="1922433"/>
            <a:ext cx="3462949" cy="3626686"/>
          </a:xfrm>
          <a:prstGeom prst="rect">
            <a:avLst/>
          </a:prstGeom>
        </p:spPr>
      </p:pic>
    </p:spTree>
    <p:extLst>
      <p:ext uri="{BB962C8B-B14F-4D97-AF65-F5344CB8AC3E}">
        <p14:creationId xmlns:p14="http://schemas.microsoft.com/office/powerpoint/2010/main" val="115498540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99814F-8AFA-4216-B4E6-D2301D7C6105}"/>
              </a:ext>
            </a:extLst>
          </p:cNvPr>
          <p:cNvSpPr>
            <a:spLocks noGrp="1"/>
          </p:cNvSpPr>
          <p:nvPr>
            <p:ph idx="1"/>
          </p:nvPr>
        </p:nvSpPr>
        <p:spPr/>
        <p:txBody>
          <a:bodyPr/>
          <a:lstStyle/>
          <a:p>
            <a:pPr algn="l" rtl="0"/>
            <a:r>
              <a:rPr lang="zh-CN" b="0" i="0" u="none" baseline="0"/>
              <a:t>记录已被解救的幸存者、仍旧被困的幸存者和已经死亡的人员 </a:t>
            </a:r>
          </a:p>
          <a:p>
            <a:pPr algn="l" rtl="0"/>
            <a:r>
              <a:rPr lang="zh-CN" b="0" i="0" u="none" baseline="0"/>
              <a:t>向紧急服务人员汇报信息 </a:t>
            </a:r>
          </a:p>
        </p:txBody>
      </p:sp>
      <p:sp>
        <p:nvSpPr>
          <p:cNvPr id="3" name="Title 2">
            <a:extLst>
              <a:ext uri="{FF2B5EF4-FFF2-40B4-BE49-F238E27FC236}">
                <a16:creationId xmlns:a16="http://schemas.microsoft.com/office/drawing/2014/main" id="{2027E3CB-14A8-466F-9869-7781760D484C}"/>
              </a:ext>
            </a:extLst>
          </p:cNvPr>
          <p:cNvSpPr>
            <a:spLocks noGrp="1"/>
          </p:cNvSpPr>
          <p:nvPr>
            <p:ph type="title"/>
          </p:nvPr>
        </p:nvSpPr>
        <p:spPr>
          <a:xfrm>
            <a:off x="315142" y="320678"/>
            <a:ext cx="5806851" cy="1017672"/>
          </a:xfrm>
        </p:spPr>
        <p:txBody>
          <a:bodyPr/>
          <a:lstStyle/>
          <a:p>
            <a:pPr algn="l" rtl="0"/>
            <a:r>
              <a:rPr lang="zh-CN" b="1" i="1" u="none" baseline="0"/>
              <a:t>搜索方法</a:t>
            </a:r>
          </a:p>
        </p:txBody>
      </p:sp>
      <p:sp>
        <p:nvSpPr>
          <p:cNvPr id="4" name="Text Placeholder 3">
            <a:extLst>
              <a:ext uri="{FF2B5EF4-FFF2-40B4-BE49-F238E27FC236}">
                <a16:creationId xmlns:a16="http://schemas.microsoft.com/office/drawing/2014/main" id="{23F4BFC1-753F-416D-8642-E15D2310721C}"/>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5BFF912B-787E-410C-B170-BFB43ED4FA3D}"/>
              </a:ext>
            </a:extLst>
          </p:cNvPr>
          <p:cNvSpPr>
            <a:spLocks noGrp="1"/>
          </p:cNvSpPr>
          <p:nvPr>
            <p:ph type="body" sz="quarter" idx="11"/>
          </p:nvPr>
        </p:nvSpPr>
        <p:spPr/>
        <p:txBody>
          <a:bodyPr/>
          <a:lstStyle/>
          <a:p>
            <a:pPr algn="r" rtl="0"/>
            <a:r>
              <a:rPr lang="zh-CN" b="0" i="0" u="none" baseline="0"/>
              <a:t>7-32</a:t>
            </a:r>
          </a:p>
        </p:txBody>
      </p:sp>
      <p:sp>
        <p:nvSpPr>
          <p:cNvPr id="6" name="Content Placeholder 5">
            <a:extLst>
              <a:ext uri="{FF2B5EF4-FFF2-40B4-BE49-F238E27FC236}">
                <a16:creationId xmlns:a16="http://schemas.microsoft.com/office/drawing/2014/main" id="{4D62259E-6F86-4214-9A3D-1ED71DD4641E}"/>
              </a:ext>
            </a:extLst>
          </p:cNvPr>
          <p:cNvSpPr>
            <a:spLocks noGrp="1"/>
          </p:cNvSpPr>
          <p:nvPr>
            <p:ph sz="quarter" idx="12"/>
          </p:nvPr>
        </p:nvSpPr>
        <p:spPr/>
        <p:txBody>
          <a:bodyPr/>
          <a:lstStyle/>
          <a:p>
            <a:pPr rtl="0"/>
            <a:r>
              <a:rPr lang="zh-CN" b="0" i="0" u="none" baseline="0"/>
              <a:t>PM 7-15</a:t>
            </a:r>
          </a:p>
        </p:txBody>
      </p:sp>
    </p:spTree>
    <p:extLst>
      <p:ext uri="{BB962C8B-B14F-4D97-AF65-F5344CB8AC3E}">
        <p14:creationId xmlns:p14="http://schemas.microsoft.com/office/powerpoint/2010/main" val="385438973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DF8114-A901-43AF-963A-E9044FB8D43F}"/>
              </a:ext>
            </a:extLst>
          </p:cNvPr>
          <p:cNvSpPr>
            <a:spLocks noGrp="1"/>
          </p:cNvSpPr>
          <p:nvPr>
            <p:ph idx="1"/>
          </p:nvPr>
        </p:nvSpPr>
        <p:spPr>
          <a:xfrm>
            <a:off x="315143" y="1521229"/>
            <a:ext cx="4952740" cy="4781145"/>
          </a:xfrm>
        </p:spPr>
        <p:txBody>
          <a:bodyPr/>
          <a:lstStyle/>
          <a:p>
            <a:pPr algn="l" rtl="0"/>
            <a:r>
              <a:rPr lang="zh-CN" b="0" i="0" u="none" baseline="0"/>
              <a:t>采取网格式搜索：</a:t>
            </a:r>
          </a:p>
          <a:p>
            <a:pPr lvl="1" algn="l" rtl="0"/>
            <a:r>
              <a:rPr lang="zh-CN" b="0" i="0" u="none" baseline="0"/>
              <a:t>搜索人员之间的距离应该按照可见度和残骸情况来确定 </a:t>
            </a:r>
          </a:p>
          <a:p>
            <a:pPr lvl="1" algn="l" rtl="0"/>
            <a:r>
              <a:rPr lang="zh-CN" b="0" i="0" u="none" baseline="0"/>
              <a:t>采用覆盖模式实现全面搜索 </a:t>
            </a:r>
          </a:p>
          <a:p>
            <a:pPr lvl="1" algn="l" rtl="0"/>
            <a:r>
              <a:rPr lang="zh-CN" b="0" i="0" u="none" baseline="0"/>
              <a:t>尽可能呈直线进行搜索 </a:t>
            </a:r>
          </a:p>
          <a:p>
            <a:pPr lvl="1" algn="l" rtl="0"/>
            <a:r>
              <a:rPr lang="zh-CN" b="0" i="0" u="none" baseline="0"/>
              <a:t>标记已经搜索过的区域 </a:t>
            </a:r>
          </a:p>
          <a:p>
            <a:endParaRPr lang="zh-CN" dirty="0"/>
          </a:p>
        </p:txBody>
      </p:sp>
      <p:sp>
        <p:nvSpPr>
          <p:cNvPr id="3" name="Title 2">
            <a:extLst>
              <a:ext uri="{FF2B5EF4-FFF2-40B4-BE49-F238E27FC236}">
                <a16:creationId xmlns:a16="http://schemas.microsoft.com/office/drawing/2014/main" id="{8027245C-0A11-489A-9EE5-EACC5BCF80B0}"/>
              </a:ext>
            </a:extLst>
          </p:cNvPr>
          <p:cNvSpPr>
            <a:spLocks noGrp="1"/>
          </p:cNvSpPr>
          <p:nvPr>
            <p:ph type="title"/>
          </p:nvPr>
        </p:nvSpPr>
        <p:spPr>
          <a:xfrm>
            <a:off x="315142" y="320678"/>
            <a:ext cx="5806851" cy="1017672"/>
          </a:xfrm>
        </p:spPr>
        <p:txBody>
          <a:bodyPr/>
          <a:lstStyle/>
          <a:p>
            <a:pPr algn="l" rtl="0"/>
            <a:r>
              <a:rPr lang="zh-CN" b="1" i="1" u="none" baseline="0"/>
              <a:t>室外搜索</a:t>
            </a:r>
          </a:p>
        </p:txBody>
      </p:sp>
      <p:sp>
        <p:nvSpPr>
          <p:cNvPr id="4" name="Text Placeholder 3">
            <a:extLst>
              <a:ext uri="{FF2B5EF4-FFF2-40B4-BE49-F238E27FC236}">
                <a16:creationId xmlns:a16="http://schemas.microsoft.com/office/drawing/2014/main" id="{CD3F30D2-8936-4C1C-9989-32720FDF5362}"/>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17EB33B2-7CD3-4EF2-A4A4-36E6249A4DFD}"/>
              </a:ext>
            </a:extLst>
          </p:cNvPr>
          <p:cNvSpPr>
            <a:spLocks noGrp="1"/>
          </p:cNvSpPr>
          <p:nvPr>
            <p:ph type="body" sz="quarter" idx="11"/>
          </p:nvPr>
        </p:nvSpPr>
        <p:spPr/>
        <p:txBody>
          <a:bodyPr/>
          <a:lstStyle/>
          <a:p>
            <a:pPr algn="r" rtl="0"/>
            <a:r>
              <a:rPr lang="zh-CN" b="0" i="0" u="none" baseline="0"/>
              <a:t>7-32</a:t>
            </a:r>
          </a:p>
        </p:txBody>
      </p:sp>
      <p:sp>
        <p:nvSpPr>
          <p:cNvPr id="6" name="Content Placeholder 5">
            <a:extLst>
              <a:ext uri="{FF2B5EF4-FFF2-40B4-BE49-F238E27FC236}">
                <a16:creationId xmlns:a16="http://schemas.microsoft.com/office/drawing/2014/main" id="{0C45D210-AF5A-41AC-948E-B2CC113308DD}"/>
              </a:ext>
            </a:extLst>
          </p:cNvPr>
          <p:cNvSpPr>
            <a:spLocks noGrp="1"/>
          </p:cNvSpPr>
          <p:nvPr>
            <p:ph sz="quarter" idx="12"/>
          </p:nvPr>
        </p:nvSpPr>
        <p:spPr/>
        <p:txBody>
          <a:bodyPr/>
          <a:lstStyle/>
          <a:p>
            <a:pPr rtl="0"/>
            <a:r>
              <a:rPr lang="zh-CN" b="0" i="0" u="none" baseline="0"/>
              <a:t>PM 7-15</a:t>
            </a:r>
          </a:p>
        </p:txBody>
      </p:sp>
      <p:pic>
        <p:nvPicPr>
          <p:cNvPr id="28" name="Picture 27" descr="室外搜索。图片用箭头展示了网格式搜索。"/>
          <p:cNvPicPr>
            <a:picLocks noChangeAspect="1"/>
          </p:cNvPicPr>
          <p:nvPr/>
        </p:nvPicPr>
        <p:blipFill>
          <a:blip r:embed="rId2"/>
          <a:stretch>
            <a:fillRect/>
          </a:stretch>
        </p:blipFill>
        <p:spPr>
          <a:xfrm>
            <a:off x="4977621" y="1618447"/>
            <a:ext cx="3322608" cy="4115157"/>
          </a:xfrm>
          <a:prstGeom prst="rect">
            <a:avLst/>
          </a:prstGeom>
        </p:spPr>
      </p:pic>
    </p:spTree>
    <p:extLst>
      <p:ext uri="{BB962C8B-B14F-4D97-AF65-F5344CB8AC3E}">
        <p14:creationId xmlns:p14="http://schemas.microsoft.com/office/powerpoint/2010/main" val="401521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C443C5-7A48-4841-B869-E6D4A70130E2}"/>
              </a:ext>
            </a:extLst>
          </p:cNvPr>
          <p:cNvSpPr>
            <a:spLocks noGrp="1"/>
          </p:cNvSpPr>
          <p:nvPr>
            <p:ph idx="1"/>
          </p:nvPr>
        </p:nvSpPr>
        <p:spPr/>
        <p:txBody>
          <a:bodyPr/>
          <a:lstStyle/>
          <a:p>
            <a:pPr algn="l" rtl="0"/>
            <a:r>
              <a:rPr lang="zh-CN" sz="2400" b="0" i="0" u="none" baseline="0" dirty="0"/>
              <a:t>一旦灾难袭击，您可能没有时间去商店购物或搜寻物资 </a:t>
            </a:r>
          </a:p>
          <a:p>
            <a:pPr algn="l" rtl="0"/>
            <a:r>
              <a:rPr lang="zh-CN" sz="2400" b="0" i="0" u="none" baseline="0" dirty="0"/>
              <a:t>如果您提前收集了物资，您和您的家人就可能度过疏散或被困家中的一段时间 </a:t>
            </a:r>
          </a:p>
          <a:p>
            <a:pPr algn="l" rtl="0"/>
            <a:r>
              <a:rPr lang="zh-CN" sz="2400" b="0" i="0" u="none" baseline="0" dirty="0"/>
              <a:t>这个套装中所需的很多物品都已经在您的家中 </a:t>
            </a:r>
          </a:p>
          <a:p>
            <a:pPr lvl="1" algn="l" rtl="0"/>
            <a:r>
              <a:rPr lang="zh-CN" sz="2200" b="0" i="0" u="none" baseline="0" dirty="0"/>
              <a:t>收集这些物品并将其放在适当的地方，使得在紧急事件中方便获取；且在平时需要时也能够方便取用 </a:t>
            </a:r>
          </a:p>
          <a:p>
            <a:endParaRPr lang="zh-CN" dirty="0"/>
          </a:p>
        </p:txBody>
      </p:sp>
      <p:sp>
        <p:nvSpPr>
          <p:cNvPr id="3" name="Title 2">
            <a:extLst>
              <a:ext uri="{FF2B5EF4-FFF2-40B4-BE49-F238E27FC236}">
                <a16:creationId xmlns:a16="http://schemas.microsoft.com/office/drawing/2014/main" id="{7EEBDB87-2C50-4A1E-8BE2-2B67BCC127F9}"/>
              </a:ext>
            </a:extLst>
          </p:cNvPr>
          <p:cNvSpPr>
            <a:spLocks noGrp="1"/>
          </p:cNvSpPr>
          <p:nvPr>
            <p:ph type="title"/>
          </p:nvPr>
        </p:nvSpPr>
        <p:spPr>
          <a:xfrm>
            <a:off x="315142" y="320678"/>
            <a:ext cx="5806851" cy="1017672"/>
          </a:xfrm>
        </p:spPr>
        <p:txBody>
          <a:bodyPr/>
          <a:lstStyle/>
          <a:p>
            <a:pPr algn="l" rtl="0"/>
            <a:r>
              <a:rPr lang="zh-CN" b="1" i="1" u="none" baseline="0"/>
              <a:t>灾难物资套装</a:t>
            </a:r>
          </a:p>
        </p:txBody>
      </p:sp>
      <p:sp>
        <p:nvSpPr>
          <p:cNvPr id="4" name="Text Placeholder 3">
            <a:extLst>
              <a:ext uri="{FF2B5EF4-FFF2-40B4-BE49-F238E27FC236}">
                <a16:creationId xmlns:a16="http://schemas.microsoft.com/office/drawing/2014/main" id="{4D1FFB60-7F9A-401C-9D3E-ECD579F9DF99}"/>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4705DEA8-9334-49D9-BB68-F27AA07C25D8}"/>
              </a:ext>
            </a:extLst>
          </p:cNvPr>
          <p:cNvSpPr>
            <a:spLocks noGrp="1"/>
          </p:cNvSpPr>
          <p:nvPr>
            <p:ph type="body" sz="quarter" idx="11"/>
          </p:nvPr>
        </p:nvSpPr>
        <p:spPr/>
        <p:txBody>
          <a:bodyPr/>
          <a:lstStyle/>
          <a:p>
            <a:pPr algn="r" rtl="0"/>
            <a:r>
              <a:rPr lang="zh-CN" b="0" i="0" u="none" baseline="0"/>
              <a:t>1-21</a:t>
            </a:r>
          </a:p>
        </p:txBody>
      </p:sp>
      <p:sp>
        <p:nvSpPr>
          <p:cNvPr id="6" name="Content Placeholder 5">
            <a:extLst>
              <a:ext uri="{FF2B5EF4-FFF2-40B4-BE49-F238E27FC236}">
                <a16:creationId xmlns:a16="http://schemas.microsoft.com/office/drawing/2014/main" id="{32F61C73-04A9-421B-B2E8-9AC35C44FFF1}"/>
              </a:ext>
            </a:extLst>
          </p:cNvPr>
          <p:cNvSpPr>
            <a:spLocks noGrp="1"/>
          </p:cNvSpPr>
          <p:nvPr>
            <p:ph sz="quarter" idx="12"/>
          </p:nvPr>
        </p:nvSpPr>
        <p:spPr/>
        <p:txBody>
          <a:bodyPr/>
          <a:lstStyle/>
          <a:p>
            <a:pPr rtl="0"/>
            <a:r>
              <a:rPr lang="zh-CN" b="0" i="0" u="none" baseline="0"/>
              <a:t>PM 1-13</a:t>
            </a:r>
          </a:p>
        </p:txBody>
      </p:sp>
    </p:spTree>
    <p:extLst>
      <p:ext uri="{BB962C8B-B14F-4D97-AF65-F5344CB8AC3E}">
        <p14:creationId xmlns:p14="http://schemas.microsoft.com/office/powerpoint/2010/main" val="400889718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78B917-CFA0-4A01-8333-B155A3695908}"/>
              </a:ext>
            </a:extLst>
          </p:cNvPr>
          <p:cNvSpPr>
            <a:spLocks noGrp="1"/>
          </p:cNvSpPr>
          <p:nvPr>
            <p:ph idx="1"/>
          </p:nvPr>
        </p:nvSpPr>
        <p:spPr>
          <a:xfrm>
            <a:off x="315142" y="1521229"/>
            <a:ext cx="4933866" cy="4781145"/>
          </a:xfrm>
        </p:spPr>
        <p:txBody>
          <a:bodyPr/>
          <a:lstStyle/>
          <a:p>
            <a:pPr algn="l" rtl="0"/>
            <a:r>
              <a:rPr lang="zh-CN" b="0" i="0" u="none" baseline="0"/>
              <a:t>移除物体和残骸解救幸存者，创建一个安全的救援环境 </a:t>
            </a:r>
          </a:p>
          <a:p>
            <a:pPr algn="l" rtl="0"/>
            <a:r>
              <a:rPr lang="zh-CN" b="0" i="0" u="none" baseline="0"/>
              <a:t>评估幸存者 </a:t>
            </a:r>
          </a:p>
          <a:p>
            <a:pPr algn="l" rtl="0"/>
            <a:r>
              <a:rPr lang="zh-CN" b="0" i="0" u="none" baseline="0"/>
              <a:t>解救幸存者 </a:t>
            </a:r>
          </a:p>
        </p:txBody>
      </p:sp>
      <p:sp>
        <p:nvSpPr>
          <p:cNvPr id="3" name="Title 2">
            <a:extLst>
              <a:ext uri="{FF2B5EF4-FFF2-40B4-BE49-F238E27FC236}">
                <a16:creationId xmlns:a16="http://schemas.microsoft.com/office/drawing/2014/main" id="{688492ED-15EF-42C0-99C3-0109D557F422}"/>
              </a:ext>
            </a:extLst>
          </p:cNvPr>
          <p:cNvSpPr>
            <a:spLocks noGrp="1"/>
          </p:cNvSpPr>
          <p:nvPr>
            <p:ph type="title"/>
          </p:nvPr>
        </p:nvSpPr>
        <p:spPr>
          <a:xfrm>
            <a:off x="315142" y="320678"/>
            <a:ext cx="5806851" cy="1017672"/>
          </a:xfrm>
        </p:spPr>
        <p:txBody>
          <a:bodyPr/>
          <a:lstStyle/>
          <a:p>
            <a:pPr algn="l" rtl="0"/>
            <a:r>
              <a:rPr lang="zh-CN" b="1" i="1" u="none" baseline="0"/>
              <a:t>救援行动</a:t>
            </a:r>
          </a:p>
        </p:txBody>
      </p:sp>
      <p:sp>
        <p:nvSpPr>
          <p:cNvPr id="4" name="Text Placeholder 3">
            <a:extLst>
              <a:ext uri="{FF2B5EF4-FFF2-40B4-BE49-F238E27FC236}">
                <a16:creationId xmlns:a16="http://schemas.microsoft.com/office/drawing/2014/main" id="{1AB93937-7E2D-4058-B284-72A302026D23}"/>
              </a:ext>
            </a:extLst>
          </p:cNvPr>
          <p:cNvSpPr>
            <a:spLocks noGrp="1"/>
          </p:cNvSpPr>
          <p:nvPr>
            <p:ph type="body" sz="quarter" idx="10"/>
          </p:nvPr>
        </p:nvSpPr>
        <p:spPr>
          <a:xfrm>
            <a:off x="1429787" y="6385716"/>
            <a:ext cx="4777582"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1002EDC6-FFF0-4E22-B60F-B76465704DBA}"/>
              </a:ext>
            </a:extLst>
          </p:cNvPr>
          <p:cNvSpPr>
            <a:spLocks noGrp="1"/>
          </p:cNvSpPr>
          <p:nvPr>
            <p:ph type="body" sz="quarter" idx="11"/>
          </p:nvPr>
        </p:nvSpPr>
        <p:spPr/>
        <p:txBody>
          <a:bodyPr/>
          <a:lstStyle/>
          <a:p>
            <a:pPr algn="r" rtl="0"/>
            <a:r>
              <a:rPr lang="zh-CN" b="0" i="0" u="none" baseline="0"/>
              <a:t>7-34</a:t>
            </a:r>
          </a:p>
        </p:txBody>
      </p:sp>
      <p:sp>
        <p:nvSpPr>
          <p:cNvPr id="7" name="Content Placeholder 6">
            <a:extLst>
              <a:ext uri="{FF2B5EF4-FFF2-40B4-BE49-F238E27FC236}">
                <a16:creationId xmlns:a16="http://schemas.microsoft.com/office/drawing/2014/main" id="{C37EBFB0-7C92-4181-8792-4F586C6B90A0}"/>
              </a:ext>
            </a:extLst>
          </p:cNvPr>
          <p:cNvSpPr>
            <a:spLocks noGrp="1"/>
          </p:cNvSpPr>
          <p:nvPr>
            <p:ph sz="quarter" idx="12"/>
          </p:nvPr>
        </p:nvSpPr>
        <p:spPr/>
        <p:txBody>
          <a:bodyPr/>
          <a:lstStyle/>
          <a:p>
            <a:pPr rtl="0"/>
            <a:r>
              <a:rPr lang="zh-CN" b="0" i="0" u="none" baseline="0"/>
              <a:t>PM 7-17</a:t>
            </a:r>
          </a:p>
        </p:txBody>
      </p:sp>
      <p:pic>
        <p:nvPicPr>
          <p:cNvPr id="6" name="Picture 5" descr="救援行动。图片展示了一组 4 名志愿者在水中，其中一人抱着一个被救的孩子。">
            <a:extLst>
              <a:ext uri="{FF2B5EF4-FFF2-40B4-BE49-F238E27FC236}">
                <a16:creationId xmlns:a16="http://schemas.microsoft.com/office/drawing/2014/main" id="{C85B1938-E3D6-4347-9525-028BC81BD1F0}"/>
              </a:ext>
            </a:extLst>
          </p:cNvPr>
          <p:cNvPicPr>
            <a:picLocks noChangeAspect="1"/>
          </p:cNvPicPr>
          <p:nvPr/>
        </p:nvPicPr>
        <p:blipFill>
          <a:blip r:embed="rId2"/>
          <a:stretch>
            <a:fillRect/>
          </a:stretch>
        </p:blipFill>
        <p:spPr>
          <a:xfrm>
            <a:off x="5165757" y="1946701"/>
            <a:ext cx="3663101" cy="2964598"/>
          </a:xfrm>
          <a:prstGeom prst="rect">
            <a:avLst/>
          </a:prstGeom>
        </p:spPr>
      </p:pic>
    </p:spTree>
    <p:extLst>
      <p:ext uri="{BB962C8B-B14F-4D97-AF65-F5344CB8AC3E}">
        <p14:creationId xmlns:p14="http://schemas.microsoft.com/office/powerpoint/2010/main" val="330763793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635964-593D-4DC0-B745-5B931E39C0AD}"/>
              </a:ext>
            </a:extLst>
          </p:cNvPr>
          <p:cNvSpPr>
            <a:spLocks noGrp="1"/>
          </p:cNvSpPr>
          <p:nvPr>
            <p:ph idx="1"/>
          </p:nvPr>
        </p:nvSpPr>
        <p:spPr/>
        <p:txBody>
          <a:bodyPr/>
          <a:lstStyle/>
          <a:p>
            <a:pPr algn="l" rtl="0"/>
            <a:r>
              <a:rPr lang="zh-CN" b="0" i="0" u="none" baseline="0"/>
              <a:t>维护救援者的安全 </a:t>
            </a:r>
          </a:p>
          <a:p>
            <a:pPr algn="l" rtl="0"/>
            <a:r>
              <a:rPr lang="zh-CN" b="0" i="0" u="none" baseline="0"/>
              <a:t>在有轻度和中度损失的建筑物中，评估救援者的情况 </a:t>
            </a:r>
          </a:p>
          <a:p>
            <a:pPr algn="l" rtl="0"/>
            <a:r>
              <a:rPr lang="zh-CN" b="0" i="0" u="none" baseline="0"/>
              <a:t>请尽快求助 </a:t>
            </a:r>
          </a:p>
        </p:txBody>
      </p:sp>
      <p:sp>
        <p:nvSpPr>
          <p:cNvPr id="3" name="Title 2">
            <a:extLst>
              <a:ext uri="{FF2B5EF4-FFF2-40B4-BE49-F238E27FC236}">
                <a16:creationId xmlns:a16="http://schemas.microsoft.com/office/drawing/2014/main" id="{71B6FB7D-AF83-4C98-83D8-69CB39FEA3CA}"/>
              </a:ext>
            </a:extLst>
          </p:cNvPr>
          <p:cNvSpPr>
            <a:spLocks noGrp="1"/>
          </p:cNvSpPr>
          <p:nvPr>
            <p:ph type="title"/>
          </p:nvPr>
        </p:nvSpPr>
        <p:spPr>
          <a:xfrm>
            <a:off x="315142" y="320678"/>
            <a:ext cx="5806851" cy="1017672"/>
          </a:xfrm>
        </p:spPr>
        <p:txBody>
          <a:bodyPr>
            <a:normAutofit/>
          </a:bodyPr>
          <a:lstStyle/>
          <a:p>
            <a:pPr algn="l" rtl="0"/>
            <a:r>
              <a:rPr lang="zh-CN" b="1" i="1" u="none" baseline="0"/>
              <a:t>构建一个安全环境</a:t>
            </a:r>
          </a:p>
        </p:txBody>
      </p:sp>
      <p:sp>
        <p:nvSpPr>
          <p:cNvPr id="4" name="Text Placeholder 3">
            <a:extLst>
              <a:ext uri="{FF2B5EF4-FFF2-40B4-BE49-F238E27FC236}">
                <a16:creationId xmlns:a16="http://schemas.microsoft.com/office/drawing/2014/main" id="{95F24081-095A-4289-A182-B6B28A89D9D6}"/>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51CF7B64-EF96-43DE-9A82-E01AB1D5E8C5}"/>
              </a:ext>
            </a:extLst>
          </p:cNvPr>
          <p:cNvSpPr>
            <a:spLocks noGrp="1"/>
          </p:cNvSpPr>
          <p:nvPr>
            <p:ph type="body" sz="quarter" idx="11"/>
          </p:nvPr>
        </p:nvSpPr>
        <p:spPr/>
        <p:txBody>
          <a:bodyPr/>
          <a:lstStyle/>
          <a:p>
            <a:pPr algn="r" rtl="0"/>
            <a:r>
              <a:rPr lang="zh-CN" b="0" i="0" u="none" baseline="0"/>
              <a:t>7-35</a:t>
            </a:r>
          </a:p>
        </p:txBody>
      </p:sp>
      <p:sp>
        <p:nvSpPr>
          <p:cNvPr id="6" name="Content Placeholder 5">
            <a:extLst>
              <a:ext uri="{FF2B5EF4-FFF2-40B4-BE49-F238E27FC236}">
                <a16:creationId xmlns:a16="http://schemas.microsoft.com/office/drawing/2014/main" id="{36738295-69BF-4D59-B878-CA1EE399F534}"/>
              </a:ext>
            </a:extLst>
          </p:cNvPr>
          <p:cNvSpPr>
            <a:spLocks noGrp="1"/>
          </p:cNvSpPr>
          <p:nvPr>
            <p:ph sz="quarter" idx="12"/>
          </p:nvPr>
        </p:nvSpPr>
        <p:spPr/>
        <p:txBody>
          <a:bodyPr/>
          <a:lstStyle/>
          <a:p>
            <a:pPr rtl="0"/>
            <a:r>
              <a:rPr lang="zh-CN" b="0" i="0" u="none" baseline="0"/>
              <a:t>PM 7-17</a:t>
            </a:r>
          </a:p>
        </p:txBody>
      </p:sp>
    </p:spTree>
    <p:extLst>
      <p:ext uri="{BB962C8B-B14F-4D97-AF65-F5344CB8AC3E}">
        <p14:creationId xmlns:p14="http://schemas.microsoft.com/office/powerpoint/2010/main" val="400146664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91BD1E-88E0-49A7-9CC7-780D18698F3D}"/>
              </a:ext>
            </a:extLst>
          </p:cNvPr>
          <p:cNvSpPr>
            <a:spLocks noGrp="1"/>
          </p:cNvSpPr>
          <p:nvPr>
            <p:ph idx="1"/>
          </p:nvPr>
        </p:nvSpPr>
        <p:spPr/>
        <p:txBody>
          <a:bodyPr/>
          <a:lstStyle/>
          <a:p>
            <a:pPr algn="l" rtl="0"/>
            <a:r>
              <a:rPr lang="zh-CN" b="0" i="0" u="none" baseline="0"/>
              <a:t>知晓您的局限 </a:t>
            </a:r>
          </a:p>
          <a:p>
            <a:pPr algn="l" rtl="0"/>
            <a:r>
              <a:rPr lang="zh-CN" b="0" i="0" u="none" baseline="0"/>
              <a:t>遵守安全程序 </a:t>
            </a:r>
          </a:p>
          <a:p>
            <a:pPr algn="l" rtl="0"/>
            <a:r>
              <a:rPr lang="zh-CN" b="0" i="0" u="none" baseline="0"/>
              <a:t>使用杠杆原理和框架结构移除残骸 </a:t>
            </a:r>
          </a:p>
        </p:txBody>
      </p:sp>
      <p:sp>
        <p:nvSpPr>
          <p:cNvPr id="3" name="Title 2">
            <a:extLst>
              <a:ext uri="{FF2B5EF4-FFF2-40B4-BE49-F238E27FC236}">
                <a16:creationId xmlns:a16="http://schemas.microsoft.com/office/drawing/2014/main" id="{191A00B1-C790-490D-A303-7C5C55C3B951}"/>
              </a:ext>
            </a:extLst>
          </p:cNvPr>
          <p:cNvSpPr>
            <a:spLocks noGrp="1"/>
          </p:cNvSpPr>
          <p:nvPr>
            <p:ph type="title"/>
          </p:nvPr>
        </p:nvSpPr>
        <p:spPr>
          <a:xfrm>
            <a:off x="315142" y="320678"/>
            <a:ext cx="5806851" cy="1017672"/>
          </a:xfrm>
        </p:spPr>
        <p:txBody>
          <a:bodyPr>
            <a:normAutofit fontScale="90000"/>
          </a:bodyPr>
          <a:lstStyle/>
          <a:p>
            <a:pPr algn="l" rtl="0"/>
            <a:r>
              <a:rPr lang="zh-CN" b="1" i="1" u="none" baseline="0"/>
              <a:t>采取防范措施确保风险最小化</a:t>
            </a:r>
          </a:p>
        </p:txBody>
      </p:sp>
      <p:sp>
        <p:nvSpPr>
          <p:cNvPr id="4" name="Text Placeholder 3">
            <a:extLst>
              <a:ext uri="{FF2B5EF4-FFF2-40B4-BE49-F238E27FC236}">
                <a16:creationId xmlns:a16="http://schemas.microsoft.com/office/drawing/2014/main" id="{7FFC5678-77F3-491B-8DC0-6950527CDCA3}"/>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A243CD22-A10C-464F-819A-DFE2BFADE145}"/>
              </a:ext>
            </a:extLst>
          </p:cNvPr>
          <p:cNvSpPr>
            <a:spLocks noGrp="1"/>
          </p:cNvSpPr>
          <p:nvPr>
            <p:ph type="body" sz="quarter" idx="11"/>
          </p:nvPr>
        </p:nvSpPr>
        <p:spPr/>
        <p:txBody>
          <a:bodyPr/>
          <a:lstStyle/>
          <a:p>
            <a:pPr algn="r" rtl="0"/>
            <a:r>
              <a:rPr lang="zh-CN" b="0" i="0" u="none" baseline="0"/>
              <a:t>7-36</a:t>
            </a:r>
          </a:p>
        </p:txBody>
      </p:sp>
      <p:sp>
        <p:nvSpPr>
          <p:cNvPr id="6" name="Content Placeholder 5">
            <a:extLst>
              <a:ext uri="{FF2B5EF4-FFF2-40B4-BE49-F238E27FC236}">
                <a16:creationId xmlns:a16="http://schemas.microsoft.com/office/drawing/2014/main" id="{FAE4513F-4AA9-43DC-8EA6-DAFE618C1D28}"/>
              </a:ext>
            </a:extLst>
          </p:cNvPr>
          <p:cNvSpPr>
            <a:spLocks noGrp="1"/>
          </p:cNvSpPr>
          <p:nvPr>
            <p:ph sz="quarter" idx="12"/>
          </p:nvPr>
        </p:nvSpPr>
        <p:spPr/>
        <p:txBody>
          <a:bodyPr/>
          <a:lstStyle/>
          <a:p>
            <a:pPr rtl="0"/>
            <a:r>
              <a:rPr lang="zh-CN" b="0" i="0" u="none" baseline="0"/>
              <a:t>PM 7-17</a:t>
            </a:r>
          </a:p>
        </p:txBody>
      </p:sp>
    </p:spTree>
    <p:extLst>
      <p:ext uri="{BB962C8B-B14F-4D97-AF65-F5344CB8AC3E}">
        <p14:creationId xmlns:p14="http://schemas.microsoft.com/office/powerpoint/2010/main" val="235398376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DF1C21-3453-45D9-8AF0-5DC73F758B5D}"/>
              </a:ext>
            </a:extLst>
          </p:cNvPr>
          <p:cNvSpPr>
            <a:spLocks noGrp="1"/>
          </p:cNvSpPr>
          <p:nvPr>
            <p:ph idx="1"/>
          </p:nvPr>
        </p:nvSpPr>
        <p:spPr/>
        <p:txBody>
          <a:bodyPr/>
          <a:lstStyle/>
          <a:p>
            <a:pPr algn="l" rtl="0"/>
            <a:r>
              <a:rPr lang="zh-CN" b="0" i="0" u="none" baseline="0"/>
              <a:t>背部挺直</a:t>
            </a:r>
          </a:p>
          <a:p>
            <a:pPr algn="l" rtl="0"/>
            <a:r>
              <a:rPr lang="zh-CN" b="0" i="0" u="none" baseline="0"/>
              <a:t>弯曲膝盖</a:t>
            </a:r>
          </a:p>
          <a:p>
            <a:pPr algn="l" rtl="0"/>
            <a:r>
              <a:rPr lang="zh-CN" b="0" i="0" u="none" baseline="0"/>
              <a:t>将搬运物体靠近身体</a:t>
            </a:r>
          </a:p>
          <a:p>
            <a:pPr algn="l" rtl="0"/>
            <a:r>
              <a:rPr lang="zh-CN" b="0" i="0" u="none" baseline="0"/>
              <a:t>使用腿部力量上推 </a:t>
            </a:r>
          </a:p>
        </p:txBody>
      </p:sp>
      <p:sp>
        <p:nvSpPr>
          <p:cNvPr id="3" name="Title 2">
            <a:extLst>
              <a:ext uri="{FF2B5EF4-FFF2-40B4-BE49-F238E27FC236}">
                <a16:creationId xmlns:a16="http://schemas.microsoft.com/office/drawing/2014/main" id="{CEEA38A8-FC2C-4220-9E83-7EEEC6928BAD}"/>
              </a:ext>
            </a:extLst>
          </p:cNvPr>
          <p:cNvSpPr>
            <a:spLocks noGrp="1"/>
          </p:cNvSpPr>
          <p:nvPr>
            <p:ph type="title"/>
          </p:nvPr>
        </p:nvSpPr>
        <p:spPr>
          <a:xfrm>
            <a:off x="315142" y="320678"/>
            <a:ext cx="5806851" cy="1017672"/>
          </a:xfrm>
        </p:spPr>
        <p:txBody>
          <a:bodyPr>
            <a:normAutofit/>
          </a:bodyPr>
          <a:lstStyle/>
          <a:p>
            <a:pPr algn="l" rtl="0"/>
            <a:r>
              <a:rPr lang="zh-CN" b="1" i="1" u="none" baseline="0"/>
              <a:t>正确抬举程序</a:t>
            </a:r>
          </a:p>
        </p:txBody>
      </p:sp>
      <p:sp>
        <p:nvSpPr>
          <p:cNvPr id="4" name="Text Placeholder 3">
            <a:extLst>
              <a:ext uri="{FF2B5EF4-FFF2-40B4-BE49-F238E27FC236}">
                <a16:creationId xmlns:a16="http://schemas.microsoft.com/office/drawing/2014/main" id="{22AAD763-10BA-4EFF-9CAF-E43CECA4CD19}"/>
              </a:ext>
            </a:extLst>
          </p:cNvPr>
          <p:cNvSpPr>
            <a:spLocks noGrp="1"/>
          </p:cNvSpPr>
          <p:nvPr>
            <p:ph type="body" sz="quarter" idx="10"/>
          </p:nvPr>
        </p:nvSpPr>
        <p:spPr>
          <a:xfrm>
            <a:off x="1429787" y="6385716"/>
            <a:ext cx="4628113"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9A42BB59-3E86-4E58-BBDB-AC7C072D40CA}"/>
              </a:ext>
            </a:extLst>
          </p:cNvPr>
          <p:cNvSpPr>
            <a:spLocks noGrp="1"/>
          </p:cNvSpPr>
          <p:nvPr>
            <p:ph type="body" sz="quarter" idx="11"/>
          </p:nvPr>
        </p:nvSpPr>
        <p:spPr/>
        <p:txBody>
          <a:bodyPr/>
          <a:lstStyle/>
          <a:p>
            <a:pPr algn="r" rtl="0"/>
            <a:r>
              <a:rPr lang="zh-CN" b="0" i="0" u="none" baseline="0"/>
              <a:t>7-37</a:t>
            </a:r>
          </a:p>
        </p:txBody>
      </p:sp>
      <p:sp>
        <p:nvSpPr>
          <p:cNvPr id="6" name="Content Placeholder 5">
            <a:extLst>
              <a:ext uri="{FF2B5EF4-FFF2-40B4-BE49-F238E27FC236}">
                <a16:creationId xmlns:a16="http://schemas.microsoft.com/office/drawing/2014/main" id="{C6CB59C4-0769-4F2A-90E7-A4FEE390E2AB}"/>
              </a:ext>
            </a:extLst>
          </p:cNvPr>
          <p:cNvSpPr>
            <a:spLocks noGrp="1"/>
          </p:cNvSpPr>
          <p:nvPr>
            <p:ph sz="quarter" idx="12"/>
          </p:nvPr>
        </p:nvSpPr>
        <p:spPr/>
        <p:txBody>
          <a:bodyPr/>
          <a:lstStyle/>
          <a:p>
            <a:pPr rtl="0"/>
            <a:r>
              <a:rPr lang="zh-CN" b="0" i="0" u="none" baseline="0"/>
              <a:t>PM 7-18</a:t>
            </a:r>
          </a:p>
        </p:txBody>
      </p:sp>
      <p:pic>
        <p:nvPicPr>
          <p:cNvPr id="9" name="Picture 8" descr="正确抬举程序。图片展示了一名人员搬着重物正准备站起身。">
            <a:extLst>
              <a:ext uri="{FF2B5EF4-FFF2-40B4-BE49-F238E27FC236}">
                <a16:creationId xmlns:a16="http://schemas.microsoft.com/office/drawing/2014/main" id="{C0B8F95C-58F9-44DB-BB78-2A650BFECB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899873"/>
            <a:ext cx="4090146" cy="3842031"/>
          </a:xfrm>
          <a:prstGeom prst="rect">
            <a:avLst/>
          </a:prstGeom>
        </p:spPr>
      </p:pic>
    </p:spTree>
    <p:extLst>
      <p:ext uri="{BB962C8B-B14F-4D97-AF65-F5344CB8AC3E}">
        <p14:creationId xmlns:p14="http://schemas.microsoft.com/office/powerpoint/2010/main" val="203982287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3DF3FEC-3802-4E05-A090-670242CC5A09}"/>
              </a:ext>
            </a:extLst>
          </p:cNvPr>
          <p:cNvSpPr>
            <a:spLocks noGrp="1"/>
          </p:cNvSpPr>
          <p:nvPr>
            <p:ph idx="1"/>
          </p:nvPr>
        </p:nvSpPr>
        <p:spPr>
          <a:xfrm>
            <a:off x="315142" y="3891739"/>
            <a:ext cx="4142622" cy="2936471"/>
          </a:xfrm>
        </p:spPr>
        <p:txBody>
          <a:bodyPr/>
          <a:lstStyle/>
          <a:p>
            <a:pPr algn="l" rtl="0"/>
            <a:r>
              <a:rPr lang="zh-CN" b="0" i="0" u="none" baseline="0"/>
              <a:t>抬举重物</a:t>
            </a:r>
          </a:p>
          <a:p>
            <a:pPr algn="l" rtl="0"/>
            <a:r>
              <a:rPr lang="zh-CN" b="0" i="0" u="none" baseline="0"/>
              <a:t>串联执行</a:t>
            </a:r>
          </a:p>
          <a:p>
            <a:pPr algn="l" rtl="0"/>
            <a:r>
              <a:rPr lang="zh-CN" b="0" i="0" u="none" baseline="0"/>
              <a:t>帮助解救幸存者</a:t>
            </a:r>
          </a:p>
        </p:txBody>
      </p:sp>
      <p:sp>
        <p:nvSpPr>
          <p:cNvPr id="8" name="Content Placeholder 7">
            <a:extLst>
              <a:ext uri="{FF2B5EF4-FFF2-40B4-BE49-F238E27FC236}">
                <a16:creationId xmlns:a16="http://schemas.microsoft.com/office/drawing/2014/main" id="{4FB89F0A-DFB8-4E21-9012-8B3E52B27AB6}"/>
              </a:ext>
            </a:extLst>
          </p:cNvPr>
          <p:cNvSpPr>
            <a:spLocks noGrp="1"/>
          </p:cNvSpPr>
          <p:nvPr>
            <p:ph idx="13"/>
          </p:nvPr>
        </p:nvSpPr>
        <p:spPr>
          <a:xfrm>
            <a:off x="4554576" y="3891739"/>
            <a:ext cx="4256858" cy="3094733"/>
          </a:xfrm>
        </p:spPr>
        <p:txBody>
          <a:bodyPr/>
          <a:lstStyle/>
          <a:p>
            <a:pPr algn="l" rtl="0"/>
            <a:r>
              <a:rPr lang="zh-CN" b="0" i="0" u="none" baseline="0"/>
              <a:t>可使用多种材料和物体</a:t>
            </a:r>
          </a:p>
        </p:txBody>
      </p:sp>
      <p:sp>
        <p:nvSpPr>
          <p:cNvPr id="6" name="Title 5">
            <a:extLst>
              <a:ext uri="{FF2B5EF4-FFF2-40B4-BE49-F238E27FC236}">
                <a16:creationId xmlns:a16="http://schemas.microsoft.com/office/drawing/2014/main" id="{E6AB7466-2B50-4A15-AD0C-6F6C58EE1D49}"/>
              </a:ext>
            </a:extLst>
          </p:cNvPr>
          <p:cNvSpPr>
            <a:spLocks noGrp="1"/>
          </p:cNvSpPr>
          <p:nvPr>
            <p:ph type="title"/>
          </p:nvPr>
        </p:nvSpPr>
        <p:spPr>
          <a:xfrm>
            <a:off x="315142" y="320678"/>
            <a:ext cx="5806851" cy="1017672"/>
          </a:xfrm>
        </p:spPr>
        <p:txBody>
          <a:bodyPr>
            <a:normAutofit/>
          </a:bodyPr>
          <a:lstStyle/>
          <a:p>
            <a:pPr algn="l" rtl="0"/>
            <a:r>
              <a:rPr lang="zh-CN" b="1" i="1" u="none" baseline="0"/>
              <a:t>使用杠杆原理和框架结构</a:t>
            </a:r>
          </a:p>
        </p:txBody>
      </p:sp>
      <p:sp>
        <p:nvSpPr>
          <p:cNvPr id="4" name="Text Placeholder 3">
            <a:extLst>
              <a:ext uri="{FF2B5EF4-FFF2-40B4-BE49-F238E27FC236}">
                <a16:creationId xmlns:a16="http://schemas.microsoft.com/office/drawing/2014/main" id="{01155172-FDAC-42D1-A4E0-0AAC9F34A39A}"/>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9FD0015F-60D0-44C6-B542-C8C3D411CB8E}"/>
              </a:ext>
            </a:extLst>
          </p:cNvPr>
          <p:cNvSpPr>
            <a:spLocks noGrp="1"/>
          </p:cNvSpPr>
          <p:nvPr>
            <p:ph type="body" sz="quarter" idx="11"/>
          </p:nvPr>
        </p:nvSpPr>
        <p:spPr/>
        <p:txBody>
          <a:bodyPr/>
          <a:lstStyle/>
          <a:p>
            <a:pPr algn="r" rtl="0"/>
            <a:r>
              <a:rPr lang="zh-CN" b="0" i="0" u="none" baseline="0"/>
              <a:t>7-38</a:t>
            </a:r>
          </a:p>
        </p:txBody>
      </p:sp>
      <p:sp>
        <p:nvSpPr>
          <p:cNvPr id="2" name="Content Placeholder 1">
            <a:extLst>
              <a:ext uri="{FF2B5EF4-FFF2-40B4-BE49-F238E27FC236}">
                <a16:creationId xmlns:a16="http://schemas.microsoft.com/office/drawing/2014/main" id="{C466BF5C-0F9D-4D22-B42A-61880D02F902}"/>
              </a:ext>
            </a:extLst>
          </p:cNvPr>
          <p:cNvSpPr>
            <a:spLocks noGrp="1"/>
          </p:cNvSpPr>
          <p:nvPr>
            <p:ph sz="quarter" idx="12"/>
          </p:nvPr>
        </p:nvSpPr>
        <p:spPr/>
        <p:txBody>
          <a:bodyPr/>
          <a:lstStyle/>
          <a:p>
            <a:pPr rtl="0"/>
            <a:r>
              <a:rPr lang="zh-CN" b="0" i="0" u="none" baseline="0"/>
              <a:t>PM 7-18</a:t>
            </a:r>
          </a:p>
        </p:txBody>
      </p:sp>
      <p:pic>
        <p:nvPicPr>
          <p:cNvPr id="10" name="Picture 9" descr="杠杆原理和框架结构。图 1。一人正在观察重物。">
            <a:extLst>
              <a:ext uri="{FF2B5EF4-FFF2-40B4-BE49-F238E27FC236}">
                <a16:creationId xmlns:a16="http://schemas.microsoft.com/office/drawing/2014/main" id="{C839955D-BD9D-4D2C-B2C4-37E1B245939A}"/>
              </a:ext>
            </a:extLst>
          </p:cNvPr>
          <p:cNvPicPr>
            <a:picLocks noChangeAspect="1"/>
          </p:cNvPicPr>
          <p:nvPr/>
        </p:nvPicPr>
        <p:blipFill>
          <a:blip r:embed="rId2"/>
          <a:stretch>
            <a:fillRect/>
          </a:stretch>
        </p:blipFill>
        <p:spPr>
          <a:xfrm>
            <a:off x="523567" y="1616343"/>
            <a:ext cx="3384755" cy="2240360"/>
          </a:xfrm>
          <a:prstGeom prst="rect">
            <a:avLst/>
          </a:prstGeom>
        </p:spPr>
      </p:pic>
      <p:pic>
        <p:nvPicPr>
          <p:cNvPr id="11" name="Picture 10" descr="杠杆原理和框架结构。图 2。多种材料，例如：木头和混凝土。">
            <a:extLst>
              <a:ext uri="{FF2B5EF4-FFF2-40B4-BE49-F238E27FC236}">
                <a16:creationId xmlns:a16="http://schemas.microsoft.com/office/drawing/2014/main" id="{F2A5154D-F01A-458B-93C0-0F7119A692C2}"/>
              </a:ext>
            </a:extLst>
          </p:cNvPr>
          <p:cNvPicPr>
            <a:picLocks noChangeAspect="1"/>
          </p:cNvPicPr>
          <p:nvPr/>
        </p:nvPicPr>
        <p:blipFill>
          <a:blip r:embed="rId3"/>
          <a:stretch>
            <a:fillRect/>
          </a:stretch>
        </p:blipFill>
        <p:spPr>
          <a:xfrm>
            <a:off x="4977736" y="1642069"/>
            <a:ext cx="2956762" cy="2219963"/>
          </a:xfrm>
          <a:prstGeom prst="rect">
            <a:avLst/>
          </a:prstGeom>
        </p:spPr>
      </p:pic>
    </p:spTree>
    <p:extLst>
      <p:ext uri="{BB962C8B-B14F-4D97-AF65-F5344CB8AC3E}">
        <p14:creationId xmlns:p14="http://schemas.microsoft.com/office/powerpoint/2010/main" val="210015728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6A8B52-C50D-4CC7-AC7E-DBCB02A3284A}"/>
              </a:ext>
            </a:extLst>
          </p:cNvPr>
          <p:cNvSpPr>
            <a:spLocks noGrp="1"/>
          </p:cNvSpPr>
          <p:nvPr>
            <p:ph idx="1"/>
          </p:nvPr>
        </p:nvSpPr>
        <p:spPr/>
        <p:txBody>
          <a:bodyPr/>
          <a:lstStyle/>
          <a:p>
            <a:pPr marL="514350" indent="-514350" algn="l" rtl="0">
              <a:buFont typeface="+mj-lt"/>
              <a:buAutoNum type="arabicPeriod"/>
            </a:pPr>
            <a:r>
              <a:rPr lang="zh-CN" b="0" i="0" u="none" baseline="0"/>
              <a:t>自行脱困或援助脱困；和</a:t>
            </a:r>
          </a:p>
          <a:p>
            <a:pPr marL="514350" indent="-514350" algn="l" rtl="0">
              <a:buFont typeface="+mj-lt"/>
              <a:buAutoNum type="arabicPeriod"/>
            </a:pPr>
            <a:r>
              <a:rPr lang="zh-CN" b="0" i="0" u="none" baseline="0"/>
              <a:t>抬举和拖拽 </a:t>
            </a:r>
          </a:p>
        </p:txBody>
      </p:sp>
      <p:sp>
        <p:nvSpPr>
          <p:cNvPr id="3" name="Title 2">
            <a:extLst>
              <a:ext uri="{FF2B5EF4-FFF2-40B4-BE49-F238E27FC236}">
                <a16:creationId xmlns:a16="http://schemas.microsoft.com/office/drawing/2014/main" id="{AC444055-4C14-412C-9212-AD58EB5968DF}"/>
              </a:ext>
            </a:extLst>
          </p:cNvPr>
          <p:cNvSpPr>
            <a:spLocks noGrp="1"/>
          </p:cNvSpPr>
          <p:nvPr>
            <p:ph type="title"/>
          </p:nvPr>
        </p:nvSpPr>
        <p:spPr>
          <a:xfrm>
            <a:off x="315142" y="320678"/>
            <a:ext cx="5806851" cy="1017672"/>
          </a:xfrm>
        </p:spPr>
        <p:txBody>
          <a:bodyPr/>
          <a:lstStyle/>
          <a:p>
            <a:pPr algn="l" rtl="0"/>
            <a:r>
              <a:rPr lang="zh-CN" b="1" i="1" u="none" baseline="0"/>
              <a:t>搬运的两种类型</a:t>
            </a:r>
          </a:p>
        </p:txBody>
      </p:sp>
      <p:sp>
        <p:nvSpPr>
          <p:cNvPr id="4" name="Text Placeholder 3">
            <a:extLst>
              <a:ext uri="{FF2B5EF4-FFF2-40B4-BE49-F238E27FC236}">
                <a16:creationId xmlns:a16="http://schemas.microsoft.com/office/drawing/2014/main" id="{AB32C26B-7D3C-4E28-97E6-71920A129286}"/>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0D140C74-6030-4620-98BB-56F23AC4032E}"/>
              </a:ext>
            </a:extLst>
          </p:cNvPr>
          <p:cNvSpPr>
            <a:spLocks noGrp="1"/>
          </p:cNvSpPr>
          <p:nvPr>
            <p:ph type="body" sz="quarter" idx="11"/>
          </p:nvPr>
        </p:nvSpPr>
        <p:spPr/>
        <p:txBody>
          <a:bodyPr/>
          <a:lstStyle/>
          <a:p>
            <a:pPr algn="r" rtl="0"/>
            <a:r>
              <a:rPr lang="zh-CN" b="0" i="0" u="none" baseline="0"/>
              <a:t>7-39</a:t>
            </a:r>
          </a:p>
        </p:txBody>
      </p:sp>
      <p:sp>
        <p:nvSpPr>
          <p:cNvPr id="7" name="Content Placeholder 6">
            <a:extLst>
              <a:ext uri="{FF2B5EF4-FFF2-40B4-BE49-F238E27FC236}">
                <a16:creationId xmlns:a16="http://schemas.microsoft.com/office/drawing/2014/main" id="{4682B764-4E07-4BC4-853E-FC681DA034D3}"/>
              </a:ext>
            </a:extLst>
          </p:cNvPr>
          <p:cNvSpPr>
            <a:spLocks noGrp="1"/>
          </p:cNvSpPr>
          <p:nvPr>
            <p:ph sz="quarter" idx="12"/>
          </p:nvPr>
        </p:nvSpPr>
        <p:spPr/>
        <p:txBody>
          <a:bodyPr/>
          <a:lstStyle/>
          <a:p>
            <a:pPr rtl="0"/>
            <a:r>
              <a:rPr lang="zh-CN" b="0" i="0" u="none" baseline="0"/>
              <a:t>PM 7-21</a:t>
            </a:r>
          </a:p>
        </p:txBody>
      </p:sp>
      <p:pic>
        <p:nvPicPr>
          <p:cNvPr id="6" name="Picture 5" descr="搬运的两种类型。图片展示了一组两位志愿者解救一名受害者。">
            <a:extLst>
              <a:ext uri="{FF2B5EF4-FFF2-40B4-BE49-F238E27FC236}">
                <a16:creationId xmlns:a16="http://schemas.microsoft.com/office/drawing/2014/main" id="{BE8C33E5-2C9E-466E-9099-58BB079A1C3A}"/>
              </a:ext>
            </a:extLst>
          </p:cNvPr>
          <p:cNvPicPr>
            <a:picLocks noChangeAspect="1"/>
          </p:cNvPicPr>
          <p:nvPr/>
        </p:nvPicPr>
        <p:blipFill>
          <a:blip r:embed="rId2"/>
          <a:stretch>
            <a:fillRect/>
          </a:stretch>
        </p:blipFill>
        <p:spPr>
          <a:xfrm>
            <a:off x="2140547" y="2675508"/>
            <a:ext cx="4781494" cy="3287801"/>
          </a:xfrm>
          <a:prstGeom prst="rect">
            <a:avLst/>
          </a:prstGeom>
        </p:spPr>
      </p:pic>
    </p:spTree>
    <p:extLst>
      <p:ext uri="{BB962C8B-B14F-4D97-AF65-F5344CB8AC3E}">
        <p14:creationId xmlns:p14="http://schemas.microsoft.com/office/powerpoint/2010/main" val="240981725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3118C2-5FB9-4BEE-9F99-41698494B3AF}"/>
              </a:ext>
            </a:extLst>
          </p:cNvPr>
          <p:cNvSpPr>
            <a:spLocks noGrp="1"/>
          </p:cNvSpPr>
          <p:nvPr>
            <p:ph idx="1"/>
          </p:nvPr>
        </p:nvSpPr>
        <p:spPr/>
        <p:txBody>
          <a:bodyPr/>
          <a:lstStyle/>
          <a:p>
            <a:pPr algn="l" rtl="0"/>
            <a:r>
              <a:rPr lang="zh-CN" b="0" i="0" u="none" baseline="0"/>
              <a:t>解救方法取决于多种标准</a:t>
            </a:r>
          </a:p>
          <a:p>
            <a:pPr lvl="1" algn="l" rtl="0"/>
            <a:r>
              <a:rPr lang="zh-CN" b="0" i="0" u="none" baseline="0"/>
              <a:t>当前环境基本稳定</a:t>
            </a:r>
          </a:p>
          <a:p>
            <a:pPr lvl="1" algn="l" rtl="0"/>
            <a:r>
              <a:rPr lang="zh-CN" b="0" i="0" u="none" baseline="0"/>
              <a:t>可用救援者人数</a:t>
            </a:r>
          </a:p>
          <a:p>
            <a:pPr lvl="1" algn="l" rtl="0"/>
            <a:r>
              <a:rPr lang="zh-CN" b="0" i="0" u="none" baseline="0"/>
              <a:t>救援者的力量和能力</a:t>
            </a:r>
          </a:p>
          <a:p>
            <a:pPr lvl="1" algn="l" rtl="0"/>
            <a:r>
              <a:rPr lang="zh-CN" b="0" i="0" u="none" baseline="0"/>
              <a:t>幸存者状况 </a:t>
            </a:r>
          </a:p>
        </p:txBody>
      </p:sp>
      <p:sp>
        <p:nvSpPr>
          <p:cNvPr id="3" name="Title 2">
            <a:extLst>
              <a:ext uri="{FF2B5EF4-FFF2-40B4-BE49-F238E27FC236}">
                <a16:creationId xmlns:a16="http://schemas.microsoft.com/office/drawing/2014/main" id="{F0696212-98C3-4EFE-B3D1-B5BF8D5ABBF4}"/>
              </a:ext>
            </a:extLst>
          </p:cNvPr>
          <p:cNvSpPr>
            <a:spLocks noGrp="1"/>
          </p:cNvSpPr>
          <p:nvPr>
            <p:ph type="title"/>
          </p:nvPr>
        </p:nvSpPr>
        <p:spPr>
          <a:xfrm>
            <a:off x="315142" y="320678"/>
            <a:ext cx="5806851" cy="1017672"/>
          </a:xfrm>
        </p:spPr>
        <p:txBody>
          <a:bodyPr>
            <a:normAutofit/>
          </a:bodyPr>
          <a:lstStyle/>
          <a:p>
            <a:pPr algn="l" rtl="0"/>
            <a:r>
              <a:rPr lang="zh-CN" b="1" i="1" u="none" baseline="0"/>
              <a:t>使用哪种脱困方式？</a:t>
            </a:r>
          </a:p>
        </p:txBody>
      </p:sp>
      <p:sp>
        <p:nvSpPr>
          <p:cNvPr id="4" name="Text Placeholder 3">
            <a:extLst>
              <a:ext uri="{FF2B5EF4-FFF2-40B4-BE49-F238E27FC236}">
                <a16:creationId xmlns:a16="http://schemas.microsoft.com/office/drawing/2014/main" id="{2FFCB696-2A14-45C0-8A6B-A5BB4E583F92}"/>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D76ADD53-EBAA-4D31-85E6-91DA5E8CAE66}"/>
              </a:ext>
            </a:extLst>
          </p:cNvPr>
          <p:cNvSpPr>
            <a:spLocks noGrp="1"/>
          </p:cNvSpPr>
          <p:nvPr>
            <p:ph type="body" sz="quarter" idx="11"/>
          </p:nvPr>
        </p:nvSpPr>
        <p:spPr/>
        <p:txBody>
          <a:bodyPr/>
          <a:lstStyle/>
          <a:p>
            <a:pPr algn="r" rtl="0"/>
            <a:r>
              <a:rPr lang="zh-CN" b="0" i="0" u="none" baseline="0"/>
              <a:t>7-40</a:t>
            </a:r>
          </a:p>
        </p:txBody>
      </p:sp>
      <p:sp>
        <p:nvSpPr>
          <p:cNvPr id="7" name="Content Placeholder 6">
            <a:extLst>
              <a:ext uri="{FF2B5EF4-FFF2-40B4-BE49-F238E27FC236}">
                <a16:creationId xmlns:a16="http://schemas.microsoft.com/office/drawing/2014/main" id="{D12C3851-4DBA-4220-B863-7ECB5B54E4A6}"/>
              </a:ext>
            </a:extLst>
          </p:cNvPr>
          <p:cNvSpPr>
            <a:spLocks noGrp="1"/>
          </p:cNvSpPr>
          <p:nvPr>
            <p:ph sz="quarter" idx="12"/>
          </p:nvPr>
        </p:nvSpPr>
        <p:spPr/>
        <p:txBody>
          <a:bodyPr/>
          <a:lstStyle/>
          <a:p>
            <a:pPr rtl="0"/>
            <a:r>
              <a:rPr lang="zh-CN" b="0" i="0" u="none" baseline="0"/>
              <a:t>PM 7-21</a:t>
            </a:r>
          </a:p>
        </p:txBody>
      </p:sp>
      <p:pic>
        <p:nvPicPr>
          <p:cNvPr id="6" name="Picture 5" descr="使用哪种脱困方式？图片展示了一组六位志愿者解救一名受害者。">
            <a:extLst>
              <a:ext uri="{FF2B5EF4-FFF2-40B4-BE49-F238E27FC236}">
                <a16:creationId xmlns:a16="http://schemas.microsoft.com/office/drawing/2014/main" id="{17FCEFB5-7249-4839-8029-EBBD8C5F30E7}"/>
              </a:ext>
            </a:extLst>
          </p:cNvPr>
          <p:cNvPicPr>
            <a:picLocks noChangeAspect="1"/>
          </p:cNvPicPr>
          <p:nvPr/>
        </p:nvPicPr>
        <p:blipFill>
          <a:blip r:embed="rId2"/>
          <a:stretch>
            <a:fillRect/>
          </a:stretch>
        </p:blipFill>
        <p:spPr>
          <a:xfrm>
            <a:off x="5388438" y="3329463"/>
            <a:ext cx="3422996" cy="2369518"/>
          </a:xfrm>
          <a:prstGeom prst="rect">
            <a:avLst/>
          </a:prstGeom>
        </p:spPr>
      </p:pic>
    </p:spTree>
    <p:extLst>
      <p:ext uri="{BB962C8B-B14F-4D97-AF65-F5344CB8AC3E}">
        <p14:creationId xmlns:p14="http://schemas.microsoft.com/office/powerpoint/2010/main" val="311949048"/>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69DD55-479E-411D-BE7C-10AC96D2D749}"/>
              </a:ext>
            </a:extLst>
          </p:cNvPr>
          <p:cNvSpPr>
            <a:spLocks noGrp="1"/>
          </p:cNvSpPr>
          <p:nvPr>
            <p:ph idx="1"/>
          </p:nvPr>
        </p:nvSpPr>
        <p:spPr/>
        <p:txBody>
          <a:bodyPr/>
          <a:lstStyle/>
          <a:p>
            <a:pPr algn="l" rtl="0">
              <a:lnSpc>
                <a:spcPct val="100000"/>
              </a:lnSpc>
              <a:spcBef>
                <a:spcPts val="600"/>
              </a:spcBef>
            </a:pPr>
            <a:r>
              <a:rPr lang="zh-CN" b="0" i="0" u="none" baseline="0"/>
              <a:t>从幸存者的背后和其双膝下部将其抬举起来 </a:t>
            </a:r>
          </a:p>
          <a:p>
            <a:pPr algn="l" rtl="0">
              <a:lnSpc>
                <a:spcPct val="100000"/>
              </a:lnSpc>
              <a:spcBef>
                <a:spcPts val="600"/>
              </a:spcBef>
            </a:pPr>
            <a:r>
              <a:rPr lang="zh-CN" b="0" i="0" u="none" baseline="0"/>
              <a:t>保持您的背部挺直，使用双腿的力量将幸存者抬起来 </a:t>
            </a:r>
          </a:p>
        </p:txBody>
      </p:sp>
      <p:sp>
        <p:nvSpPr>
          <p:cNvPr id="4" name="Title 3">
            <a:extLst>
              <a:ext uri="{FF2B5EF4-FFF2-40B4-BE49-F238E27FC236}">
                <a16:creationId xmlns:a16="http://schemas.microsoft.com/office/drawing/2014/main" id="{1BE2256C-6C5A-4703-83EC-B4DC670EB416}"/>
              </a:ext>
            </a:extLst>
          </p:cNvPr>
          <p:cNvSpPr>
            <a:spLocks noGrp="1"/>
          </p:cNvSpPr>
          <p:nvPr>
            <p:ph type="title"/>
          </p:nvPr>
        </p:nvSpPr>
        <p:spPr>
          <a:xfrm>
            <a:off x="315142" y="320678"/>
            <a:ext cx="5806851" cy="1017672"/>
          </a:xfrm>
        </p:spPr>
        <p:txBody>
          <a:bodyPr/>
          <a:lstStyle/>
          <a:p>
            <a:pPr algn="l" rtl="0"/>
            <a:r>
              <a:rPr lang="zh-CN" b="1" i="1" u="none" baseline="0"/>
              <a:t>单人摇篮式搬运</a:t>
            </a:r>
          </a:p>
        </p:txBody>
      </p:sp>
      <p:sp>
        <p:nvSpPr>
          <p:cNvPr id="6" name="Text Placeholder 5">
            <a:extLst>
              <a:ext uri="{FF2B5EF4-FFF2-40B4-BE49-F238E27FC236}">
                <a16:creationId xmlns:a16="http://schemas.microsoft.com/office/drawing/2014/main" id="{3333014F-5A43-4C14-AA6E-EA530FA18F2C}"/>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7" name="Text Placeholder 6">
            <a:extLst>
              <a:ext uri="{FF2B5EF4-FFF2-40B4-BE49-F238E27FC236}">
                <a16:creationId xmlns:a16="http://schemas.microsoft.com/office/drawing/2014/main" id="{BB7FABCA-D8D7-4256-A315-F537B22480B2}"/>
              </a:ext>
            </a:extLst>
          </p:cNvPr>
          <p:cNvSpPr>
            <a:spLocks noGrp="1"/>
          </p:cNvSpPr>
          <p:nvPr>
            <p:ph type="body" sz="quarter" idx="11"/>
          </p:nvPr>
        </p:nvSpPr>
        <p:spPr/>
        <p:txBody>
          <a:bodyPr/>
          <a:lstStyle/>
          <a:p>
            <a:pPr algn="r" rtl="0"/>
            <a:r>
              <a:rPr lang="zh-CN" b="0" i="0" u="none" baseline="0"/>
              <a:t>7-41</a:t>
            </a:r>
          </a:p>
        </p:txBody>
      </p:sp>
      <p:sp>
        <p:nvSpPr>
          <p:cNvPr id="3" name="Content Placeholder 2">
            <a:extLst>
              <a:ext uri="{FF2B5EF4-FFF2-40B4-BE49-F238E27FC236}">
                <a16:creationId xmlns:a16="http://schemas.microsoft.com/office/drawing/2014/main" id="{69D5F0CC-2CA2-4A74-88FF-9B4467348511}"/>
              </a:ext>
            </a:extLst>
          </p:cNvPr>
          <p:cNvSpPr>
            <a:spLocks noGrp="1"/>
          </p:cNvSpPr>
          <p:nvPr>
            <p:ph sz="quarter" idx="12"/>
          </p:nvPr>
        </p:nvSpPr>
        <p:spPr/>
        <p:txBody>
          <a:bodyPr/>
          <a:lstStyle/>
          <a:p>
            <a:pPr rtl="0"/>
            <a:r>
              <a:rPr lang="zh-CN" b="0" i="0" u="none" baseline="0"/>
              <a:t>PM 7-21</a:t>
            </a:r>
          </a:p>
        </p:txBody>
      </p:sp>
      <p:pic>
        <p:nvPicPr>
          <p:cNvPr id="10" name="Picture 9" descr="单人摇篮式搬运。图片展示了一名人员搬运一名受伤的妇女。">
            <a:extLst>
              <a:ext uri="{FF2B5EF4-FFF2-40B4-BE49-F238E27FC236}">
                <a16:creationId xmlns:a16="http://schemas.microsoft.com/office/drawing/2014/main" id="{24064121-EA6B-4CCE-AEBB-8CB753B8287D}"/>
              </a:ext>
            </a:extLst>
          </p:cNvPr>
          <p:cNvPicPr>
            <a:picLocks noChangeAspect="1"/>
          </p:cNvPicPr>
          <p:nvPr/>
        </p:nvPicPr>
        <p:blipFill>
          <a:blip r:embed="rId2"/>
          <a:stretch>
            <a:fillRect/>
          </a:stretch>
        </p:blipFill>
        <p:spPr>
          <a:xfrm>
            <a:off x="5323596" y="1740309"/>
            <a:ext cx="3301397" cy="4118677"/>
          </a:xfrm>
          <a:prstGeom prst="rect">
            <a:avLst/>
          </a:prstGeom>
        </p:spPr>
      </p:pic>
    </p:spTree>
    <p:extLst>
      <p:ext uri="{BB962C8B-B14F-4D97-AF65-F5344CB8AC3E}">
        <p14:creationId xmlns:p14="http://schemas.microsoft.com/office/powerpoint/2010/main" val="212413794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18291B-72E6-4ECE-905B-90E2AF957072}"/>
              </a:ext>
            </a:extLst>
          </p:cNvPr>
          <p:cNvSpPr>
            <a:spLocks noGrp="1"/>
          </p:cNvSpPr>
          <p:nvPr>
            <p:ph type="title"/>
          </p:nvPr>
        </p:nvSpPr>
        <p:spPr>
          <a:xfrm>
            <a:off x="315142" y="320678"/>
            <a:ext cx="5806851" cy="1017672"/>
          </a:xfrm>
        </p:spPr>
        <p:txBody>
          <a:bodyPr/>
          <a:lstStyle/>
          <a:p>
            <a:pPr algn="l" rtl="0"/>
            <a:r>
              <a:rPr lang="zh-CN" b="1" i="1" u="none" baseline="0"/>
              <a:t>背负式搬运</a:t>
            </a:r>
          </a:p>
        </p:txBody>
      </p:sp>
      <p:sp>
        <p:nvSpPr>
          <p:cNvPr id="4" name="Text Placeholder 3">
            <a:extLst>
              <a:ext uri="{FF2B5EF4-FFF2-40B4-BE49-F238E27FC236}">
                <a16:creationId xmlns:a16="http://schemas.microsoft.com/office/drawing/2014/main" id="{7F53C5D0-A4E9-49BE-A943-D21845F1C0A9}"/>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28587F6B-DD66-45FE-8CE5-F5D7D6EF794A}"/>
              </a:ext>
            </a:extLst>
          </p:cNvPr>
          <p:cNvSpPr>
            <a:spLocks noGrp="1"/>
          </p:cNvSpPr>
          <p:nvPr>
            <p:ph type="body" sz="quarter" idx="11"/>
          </p:nvPr>
        </p:nvSpPr>
        <p:spPr/>
        <p:txBody>
          <a:bodyPr/>
          <a:lstStyle/>
          <a:p>
            <a:pPr algn="r" rtl="0"/>
            <a:r>
              <a:rPr lang="zh-CN" b="0" i="0" u="none" baseline="0"/>
              <a:t>7-42</a:t>
            </a:r>
          </a:p>
        </p:txBody>
      </p:sp>
      <p:sp>
        <p:nvSpPr>
          <p:cNvPr id="8" name="Content Placeholder 7">
            <a:extLst>
              <a:ext uri="{FF2B5EF4-FFF2-40B4-BE49-F238E27FC236}">
                <a16:creationId xmlns:a16="http://schemas.microsoft.com/office/drawing/2014/main" id="{0A0976FA-EB3D-41AA-9C49-D530BF8D489C}"/>
              </a:ext>
            </a:extLst>
          </p:cNvPr>
          <p:cNvSpPr>
            <a:spLocks noGrp="1"/>
          </p:cNvSpPr>
          <p:nvPr>
            <p:ph sz="quarter" idx="12"/>
          </p:nvPr>
        </p:nvSpPr>
        <p:spPr/>
        <p:txBody>
          <a:bodyPr/>
          <a:lstStyle/>
          <a:p>
            <a:pPr rtl="0"/>
            <a:r>
              <a:rPr lang="zh-CN" b="0" i="0" u="none" baseline="0"/>
              <a:t>PM 7-22</a:t>
            </a:r>
          </a:p>
        </p:txBody>
      </p:sp>
      <p:pic>
        <p:nvPicPr>
          <p:cNvPr id="6" name="Picture 5" descr="背负式搬运。图 1 展示了一名人员拉拽一名伤者，并将其背负起来后开始搬运。">
            <a:extLst>
              <a:ext uri="{FF2B5EF4-FFF2-40B4-BE49-F238E27FC236}">
                <a16:creationId xmlns:a16="http://schemas.microsoft.com/office/drawing/2014/main" id="{885712E6-7D83-41BA-8F1C-327DF28D8D29}"/>
              </a:ext>
            </a:extLst>
          </p:cNvPr>
          <p:cNvPicPr>
            <a:picLocks noChangeAspect="1"/>
          </p:cNvPicPr>
          <p:nvPr/>
        </p:nvPicPr>
        <p:blipFill>
          <a:blip r:embed="rId2"/>
          <a:stretch>
            <a:fillRect/>
          </a:stretch>
        </p:blipFill>
        <p:spPr>
          <a:xfrm>
            <a:off x="1154545" y="1651819"/>
            <a:ext cx="3159357" cy="4160852"/>
          </a:xfrm>
          <a:prstGeom prst="rect">
            <a:avLst/>
          </a:prstGeom>
        </p:spPr>
      </p:pic>
      <p:pic>
        <p:nvPicPr>
          <p:cNvPr id="7" name="Picture 6" descr="背负式搬运。图 2 展示了一名人员在背上背负着一名伤者。">
            <a:extLst>
              <a:ext uri="{FF2B5EF4-FFF2-40B4-BE49-F238E27FC236}">
                <a16:creationId xmlns:a16="http://schemas.microsoft.com/office/drawing/2014/main" id="{0B76BADD-C822-43A4-9CCD-1E7566061B6F}"/>
              </a:ext>
            </a:extLst>
          </p:cNvPr>
          <p:cNvPicPr>
            <a:picLocks noChangeAspect="1"/>
          </p:cNvPicPr>
          <p:nvPr/>
        </p:nvPicPr>
        <p:blipFill>
          <a:blip r:embed="rId3"/>
          <a:stretch>
            <a:fillRect/>
          </a:stretch>
        </p:blipFill>
        <p:spPr>
          <a:xfrm>
            <a:off x="4830097" y="1651819"/>
            <a:ext cx="3159358" cy="4160853"/>
          </a:xfrm>
          <a:prstGeom prst="rect">
            <a:avLst/>
          </a:prstGeom>
        </p:spPr>
      </p:pic>
    </p:spTree>
    <p:extLst>
      <p:ext uri="{BB962C8B-B14F-4D97-AF65-F5344CB8AC3E}">
        <p14:creationId xmlns:p14="http://schemas.microsoft.com/office/powerpoint/2010/main" val="116802165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E0190E-B773-4A81-B8A8-3EE1A9D85F83}"/>
              </a:ext>
            </a:extLst>
          </p:cNvPr>
          <p:cNvSpPr>
            <a:spLocks noGrp="1"/>
          </p:cNvSpPr>
          <p:nvPr>
            <p:ph type="title"/>
          </p:nvPr>
        </p:nvSpPr>
        <p:spPr>
          <a:xfrm>
            <a:off x="315142" y="320678"/>
            <a:ext cx="5806851" cy="1017672"/>
          </a:xfrm>
        </p:spPr>
        <p:txBody>
          <a:bodyPr/>
          <a:lstStyle/>
          <a:p>
            <a:pPr algn="l" rtl="0"/>
            <a:r>
              <a:rPr lang="zh-CN" b="1" i="1" u="none" baseline="0"/>
              <a:t>双人搬运式</a:t>
            </a:r>
          </a:p>
        </p:txBody>
      </p:sp>
      <p:sp>
        <p:nvSpPr>
          <p:cNvPr id="4" name="Text Placeholder 3">
            <a:extLst>
              <a:ext uri="{FF2B5EF4-FFF2-40B4-BE49-F238E27FC236}">
                <a16:creationId xmlns:a16="http://schemas.microsoft.com/office/drawing/2014/main" id="{368290AB-849F-4C19-A179-507A7A8BC7CF}"/>
              </a:ext>
            </a:extLst>
          </p:cNvPr>
          <p:cNvSpPr>
            <a:spLocks noGrp="1"/>
          </p:cNvSpPr>
          <p:nvPr>
            <p:ph type="body" sz="quarter" idx="10"/>
          </p:nvPr>
        </p:nvSpPr>
        <p:spPr>
          <a:xfrm>
            <a:off x="1429787" y="6385716"/>
            <a:ext cx="4623618"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1067831F-0656-4459-A517-8C10537A536A}"/>
              </a:ext>
            </a:extLst>
          </p:cNvPr>
          <p:cNvSpPr>
            <a:spLocks noGrp="1"/>
          </p:cNvSpPr>
          <p:nvPr>
            <p:ph type="body" sz="quarter" idx="11"/>
          </p:nvPr>
        </p:nvSpPr>
        <p:spPr/>
        <p:txBody>
          <a:bodyPr/>
          <a:lstStyle/>
          <a:p>
            <a:pPr algn="r" rtl="0"/>
            <a:r>
              <a:rPr lang="zh-CN" b="0" i="0" u="none" baseline="0"/>
              <a:t>7-43</a:t>
            </a:r>
          </a:p>
        </p:txBody>
      </p:sp>
      <p:sp>
        <p:nvSpPr>
          <p:cNvPr id="8" name="Content Placeholder 7">
            <a:extLst>
              <a:ext uri="{FF2B5EF4-FFF2-40B4-BE49-F238E27FC236}">
                <a16:creationId xmlns:a16="http://schemas.microsoft.com/office/drawing/2014/main" id="{F4B39E5C-A7CD-461B-A362-6E79C5063D1B}"/>
              </a:ext>
            </a:extLst>
          </p:cNvPr>
          <p:cNvSpPr>
            <a:spLocks noGrp="1"/>
          </p:cNvSpPr>
          <p:nvPr>
            <p:ph sz="quarter" idx="12"/>
          </p:nvPr>
        </p:nvSpPr>
        <p:spPr/>
        <p:txBody>
          <a:bodyPr/>
          <a:lstStyle/>
          <a:p>
            <a:pPr rtl="0"/>
            <a:r>
              <a:rPr lang="zh-CN" b="0" i="0" u="none" baseline="0"/>
              <a:t>PM 7-22</a:t>
            </a:r>
          </a:p>
        </p:txBody>
      </p:sp>
      <p:pic>
        <p:nvPicPr>
          <p:cNvPr id="6" name="Picture 5" descr="双人搬运式。图 1 展示了两人搬运一人。一人抓住伤者的手臂，另一人抓住伤者的双腿。">
            <a:extLst>
              <a:ext uri="{FF2B5EF4-FFF2-40B4-BE49-F238E27FC236}">
                <a16:creationId xmlns:a16="http://schemas.microsoft.com/office/drawing/2014/main" id="{69BBC5D8-4A0E-4207-ADEA-C4647D64C36F}"/>
              </a:ext>
            </a:extLst>
          </p:cNvPr>
          <p:cNvPicPr>
            <a:picLocks noChangeAspect="1"/>
          </p:cNvPicPr>
          <p:nvPr/>
        </p:nvPicPr>
        <p:blipFill>
          <a:blip r:embed="rId2"/>
          <a:stretch>
            <a:fillRect/>
          </a:stretch>
        </p:blipFill>
        <p:spPr>
          <a:xfrm>
            <a:off x="494072" y="1812941"/>
            <a:ext cx="4623618" cy="3664313"/>
          </a:xfrm>
          <a:prstGeom prst="rect">
            <a:avLst/>
          </a:prstGeom>
        </p:spPr>
      </p:pic>
      <p:pic>
        <p:nvPicPr>
          <p:cNvPr id="7" name="Picture 6" descr="双人搬运式。图 1 展示了两人抬举一人。一人抓住伤者的手臂，另一人抓住伤者的双腿。">
            <a:extLst>
              <a:ext uri="{FF2B5EF4-FFF2-40B4-BE49-F238E27FC236}">
                <a16:creationId xmlns:a16="http://schemas.microsoft.com/office/drawing/2014/main" id="{7D31B24C-D887-48FF-8A25-BDF5280A02F1}"/>
              </a:ext>
            </a:extLst>
          </p:cNvPr>
          <p:cNvPicPr>
            <a:picLocks noChangeAspect="1"/>
          </p:cNvPicPr>
          <p:nvPr/>
        </p:nvPicPr>
        <p:blipFill>
          <a:blip r:embed="rId3"/>
          <a:stretch>
            <a:fillRect/>
          </a:stretch>
        </p:blipFill>
        <p:spPr>
          <a:xfrm>
            <a:off x="5220425" y="1667671"/>
            <a:ext cx="3352075" cy="4167550"/>
          </a:xfrm>
          <a:prstGeom prst="rect">
            <a:avLst/>
          </a:prstGeom>
        </p:spPr>
      </p:pic>
    </p:spTree>
    <p:extLst>
      <p:ext uri="{BB962C8B-B14F-4D97-AF65-F5344CB8AC3E}">
        <p14:creationId xmlns:p14="http://schemas.microsoft.com/office/powerpoint/2010/main" val="1413464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E51164-5F6B-4DCB-96DB-C5710FF7A4C7}"/>
              </a:ext>
            </a:extLst>
          </p:cNvPr>
          <p:cNvSpPr>
            <a:spLocks noGrp="1"/>
          </p:cNvSpPr>
          <p:nvPr>
            <p:ph idx="1"/>
          </p:nvPr>
        </p:nvSpPr>
        <p:spPr/>
        <p:txBody>
          <a:bodyPr/>
          <a:lstStyle/>
          <a:p>
            <a:pPr algn="l" rtl="0"/>
            <a:r>
              <a:rPr lang="zh-CN" b="0" i="0" u="none" baseline="0"/>
              <a:t>考虑儿童、残障人士和功能需求人士需求 </a:t>
            </a:r>
          </a:p>
          <a:p>
            <a:pPr algn="l" rtl="0"/>
            <a:r>
              <a:rPr lang="zh-CN" b="0" i="0" u="none" baseline="0"/>
              <a:t>将这套计划告知所有的家庭成员或办公室同事 </a:t>
            </a:r>
          </a:p>
          <a:p>
            <a:pPr algn="l" rtl="0"/>
            <a:r>
              <a:rPr lang="zh-CN" b="0" i="0" u="none" baseline="0"/>
              <a:t>进行逃生演习 </a:t>
            </a:r>
          </a:p>
        </p:txBody>
      </p:sp>
      <p:sp>
        <p:nvSpPr>
          <p:cNvPr id="3" name="Title 2">
            <a:extLst>
              <a:ext uri="{FF2B5EF4-FFF2-40B4-BE49-F238E27FC236}">
                <a16:creationId xmlns:a16="http://schemas.microsoft.com/office/drawing/2014/main" id="{6DEBDF0E-298F-4E94-9F8D-98C756DEA697}"/>
              </a:ext>
            </a:extLst>
          </p:cNvPr>
          <p:cNvSpPr>
            <a:spLocks noGrp="1"/>
          </p:cNvSpPr>
          <p:nvPr>
            <p:ph type="title"/>
          </p:nvPr>
        </p:nvSpPr>
        <p:spPr>
          <a:xfrm>
            <a:off x="315142" y="320678"/>
            <a:ext cx="5806851" cy="1017672"/>
          </a:xfrm>
        </p:spPr>
        <p:txBody>
          <a:bodyPr/>
          <a:lstStyle/>
          <a:p>
            <a:pPr algn="l" rtl="0"/>
            <a:r>
              <a:rPr lang="zh-CN" b="1" i="1" u="none" baseline="0"/>
              <a:t>逃生计划</a:t>
            </a:r>
          </a:p>
        </p:txBody>
      </p:sp>
      <p:sp>
        <p:nvSpPr>
          <p:cNvPr id="4" name="Text Placeholder 3">
            <a:extLst>
              <a:ext uri="{FF2B5EF4-FFF2-40B4-BE49-F238E27FC236}">
                <a16:creationId xmlns:a16="http://schemas.microsoft.com/office/drawing/2014/main" id="{0FF59777-A89A-484D-9D37-72B52BAD5FC0}"/>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0703CD64-3C9C-4EEB-BECC-857FAB26B3DF}"/>
              </a:ext>
            </a:extLst>
          </p:cNvPr>
          <p:cNvSpPr>
            <a:spLocks noGrp="1"/>
          </p:cNvSpPr>
          <p:nvPr>
            <p:ph type="body" sz="quarter" idx="11"/>
          </p:nvPr>
        </p:nvSpPr>
        <p:spPr/>
        <p:txBody>
          <a:bodyPr/>
          <a:lstStyle/>
          <a:p>
            <a:pPr algn="r" rtl="0"/>
            <a:r>
              <a:rPr lang="zh-CN" b="0" i="0" u="none" baseline="0"/>
              <a:t>1-22</a:t>
            </a:r>
          </a:p>
        </p:txBody>
      </p:sp>
      <p:sp>
        <p:nvSpPr>
          <p:cNvPr id="6" name="Content Placeholder 5">
            <a:extLst>
              <a:ext uri="{FF2B5EF4-FFF2-40B4-BE49-F238E27FC236}">
                <a16:creationId xmlns:a16="http://schemas.microsoft.com/office/drawing/2014/main" id="{574A825C-63FC-41C9-9494-2B6BE1CC33FF}"/>
              </a:ext>
            </a:extLst>
          </p:cNvPr>
          <p:cNvSpPr>
            <a:spLocks noGrp="1"/>
          </p:cNvSpPr>
          <p:nvPr>
            <p:ph sz="quarter" idx="12"/>
          </p:nvPr>
        </p:nvSpPr>
        <p:spPr/>
        <p:txBody>
          <a:bodyPr/>
          <a:lstStyle/>
          <a:p>
            <a:pPr rtl="0"/>
            <a:r>
              <a:rPr lang="zh-CN" b="0" i="0" u="none" baseline="0"/>
              <a:t>PM 1-17</a:t>
            </a:r>
          </a:p>
        </p:txBody>
      </p:sp>
    </p:spTree>
    <p:extLst>
      <p:ext uri="{BB962C8B-B14F-4D97-AF65-F5344CB8AC3E}">
        <p14:creationId xmlns:p14="http://schemas.microsoft.com/office/powerpoint/2010/main" val="413577401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6F3229-992D-4D0E-A0D3-79BFF229C6FF}"/>
              </a:ext>
            </a:extLst>
          </p:cNvPr>
          <p:cNvSpPr>
            <a:spLocks noGrp="1"/>
          </p:cNvSpPr>
          <p:nvPr>
            <p:ph type="title"/>
          </p:nvPr>
        </p:nvSpPr>
        <p:spPr>
          <a:xfrm>
            <a:off x="315142" y="320678"/>
            <a:ext cx="5806851" cy="1017672"/>
          </a:xfrm>
        </p:spPr>
        <p:txBody>
          <a:bodyPr/>
          <a:lstStyle/>
          <a:p>
            <a:pPr algn="l" rtl="0"/>
            <a:r>
              <a:rPr lang="zh-CN" b="1" i="1" u="none" baseline="0"/>
              <a:t>座椅式搬运</a:t>
            </a:r>
          </a:p>
        </p:txBody>
      </p:sp>
      <p:sp>
        <p:nvSpPr>
          <p:cNvPr id="4" name="Text Placeholder 3">
            <a:extLst>
              <a:ext uri="{FF2B5EF4-FFF2-40B4-BE49-F238E27FC236}">
                <a16:creationId xmlns:a16="http://schemas.microsoft.com/office/drawing/2014/main" id="{838B6EFC-F5F2-4294-829E-51963219EC7B}"/>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405B0504-7BE4-4790-9187-40AA64DD5EB3}"/>
              </a:ext>
            </a:extLst>
          </p:cNvPr>
          <p:cNvSpPr>
            <a:spLocks noGrp="1"/>
          </p:cNvSpPr>
          <p:nvPr>
            <p:ph type="body" sz="quarter" idx="11"/>
          </p:nvPr>
        </p:nvSpPr>
        <p:spPr/>
        <p:txBody>
          <a:bodyPr/>
          <a:lstStyle/>
          <a:p>
            <a:pPr algn="r" rtl="0"/>
            <a:r>
              <a:rPr lang="zh-CN" b="0" i="0" u="none" baseline="0"/>
              <a:t>7-44</a:t>
            </a:r>
          </a:p>
        </p:txBody>
      </p:sp>
      <p:sp>
        <p:nvSpPr>
          <p:cNvPr id="8" name="Content Placeholder 7">
            <a:extLst>
              <a:ext uri="{FF2B5EF4-FFF2-40B4-BE49-F238E27FC236}">
                <a16:creationId xmlns:a16="http://schemas.microsoft.com/office/drawing/2014/main" id="{3DC4EAD1-D3AC-4EB1-8B07-E4E5189C42CA}"/>
              </a:ext>
            </a:extLst>
          </p:cNvPr>
          <p:cNvSpPr>
            <a:spLocks noGrp="1"/>
          </p:cNvSpPr>
          <p:nvPr>
            <p:ph sz="quarter" idx="12"/>
          </p:nvPr>
        </p:nvSpPr>
        <p:spPr/>
        <p:txBody>
          <a:bodyPr/>
          <a:lstStyle/>
          <a:p>
            <a:pPr rtl="0"/>
            <a:r>
              <a:rPr lang="zh-CN" b="0" i="0" u="none" baseline="0"/>
              <a:t>PM 7-23</a:t>
            </a:r>
          </a:p>
        </p:txBody>
      </p:sp>
      <p:pic>
        <p:nvPicPr>
          <p:cNvPr id="6" name="Picture 5" descr="座椅式搬运。图 1 展示了两人使用一张座椅搬运一名伤者。一人抓住座椅后背，另一人抬着座椅的下部。">
            <a:extLst>
              <a:ext uri="{FF2B5EF4-FFF2-40B4-BE49-F238E27FC236}">
                <a16:creationId xmlns:a16="http://schemas.microsoft.com/office/drawing/2014/main" id="{6757F4FD-E5C6-4192-B25C-6A2BFD872CD2}"/>
              </a:ext>
            </a:extLst>
          </p:cNvPr>
          <p:cNvPicPr>
            <a:picLocks noChangeAspect="1"/>
          </p:cNvPicPr>
          <p:nvPr/>
        </p:nvPicPr>
        <p:blipFill>
          <a:blip r:embed="rId2"/>
          <a:stretch>
            <a:fillRect/>
          </a:stretch>
        </p:blipFill>
        <p:spPr>
          <a:xfrm>
            <a:off x="390833" y="2013155"/>
            <a:ext cx="4834581" cy="3453113"/>
          </a:xfrm>
          <a:prstGeom prst="rect">
            <a:avLst/>
          </a:prstGeom>
        </p:spPr>
      </p:pic>
      <p:pic>
        <p:nvPicPr>
          <p:cNvPr id="7" name="Picture 6" descr="座椅式搬运。图 2 展示了两人使用一张座椅搬运一名伤者。一人抓住座椅后背，另一人抬着座椅的下部。">
            <a:extLst>
              <a:ext uri="{FF2B5EF4-FFF2-40B4-BE49-F238E27FC236}">
                <a16:creationId xmlns:a16="http://schemas.microsoft.com/office/drawing/2014/main" id="{390872BB-81AB-4E4F-9CE9-479B035FB234}"/>
              </a:ext>
            </a:extLst>
          </p:cNvPr>
          <p:cNvPicPr>
            <a:picLocks noChangeAspect="1"/>
          </p:cNvPicPr>
          <p:nvPr/>
        </p:nvPicPr>
        <p:blipFill>
          <a:blip r:embed="rId3"/>
          <a:stretch>
            <a:fillRect/>
          </a:stretch>
        </p:blipFill>
        <p:spPr>
          <a:xfrm>
            <a:off x="5538833" y="1712435"/>
            <a:ext cx="3042459" cy="4069311"/>
          </a:xfrm>
          <a:prstGeom prst="rect">
            <a:avLst/>
          </a:prstGeom>
        </p:spPr>
      </p:pic>
    </p:spTree>
    <p:extLst>
      <p:ext uri="{BB962C8B-B14F-4D97-AF65-F5344CB8AC3E}">
        <p14:creationId xmlns:p14="http://schemas.microsoft.com/office/powerpoint/2010/main" val="64576515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03F0F8-09A1-49B6-B3BF-CBA7B02BC3D5}"/>
              </a:ext>
            </a:extLst>
          </p:cNvPr>
          <p:cNvSpPr>
            <a:spLocks noGrp="1"/>
          </p:cNvSpPr>
          <p:nvPr>
            <p:ph type="title"/>
          </p:nvPr>
        </p:nvSpPr>
        <p:spPr>
          <a:xfrm>
            <a:off x="315142" y="320678"/>
            <a:ext cx="5806851" cy="1017672"/>
          </a:xfrm>
        </p:spPr>
        <p:txBody>
          <a:bodyPr/>
          <a:lstStyle/>
          <a:p>
            <a:pPr algn="l" rtl="0"/>
            <a:r>
              <a:rPr lang="zh-CN" b="1" i="1" u="none" baseline="0"/>
              <a:t>毛毯式搬运</a:t>
            </a:r>
          </a:p>
        </p:txBody>
      </p:sp>
      <p:sp>
        <p:nvSpPr>
          <p:cNvPr id="4" name="Text Placeholder 3">
            <a:extLst>
              <a:ext uri="{FF2B5EF4-FFF2-40B4-BE49-F238E27FC236}">
                <a16:creationId xmlns:a16="http://schemas.microsoft.com/office/drawing/2014/main" id="{119AFCD6-3973-4E64-9A65-0AC07D74E29A}"/>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F449C56B-4210-4586-95DF-E984BEF04FF3}"/>
              </a:ext>
            </a:extLst>
          </p:cNvPr>
          <p:cNvSpPr>
            <a:spLocks noGrp="1"/>
          </p:cNvSpPr>
          <p:nvPr>
            <p:ph type="body" sz="quarter" idx="11"/>
          </p:nvPr>
        </p:nvSpPr>
        <p:spPr/>
        <p:txBody>
          <a:bodyPr/>
          <a:lstStyle/>
          <a:p>
            <a:pPr algn="r" rtl="0"/>
            <a:r>
              <a:rPr lang="zh-CN" b="0" i="0" u="none" baseline="0"/>
              <a:t>7-45</a:t>
            </a:r>
          </a:p>
        </p:txBody>
      </p:sp>
      <p:sp>
        <p:nvSpPr>
          <p:cNvPr id="7" name="Content Placeholder 6">
            <a:extLst>
              <a:ext uri="{FF2B5EF4-FFF2-40B4-BE49-F238E27FC236}">
                <a16:creationId xmlns:a16="http://schemas.microsoft.com/office/drawing/2014/main" id="{32EEDC27-E50B-4F31-AA4C-FFACA493711C}"/>
              </a:ext>
            </a:extLst>
          </p:cNvPr>
          <p:cNvSpPr>
            <a:spLocks noGrp="1"/>
          </p:cNvSpPr>
          <p:nvPr>
            <p:ph sz="quarter" idx="12"/>
          </p:nvPr>
        </p:nvSpPr>
        <p:spPr/>
        <p:txBody>
          <a:bodyPr/>
          <a:lstStyle/>
          <a:p>
            <a:pPr rtl="0"/>
            <a:r>
              <a:rPr lang="zh-CN" b="0" i="0" u="none" baseline="0"/>
              <a:t>PM 7-24</a:t>
            </a:r>
          </a:p>
        </p:txBody>
      </p:sp>
      <p:pic>
        <p:nvPicPr>
          <p:cNvPr id="6" name="Picture 5" descr="毛毯式搬运。图片展示了一组 6 位志愿者使用一条毛毯搬运伤者。">
            <a:extLst>
              <a:ext uri="{FF2B5EF4-FFF2-40B4-BE49-F238E27FC236}">
                <a16:creationId xmlns:a16="http://schemas.microsoft.com/office/drawing/2014/main" id="{EEB5575E-4C45-4D8B-A217-E10B66300E8D}"/>
              </a:ext>
            </a:extLst>
          </p:cNvPr>
          <p:cNvPicPr>
            <a:picLocks noChangeAspect="1"/>
          </p:cNvPicPr>
          <p:nvPr/>
        </p:nvPicPr>
        <p:blipFill>
          <a:blip r:embed="rId2"/>
          <a:stretch>
            <a:fillRect/>
          </a:stretch>
        </p:blipFill>
        <p:spPr>
          <a:xfrm>
            <a:off x="2925328" y="1675362"/>
            <a:ext cx="3293343" cy="4247924"/>
          </a:xfrm>
          <a:prstGeom prst="rect">
            <a:avLst/>
          </a:prstGeom>
        </p:spPr>
      </p:pic>
    </p:spTree>
    <p:extLst>
      <p:ext uri="{BB962C8B-B14F-4D97-AF65-F5344CB8AC3E}">
        <p14:creationId xmlns:p14="http://schemas.microsoft.com/office/powerpoint/2010/main" val="40452713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402289-748A-4CBF-A373-4CD5ABB2F05A}"/>
              </a:ext>
            </a:extLst>
          </p:cNvPr>
          <p:cNvSpPr>
            <a:spLocks noGrp="1"/>
          </p:cNvSpPr>
          <p:nvPr>
            <p:ph type="title"/>
          </p:nvPr>
        </p:nvSpPr>
        <p:spPr>
          <a:xfrm>
            <a:off x="315142" y="320678"/>
            <a:ext cx="5806851" cy="1017672"/>
          </a:xfrm>
        </p:spPr>
        <p:txBody>
          <a:bodyPr/>
          <a:lstStyle/>
          <a:p>
            <a:pPr algn="l" rtl="0"/>
            <a:r>
              <a:rPr lang="zh-CN" b="1" i="1" u="none" baseline="0"/>
              <a:t>伸臂滚身</a:t>
            </a:r>
          </a:p>
        </p:txBody>
      </p:sp>
      <p:sp>
        <p:nvSpPr>
          <p:cNvPr id="4" name="Text Placeholder 3">
            <a:extLst>
              <a:ext uri="{FF2B5EF4-FFF2-40B4-BE49-F238E27FC236}">
                <a16:creationId xmlns:a16="http://schemas.microsoft.com/office/drawing/2014/main" id="{50211332-6560-4A61-9EB0-815DD71D2275}"/>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7D4080D2-6BF6-4BE9-AB26-381A3C428F8D}"/>
              </a:ext>
            </a:extLst>
          </p:cNvPr>
          <p:cNvSpPr>
            <a:spLocks noGrp="1"/>
          </p:cNvSpPr>
          <p:nvPr>
            <p:ph type="body" sz="quarter" idx="11"/>
          </p:nvPr>
        </p:nvSpPr>
        <p:spPr/>
        <p:txBody>
          <a:bodyPr/>
          <a:lstStyle/>
          <a:p>
            <a:pPr algn="r" rtl="0"/>
            <a:r>
              <a:rPr lang="zh-CN" b="0" i="0" u="none" baseline="0"/>
              <a:t>7-46</a:t>
            </a:r>
          </a:p>
        </p:txBody>
      </p:sp>
      <p:sp>
        <p:nvSpPr>
          <p:cNvPr id="7" name="Content Placeholder 6">
            <a:extLst>
              <a:ext uri="{FF2B5EF4-FFF2-40B4-BE49-F238E27FC236}">
                <a16:creationId xmlns:a16="http://schemas.microsoft.com/office/drawing/2014/main" id="{409D77AC-C758-45CF-8F2E-9B3012DD44A4}"/>
              </a:ext>
            </a:extLst>
          </p:cNvPr>
          <p:cNvSpPr>
            <a:spLocks noGrp="1"/>
          </p:cNvSpPr>
          <p:nvPr>
            <p:ph sz="quarter" idx="12"/>
          </p:nvPr>
        </p:nvSpPr>
        <p:spPr/>
        <p:txBody>
          <a:bodyPr/>
          <a:lstStyle/>
          <a:p>
            <a:pPr rtl="0"/>
            <a:r>
              <a:rPr lang="zh-CN" b="0" i="0" u="none" baseline="0"/>
              <a:t>PM 7-25</a:t>
            </a:r>
          </a:p>
        </p:txBody>
      </p:sp>
      <p:pic>
        <p:nvPicPr>
          <p:cNvPr id="6" name="Picture 5" descr="伸臂滚身。图片展示了 4 位志愿者采用伸臂滚身的方式移动在地上的一名人员。">
            <a:extLst>
              <a:ext uri="{FF2B5EF4-FFF2-40B4-BE49-F238E27FC236}">
                <a16:creationId xmlns:a16="http://schemas.microsoft.com/office/drawing/2014/main" id="{34EDA814-346C-45F7-822A-85451D8A26A5}"/>
              </a:ext>
            </a:extLst>
          </p:cNvPr>
          <p:cNvPicPr>
            <a:picLocks noChangeAspect="1"/>
          </p:cNvPicPr>
          <p:nvPr/>
        </p:nvPicPr>
        <p:blipFill>
          <a:blip r:embed="rId2"/>
          <a:stretch>
            <a:fillRect/>
          </a:stretch>
        </p:blipFill>
        <p:spPr>
          <a:xfrm>
            <a:off x="1443648" y="1828799"/>
            <a:ext cx="6256703" cy="3826152"/>
          </a:xfrm>
          <a:prstGeom prst="rect">
            <a:avLst/>
          </a:prstGeom>
        </p:spPr>
      </p:pic>
    </p:spTree>
    <p:extLst>
      <p:ext uri="{BB962C8B-B14F-4D97-AF65-F5344CB8AC3E}">
        <p14:creationId xmlns:p14="http://schemas.microsoft.com/office/powerpoint/2010/main" val="914181880"/>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031DE2-D467-4548-9111-8C7DDD713A69}"/>
              </a:ext>
            </a:extLst>
          </p:cNvPr>
          <p:cNvSpPr>
            <a:spLocks noGrp="1"/>
          </p:cNvSpPr>
          <p:nvPr>
            <p:ph type="title"/>
          </p:nvPr>
        </p:nvSpPr>
        <p:spPr>
          <a:xfrm>
            <a:off x="315142" y="320678"/>
            <a:ext cx="5806851" cy="1017672"/>
          </a:xfrm>
        </p:spPr>
        <p:txBody>
          <a:bodyPr/>
          <a:lstStyle/>
          <a:p>
            <a:pPr algn="l" rtl="0"/>
            <a:r>
              <a:rPr lang="zh-CN" b="1" i="1" u="none" baseline="0"/>
              <a:t>毛毯拖拽</a:t>
            </a:r>
          </a:p>
        </p:txBody>
      </p:sp>
      <p:sp>
        <p:nvSpPr>
          <p:cNvPr id="4" name="Text Placeholder 3">
            <a:extLst>
              <a:ext uri="{FF2B5EF4-FFF2-40B4-BE49-F238E27FC236}">
                <a16:creationId xmlns:a16="http://schemas.microsoft.com/office/drawing/2014/main" id="{F37F43BD-5A38-4BA9-961B-1C714A32FFBD}"/>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7E403946-ED54-4B94-885D-2106322CDA23}"/>
              </a:ext>
            </a:extLst>
          </p:cNvPr>
          <p:cNvSpPr>
            <a:spLocks noGrp="1"/>
          </p:cNvSpPr>
          <p:nvPr>
            <p:ph type="body" sz="quarter" idx="11"/>
          </p:nvPr>
        </p:nvSpPr>
        <p:spPr/>
        <p:txBody>
          <a:bodyPr/>
          <a:lstStyle/>
          <a:p>
            <a:pPr algn="r" rtl="0"/>
            <a:r>
              <a:rPr lang="zh-CN" b="0" i="0" u="none" baseline="0"/>
              <a:t>7-47</a:t>
            </a:r>
          </a:p>
        </p:txBody>
      </p:sp>
      <p:sp>
        <p:nvSpPr>
          <p:cNvPr id="7" name="Content Placeholder 6">
            <a:extLst>
              <a:ext uri="{FF2B5EF4-FFF2-40B4-BE49-F238E27FC236}">
                <a16:creationId xmlns:a16="http://schemas.microsoft.com/office/drawing/2014/main" id="{3641EC78-1A82-4370-8879-A90B7A907CFE}"/>
              </a:ext>
            </a:extLst>
          </p:cNvPr>
          <p:cNvSpPr>
            <a:spLocks noGrp="1"/>
          </p:cNvSpPr>
          <p:nvPr>
            <p:ph sz="quarter" idx="12"/>
          </p:nvPr>
        </p:nvSpPr>
        <p:spPr/>
        <p:txBody>
          <a:bodyPr/>
          <a:lstStyle/>
          <a:p>
            <a:pPr rtl="0"/>
            <a:r>
              <a:rPr lang="zh-CN" b="0" i="0" u="none" baseline="0"/>
              <a:t>PM 7-25</a:t>
            </a:r>
          </a:p>
        </p:txBody>
      </p:sp>
      <p:pic>
        <p:nvPicPr>
          <p:cNvPr id="6" name="Picture 5" descr="毛毯拖拽。图片展示了一名妇女使用毛毯拖拽一名男性。">
            <a:extLst>
              <a:ext uri="{FF2B5EF4-FFF2-40B4-BE49-F238E27FC236}">
                <a16:creationId xmlns:a16="http://schemas.microsoft.com/office/drawing/2014/main" id="{67E99A30-DE71-4AA0-94C6-708165CC934F}"/>
              </a:ext>
            </a:extLst>
          </p:cNvPr>
          <p:cNvPicPr>
            <a:picLocks noChangeAspect="1"/>
          </p:cNvPicPr>
          <p:nvPr/>
        </p:nvPicPr>
        <p:blipFill>
          <a:blip r:embed="rId2"/>
          <a:stretch>
            <a:fillRect/>
          </a:stretch>
        </p:blipFill>
        <p:spPr>
          <a:xfrm>
            <a:off x="1570703" y="2196844"/>
            <a:ext cx="6002594" cy="3374139"/>
          </a:xfrm>
          <a:prstGeom prst="rect">
            <a:avLst/>
          </a:prstGeom>
        </p:spPr>
      </p:pic>
    </p:spTree>
    <p:extLst>
      <p:ext uri="{BB962C8B-B14F-4D97-AF65-F5344CB8AC3E}">
        <p14:creationId xmlns:p14="http://schemas.microsoft.com/office/powerpoint/2010/main" val="33963320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621D7B-6E2D-4997-A7F9-9A0E4EE4A4D2}"/>
              </a:ext>
            </a:extLst>
          </p:cNvPr>
          <p:cNvSpPr>
            <a:spLocks noGrp="1"/>
          </p:cNvSpPr>
          <p:nvPr>
            <p:ph idx="1"/>
          </p:nvPr>
        </p:nvSpPr>
        <p:spPr/>
        <p:txBody>
          <a:bodyPr>
            <a:normAutofit/>
          </a:bodyPr>
          <a:lstStyle/>
          <a:p>
            <a:pPr algn="l" rtl="0"/>
            <a:r>
              <a:rPr lang="zh-CN" sz="2400" b="0" i="0" u="none" baseline="0"/>
              <a:t>将学员分成七人一组 </a:t>
            </a:r>
          </a:p>
          <a:p>
            <a:pPr algn="l" rtl="0"/>
            <a:r>
              <a:rPr lang="zh-CN" sz="2400" b="0" i="0" u="none" baseline="0"/>
              <a:t>在团队内，有的成员将会志愿充当“幸存者”，其他队员则将使用课堂上演示的拖拽和搬运形式对其进行移动 </a:t>
            </a:r>
          </a:p>
          <a:p>
            <a:pPr algn="l" rtl="0"/>
            <a:r>
              <a:rPr lang="zh-CN" sz="2400" b="0" i="0" u="none" baseline="0"/>
              <a:t>可按照需要使用座椅和其他物品，进行拖拽和搬运 </a:t>
            </a:r>
          </a:p>
          <a:p>
            <a:pPr algn="l" rtl="0"/>
            <a:r>
              <a:rPr lang="zh-CN" sz="2400" b="0" i="0" u="none" baseline="0"/>
              <a:t>“幸存者”和“救援者”的角色，使得团队中的每个人都有机会练习拖拽和搬运 </a:t>
            </a:r>
          </a:p>
          <a:p>
            <a:pPr algn="l" rtl="0"/>
            <a:r>
              <a:rPr lang="zh-CN" sz="2400" b="0" i="0" u="none" baseline="0"/>
              <a:t>知晓您的局限！当对于您和幸存者来说并不安全时，禁止尝试任何抬举或搬运 </a:t>
            </a:r>
          </a:p>
        </p:txBody>
      </p:sp>
      <p:sp>
        <p:nvSpPr>
          <p:cNvPr id="3" name="Title 2">
            <a:extLst>
              <a:ext uri="{FF2B5EF4-FFF2-40B4-BE49-F238E27FC236}">
                <a16:creationId xmlns:a16="http://schemas.microsoft.com/office/drawing/2014/main" id="{A8BECBEB-BC21-4C85-B077-2D518AB31218}"/>
              </a:ext>
            </a:extLst>
          </p:cNvPr>
          <p:cNvSpPr>
            <a:spLocks noGrp="1"/>
          </p:cNvSpPr>
          <p:nvPr>
            <p:ph type="title"/>
          </p:nvPr>
        </p:nvSpPr>
        <p:spPr>
          <a:xfrm>
            <a:off x="315142" y="320678"/>
            <a:ext cx="5806851" cy="1017672"/>
          </a:xfrm>
        </p:spPr>
        <p:txBody>
          <a:bodyPr/>
          <a:lstStyle/>
          <a:p>
            <a:pPr algn="l" rtl="0"/>
            <a:r>
              <a:rPr lang="zh-CN" b="1" i="1" u="none" baseline="0"/>
              <a:t>练习 7.3</a:t>
            </a:r>
          </a:p>
        </p:txBody>
      </p:sp>
      <p:sp>
        <p:nvSpPr>
          <p:cNvPr id="4" name="Text Placeholder 3">
            <a:extLst>
              <a:ext uri="{FF2B5EF4-FFF2-40B4-BE49-F238E27FC236}">
                <a16:creationId xmlns:a16="http://schemas.microsoft.com/office/drawing/2014/main" id="{1C63AF0F-AF84-4EC1-99AD-ED9E19529FB8}"/>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1D05304E-55F4-4027-A632-7E2637AB7E6F}"/>
              </a:ext>
            </a:extLst>
          </p:cNvPr>
          <p:cNvSpPr>
            <a:spLocks noGrp="1"/>
          </p:cNvSpPr>
          <p:nvPr>
            <p:ph type="body" sz="quarter" idx="11"/>
          </p:nvPr>
        </p:nvSpPr>
        <p:spPr/>
        <p:txBody>
          <a:bodyPr/>
          <a:lstStyle/>
          <a:p>
            <a:pPr algn="r" rtl="0"/>
            <a:r>
              <a:rPr lang="zh-CN" b="0" i="0" u="none" baseline="0"/>
              <a:t>7-48</a:t>
            </a:r>
          </a:p>
        </p:txBody>
      </p:sp>
      <p:sp>
        <p:nvSpPr>
          <p:cNvPr id="6" name="Content Placeholder 5">
            <a:extLst>
              <a:ext uri="{FF2B5EF4-FFF2-40B4-BE49-F238E27FC236}">
                <a16:creationId xmlns:a16="http://schemas.microsoft.com/office/drawing/2014/main" id="{1D98AB43-2E66-42D3-A324-D9D4C3FA3131}"/>
              </a:ext>
            </a:extLst>
          </p:cNvPr>
          <p:cNvSpPr>
            <a:spLocks noGrp="1"/>
          </p:cNvSpPr>
          <p:nvPr>
            <p:ph sz="quarter" idx="12"/>
          </p:nvPr>
        </p:nvSpPr>
        <p:spPr/>
        <p:txBody>
          <a:bodyPr/>
          <a:lstStyle/>
          <a:p>
            <a:pPr rtl="0"/>
            <a:r>
              <a:rPr lang="zh-CN" b="0" i="0" u="none" baseline="0"/>
              <a:t>PM 7-26</a:t>
            </a:r>
          </a:p>
        </p:txBody>
      </p:sp>
    </p:spTree>
    <p:extLst>
      <p:ext uri="{BB962C8B-B14F-4D97-AF65-F5344CB8AC3E}">
        <p14:creationId xmlns:p14="http://schemas.microsoft.com/office/powerpoint/2010/main" val="24059038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85AD9A-CB89-4342-9F01-88475BAB6AE0}"/>
              </a:ext>
            </a:extLst>
          </p:cNvPr>
          <p:cNvSpPr>
            <a:spLocks noGrp="1"/>
          </p:cNvSpPr>
          <p:nvPr>
            <p:ph idx="1"/>
          </p:nvPr>
        </p:nvSpPr>
        <p:spPr/>
        <p:txBody>
          <a:bodyPr>
            <a:normAutofit/>
          </a:bodyPr>
          <a:lstStyle/>
          <a:p>
            <a:pPr algn="l" rtl="0"/>
            <a:r>
              <a:rPr lang="zh-CN" sz="2400" b="0" i="0" u="none" baseline="0"/>
              <a:t>将学员分成七人一组 </a:t>
            </a:r>
          </a:p>
          <a:p>
            <a:pPr algn="l" rtl="0"/>
            <a:r>
              <a:rPr lang="zh-CN" sz="2400" b="0" i="0" u="none" baseline="0"/>
              <a:t>您的团队将被指派到一个“坍塌的现场”请考量您的行动计划 </a:t>
            </a:r>
          </a:p>
          <a:p>
            <a:pPr algn="l" rtl="0"/>
            <a:r>
              <a:rPr lang="zh-CN" sz="2400" b="0" i="0" u="none" baseline="0"/>
              <a:t>进入“坍塌现场”时，首先对房间进行搜索找到幸存者，然后制定计划将其从残骸中解救出来 </a:t>
            </a:r>
          </a:p>
          <a:p>
            <a:pPr algn="l" rtl="0"/>
            <a:r>
              <a:rPr lang="zh-CN" sz="2400" b="0" i="0" u="none" baseline="0"/>
              <a:t>按需杠杆原理和框架结构的流程使幸存者脱困 </a:t>
            </a:r>
          </a:p>
          <a:p>
            <a:pPr algn="l" rtl="0"/>
            <a:r>
              <a:rPr lang="zh-CN" sz="2400" b="0" i="0" u="none" baseline="0"/>
              <a:t>使用适当的抬举和拖拽方式，将幸存者搬离房间（如有可能将其搬离建筑物） </a:t>
            </a:r>
          </a:p>
          <a:p>
            <a:pPr algn="l" rtl="0"/>
            <a:r>
              <a:rPr lang="zh-CN" sz="2400" b="0" i="0" u="none" baseline="0"/>
              <a:t>如果发现第二个“坍塌现场”，则请再次执行救援行动 </a:t>
            </a:r>
          </a:p>
        </p:txBody>
      </p:sp>
      <p:sp>
        <p:nvSpPr>
          <p:cNvPr id="3" name="Title 2">
            <a:extLst>
              <a:ext uri="{FF2B5EF4-FFF2-40B4-BE49-F238E27FC236}">
                <a16:creationId xmlns:a16="http://schemas.microsoft.com/office/drawing/2014/main" id="{FEC8F0DA-7C25-4A6D-9100-F9CAA2FBF72B}"/>
              </a:ext>
            </a:extLst>
          </p:cNvPr>
          <p:cNvSpPr>
            <a:spLocks noGrp="1"/>
          </p:cNvSpPr>
          <p:nvPr>
            <p:ph type="title"/>
          </p:nvPr>
        </p:nvSpPr>
        <p:spPr>
          <a:xfrm>
            <a:off x="315142" y="320678"/>
            <a:ext cx="5806851" cy="1017672"/>
          </a:xfrm>
        </p:spPr>
        <p:txBody>
          <a:bodyPr/>
          <a:lstStyle/>
          <a:p>
            <a:pPr algn="l" rtl="0"/>
            <a:r>
              <a:rPr lang="zh-CN" b="1" i="1" u="none" baseline="0"/>
              <a:t>练习 7.4</a:t>
            </a:r>
          </a:p>
        </p:txBody>
      </p:sp>
      <p:sp>
        <p:nvSpPr>
          <p:cNvPr id="4" name="Text Placeholder 3">
            <a:extLst>
              <a:ext uri="{FF2B5EF4-FFF2-40B4-BE49-F238E27FC236}">
                <a16:creationId xmlns:a16="http://schemas.microsoft.com/office/drawing/2014/main" id="{984DC179-3FF6-48D5-8FFB-F5BB0C47C75C}"/>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D0839A29-78D8-42D9-A153-96D82BFF1FFC}"/>
              </a:ext>
            </a:extLst>
          </p:cNvPr>
          <p:cNvSpPr>
            <a:spLocks noGrp="1"/>
          </p:cNvSpPr>
          <p:nvPr>
            <p:ph type="body" sz="quarter" idx="11"/>
          </p:nvPr>
        </p:nvSpPr>
        <p:spPr/>
        <p:txBody>
          <a:bodyPr/>
          <a:lstStyle/>
          <a:p>
            <a:pPr algn="r" rtl="0"/>
            <a:r>
              <a:rPr lang="zh-CN" b="0" i="0" u="none" baseline="0"/>
              <a:t>7-49</a:t>
            </a:r>
          </a:p>
        </p:txBody>
      </p:sp>
      <p:sp>
        <p:nvSpPr>
          <p:cNvPr id="6" name="Content Placeholder 5">
            <a:extLst>
              <a:ext uri="{FF2B5EF4-FFF2-40B4-BE49-F238E27FC236}">
                <a16:creationId xmlns:a16="http://schemas.microsoft.com/office/drawing/2014/main" id="{1DCBF6C0-1525-4986-8550-BD4362F75642}"/>
              </a:ext>
            </a:extLst>
          </p:cNvPr>
          <p:cNvSpPr>
            <a:spLocks noGrp="1"/>
          </p:cNvSpPr>
          <p:nvPr>
            <p:ph sz="quarter" idx="12"/>
          </p:nvPr>
        </p:nvSpPr>
        <p:spPr/>
        <p:txBody>
          <a:bodyPr/>
          <a:lstStyle/>
          <a:p>
            <a:pPr rtl="0"/>
            <a:r>
              <a:rPr lang="zh-CN" b="0" i="0" u="none" baseline="0"/>
              <a:t>PM 7-26</a:t>
            </a:r>
          </a:p>
        </p:txBody>
      </p:sp>
    </p:spTree>
    <p:extLst>
      <p:ext uri="{BB962C8B-B14F-4D97-AF65-F5344CB8AC3E}">
        <p14:creationId xmlns:p14="http://schemas.microsoft.com/office/powerpoint/2010/main" val="172792429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427DA5-BB31-4461-876B-DC3056E82B56}"/>
              </a:ext>
            </a:extLst>
          </p:cNvPr>
          <p:cNvSpPr>
            <a:spLocks noGrp="1"/>
          </p:cNvSpPr>
          <p:nvPr>
            <p:ph idx="1"/>
          </p:nvPr>
        </p:nvSpPr>
        <p:spPr/>
        <p:txBody>
          <a:bodyPr/>
          <a:lstStyle/>
          <a:p>
            <a:pPr algn="l" rtl="0"/>
            <a:r>
              <a:rPr lang="zh-CN" b="0" i="0" u="none" baseline="0"/>
              <a:t>您需要知晓</a:t>
            </a:r>
          </a:p>
          <a:p>
            <a:pPr lvl="1" algn="l" rtl="0"/>
            <a:r>
              <a:rPr lang="zh-CN" b="0" i="0" u="none" baseline="0"/>
              <a:t>如何决定是否尝试救援</a:t>
            </a:r>
          </a:p>
          <a:p>
            <a:pPr lvl="1" algn="l" rtl="0"/>
            <a:r>
              <a:rPr lang="zh-CN" b="0" i="0" u="none" baseline="0"/>
              <a:t>室内和室外搜救的目标是</a:t>
            </a:r>
          </a:p>
          <a:p>
            <a:pPr lvl="1" algn="l" rtl="0"/>
            <a:r>
              <a:rPr lang="zh-CN" b="0" i="0" u="none" baseline="0"/>
              <a:t>如何执行搜救估量</a:t>
            </a:r>
          </a:p>
          <a:p>
            <a:pPr lvl="1" algn="l" rtl="0"/>
            <a:r>
              <a:rPr lang="zh-CN" b="0" i="0" u="none" baseline="0"/>
              <a:t>建筑物标记</a:t>
            </a:r>
          </a:p>
          <a:p>
            <a:pPr lvl="1" algn="l" rtl="0"/>
            <a:r>
              <a:rPr lang="zh-CN" b="0" i="0" u="none" baseline="0"/>
              <a:t>救援职能</a:t>
            </a:r>
          </a:p>
          <a:p>
            <a:pPr lvl="1" algn="l" rtl="0"/>
            <a:r>
              <a:rPr lang="zh-CN" b="0" i="0" u="none" baseline="0"/>
              <a:t>如何移除残骸</a:t>
            </a:r>
          </a:p>
          <a:p>
            <a:pPr lvl="1" algn="l" rtl="0"/>
            <a:r>
              <a:rPr lang="zh-CN" b="0" i="0" u="none" baseline="0"/>
              <a:t>如何解救幸存者 </a:t>
            </a:r>
          </a:p>
        </p:txBody>
      </p:sp>
      <p:sp>
        <p:nvSpPr>
          <p:cNvPr id="3" name="Title 2">
            <a:extLst>
              <a:ext uri="{FF2B5EF4-FFF2-40B4-BE49-F238E27FC236}">
                <a16:creationId xmlns:a16="http://schemas.microsoft.com/office/drawing/2014/main" id="{283C490F-886B-49A5-8CDC-183CB62CADED}"/>
              </a:ext>
            </a:extLst>
          </p:cNvPr>
          <p:cNvSpPr>
            <a:spLocks noGrp="1"/>
          </p:cNvSpPr>
          <p:nvPr>
            <p:ph type="title"/>
          </p:nvPr>
        </p:nvSpPr>
        <p:spPr>
          <a:xfrm>
            <a:off x="315142" y="320678"/>
            <a:ext cx="5806851" cy="1017672"/>
          </a:xfrm>
        </p:spPr>
        <p:txBody>
          <a:bodyPr/>
          <a:lstStyle/>
          <a:p>
            <a:pPr algn="l" rtl="0"/>
            <a:r>
              <a:rPr lang="zh-CN" b="1" i="1" u="none" baseline="0"/>
              <a:t>单元小结</a:t>
            </a:r>
          </a:p>
        </p:txBody>
      </p:sp>
      <p:sp>
        <p:nvSpPr>
          <p:cNvPr id="4" name="Text Placeholder 3">
            <a:extLst>
              <a:ext uri="{FF2B5EF4-FFF2-40B4-BE49-F238E27FC236}">
                <a16:creationId xmlns:a16="http://schemas.microsoft.com/office/drawing/2014/main" id="{5F8BA637-D907-45BA-BBF8-EE851BBF8E24}"/>
              </a:ext>
            </a:extLst>
          </p:cNvPr>
          <p:cNvSpPr>
            <a:spLocks noGrp="1"/>
          </p:cNvSpPr>
          <p:nvPr>
            <p:ph type="body" sz="quarter" idx="10"/>
          </p:nvPr>
        </p:nvSpPr>
        <p:spPr>
          <a:xfrm>
            <a:off x="1429787" y="6385716"/>
            <a:ext cx="4777582"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D7A8D5C4-1950-4CF9-9214-883C76308EAB}"/>
              </a:ext>
            </a:extLst>
          </p:cNvPr>
          <p:cNvSpPr>
            <a:spLocks noGrp="1"/>
          </p:cNvSpPr>
          <p:nvPr>
            <p:ph type="body" sz="quarter" idx="11"/>
          </p:nvPr>
        </p:nvSpPr>
        <p:spPr/>
        <p:txBody>
          <a:bodyPr/>
          <a:lstStyle/>
          <a:p>
            <a:pPr algn="r" rtl="0"/>
            <a:r>
              <a:rPr lang="zh-CN" b="0" i="0" u="none" baseline="0"/>
              <a:t>7-50</a:t>
            </a:r>
          </a:p>
        </p:txBody>
      </p:sp>
      <p:sp>
        <p:nvSpPr>
          <p:cNvPr id="6" name="Content Placeholder 5">
            <a:extLst>
              <a:ext uri="{FF2B5EF4-FFF2-40B4-BE49-F238E27FC236}">
                <a16:creationId xmlns:a16="http://schemas.microsoft.com/office/drawing/2014/main" id="{BA70A39A-ADAF-43AE-AAD5-EFAD2BECB040}"/>
              </a:ext>
            </a:extLst>
          </p:cNvPr>
          <p:cNvSpPr>
            <a:spLocks noGrp="1"/>
          </p:cNvSpPr>
          <p:nvPr>
            <p:ph sz="quarter" idx="12"/>
          </p:nvPr>
        </p:nvSpPr>
        <p:spPr/>
        <p:txBody>
          <a:bodyPr/>
          <a:lstStyle/>
          <a:p>
            <a:pPr rtl="0"/>
            <a:r>
              <a:rPr lang="zh-CN" b="0" i="0" u="none" baseline="0"/>
              <a:t>PM 7-27</a:t>
            </a:r>
          </a:p>
        </p:txBody>
      </p:sp>
    </p:spTree>
    <p:extLst>
      <p:ext uri="{BB962C8B-B14F-4D97-AF65-F5344CB8AC3E}">
        <p14:creationId xmlns:p14="http://schemas.microsoft.com/office/powerpoint/2010/main" val="219198340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4AC0486-68E5-4862-A712-39541DBBD314}"/>
              </a:ext>
            </a:extLst>
          </p:cNvPr>
          <p:cNvSpPr>
            <a:spLocks noGrp="1"/>
          </p:cNvSpPr>
          <p:nvPr>
            <p:ph idx="1"/>
          </p:nvPr>
        </p:nvSpPr>
        <p:spPr/>
        <p:txBody>
          <a:bodyPr/>
          <a:lstStyle/>
          <a:p>
            <a:pPr algn="l" rtl="0"/>
            <a:r>
              <a:rPr lang="zh-CN" b="0" i="0" u="none" baseline="0"/>
              <a:t>阅读下一单元的内容 </a:t>
            </a:r>
          </a:p>
          <a:p>
            <a:pPr algn="l" rtl="0"/>
            <a:r>
              <a:rPr lang="zh-CN" b="0" i="0" u="none" baseline="0"/>
              <a:t>携带下一章所需的必要资源 </a:t>
            </a:r>
          </a:p>
          <a:p>
            <a:pPr algn="l" rtl="0"/>
            <a:r>
              <a:rPr lang="zh-CN" b="0" i="0" u="none" baseline="0"/>
              <a:t>穿着适合下一章的适用衣物 </a:t>
            </a:r>
          </a:p>
        </p:txBody>
      </p:sp>
      <p:sp>
        <p:nvSpPr>
          <p:cNvPr id="3" name="Title 2">
            <a:extLst>
              <a:ext uri="{FF2B5EF4-FFF2-40B4-BE49-F238E27FC236}">
                <a16:creationId xmlns:a16="http://schemas.microsoft.com/office/drawing/2014/main" id="{3BF3A091-86F1-4A7B-9926-9D3C29DD836C}"/>
              </a:ext>
            </a:extLst>
          </p:cNvPr>
          <p:cNvSpPr>
            <a:spLocks noGrp="1"/>
          </p:cNvSpPr>
          <p:nvPr>
            <p:ph type="title"/>
          </p:nvPr>
        </p:nvSpPr>
        <p:spPr>
          <a:xfrm>
            <a:off x="315142" y="320678"/>
            <a:ext cx="5806851" cy="1017672"/>
          </a:xfrm>
        </p:spPr>
        <p:txBody>
          <a:bodyPr>
            <a:normAutofit/>
          </a:bodyPr>
          <a:lstStyle/>
          <a:p>
            <a:pPr algn="l" rtl="0"/>
            <a:r>
              <a:rPr lang="zh-CN" b="1" i="1" u="none" baseline="0"/>
              <a:t>家庭作业</a:t>
            </a:r>
          </a:p>
        </p:txBody>
      </p:sp>
      <p:sp>
        <p:nvSpPr>
          <p:cNvPr id="4" name="Text Placeholder 3">
            <a:extLst>
              <a:ext uri="{FF2B5EF4-FFF2-40B4-BE49-F238E27FC236}">
                <a16:creationId xmlns:a16="http://schemas.microsoft.com/office/drawing/2014/main" id="{CF2BB624-5EDD-4540-8A2C-E77BD52C4ABE}"/>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A4888458-9D19-4C95-A4E5-8FECA3139595}"/>
              </a:ext>
            </a:extLst>
          </p:cNvPr>
          <p:cNvSpPr>
            <a:spLocks noGrp="1"/>
          </p:cNvSpPr>
          <p:nvPr>
            <p:ph type="body" sz="quarter" idx="11"/>
          </p:nvPr>
        </p:nvSpPr>
        <p:spPr/>
        <p:txBody>
          <a:bodyPr/>
          <a:lstStyle/>
          <a:p>
            <a:pPr algn="r" rtl="0"/>
            <a:r>
              <a:rPr lang="zh-CN" b="0" i="0" u="none" baseline="0"/>
              <a:t>7-51</a:t>
            </a:r>
          </a:p>
        </p:txBody>
      </p:sp>
      <p:sp>
        <p:nvSpPr>
          <p:cNvPr id="2" name="Content Placeholder 1">
            <a:extLst>
              <a:ext uri="{FF2B5EF4-FFF2-40B4-BE49-F238E27FC236}">
                <a16:creationId xmlns:a16="http://schemas.microsoft.com/office/drawing/2014/main" id="{729408E4-1BFC-4FC6-B3D2-1C4C5112EE44}"/>
              </a:ext>
            </a:extLst>
          </p:cNvPr>
          <p:cNvSpPr>
            <a:spLocks noGrp="1"/>
          </p:cNvSpPr>
          <p:nvPr>
            <p:ph sz="quarter" idx="12"/>
          </p:nvPr>
        </p:nvSpPr>
        <p:spPr/>
        <p:txBody>
          <a:bodyPr/>
          <a:lstStyle/>
          <a:p>
            <a:pPr rtl="0"/>
            <a:r>
              <a:rPr lang="zh-CN" b="0" i="0" u="none" baseline="0"/>
              <a:t>PM 7-27</a:t>
            </a:r>
          </a:p>
        </p:txBody>
      </p:sp>
    </p:spTree>
    <p:extLst>
      <p:ext uri="{BB962C8B-B14F-4D97-AF65-F5344CB8AC3E}">
        <p14:creationId xmlns:p14="http://schemas.microsoft.com/office/powerpoint/2010/main" val="348581494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07A1750-2D58-4515-93B5-290EB63DC1E1}"/>
              </a:ext>
            </a:extLst>
          </p:cNvPr>
          <p:cNvSpPr>
            <a:spLocks noGrp="1"/>
          </p:cNvSpPr>
          <p:nvPr>
            <p:ph type="body" sz="quarter" idx="11"/>
          </p:nvPr>
        </p:nvSpPr>
        <p:spPr/>
        <p:txBody>
          <a:bodyPr>
            <a:normAutofit/>
          </a:bodyPr>
          <a:lstStyle/>
          <a:p>
            <a:pPr rtl="0"/>
            <a:r>
              <a:rPr lang="zh-CN" sz="2800" b="1" i="0" u="none" baseline="0" dirty="0">
                <a:solidFill>
                  <a:schemeClr val="bg2">
                    <a:lumMod val="25000"/>
                  </a:schemeClr>
                </a:solidFill>
              </a:rPr>
              <a:t>社区紧急响应小组 (CERT) 基础培训第 8 单元</a:t>
            </a:r>
          </a:p>
        </p:txBody>
      </p:sp>
      <p:sp>
        <p:nvSpPr>
          <p:cNvPr id="4" name="Title 3"/>
          <p:cNvSpPr>
            <a:spLocks noGrp="1"/>
          </p:cNvSpPr>
          <p:nvPr>
            <p:ph type="ctrTitle"/>
          </p:nvPr>
        </p:nvSpPr>
        <p:spPr>
          <a:xfrm>
            <a:off x="202387" y="1865590"/>
            <a:ext cx="8558357" cy="1220787"/>
          </a:xfrm>
        </p:spPr>
        <p:txBody>
          <a:bodyPr/>
          <a:lstStyle/>
          <a:p>
            <a:pPr rtl="0" eaLnBrk="1" latinLnBrk="0" hangingPunct="1"/>
            <a:r>
              <a:rPr lang="zh-CN" sz="4000" b="1" i="0" kern="1200" baseline="0" dirty="0">
                <a:solidFill>
                  <a:srgbClr val="FFFFFF"/>
                </a:solidFill>
                <a:effectLst/>
                <a:latin typeface="SimSun" panose="02010600030101010101" pitchFamily="2" charset="-122"/>
                <a:ea typeface="SimSun" panose="02010600030101010101" pitchFamily="2" charset="-122"/>
                <a:cs typeface="SimSun" panose="02010600030101010101" pitchFamily="2" charset="-122"/>
              </a:rPr>
              <a:t>恐怖主义和社区紧急响应小组 (CERT)</a:t>
            </a:r>
            <a:endParaRPr lang="en-US" dirty="0">
              <a:effectLst/>
            </a:endParaRPr>
          </a:p>
          <a:p>
            <a:endParaRPr lang="en-US" dirty="0"/>
          </a:p>
        </p:txBody>
      </p:sp>
    </p:spTree>
    <p:extLst>
      <p:ext uri="{BB962C8B-B14F-4D97-AF65-F5344CB8AC3E}">
        <p14:creationId xmlns:p14="http://schemas.microsoft.com/office/powerpoint/2010/main" val="376595227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D8C9D5-CAE1-4112-B373-AA74C73A1D6C}"/>
              </a:ext>
            </a:extLst>
          </p:cNvPr>
          <p:cNvSpPr>
            <a:spLocks noGrp="1"/>
          </p:cNvSpPr>
          <p:nvPr>
            <p:ph idx="1"/>
          </p:nvPr>
        </p:nvSpPr>
        <p:spPr/>
        <p:txBody>
          <a:bodyPr/>
          <a:lstStyle/>
          <a:p>
            <a:pPr algn="l" rtl="0"/>
            <a:r>
              <a:rPr lang="zh-CN" b="0" i="0" u="none" baseline="0"/>
              <a:t>定义恐怖主义 </a:t>
            </a:r>
          </a:p>
          <a:p>
            <a:pPr algn="l" rtl="0"/>
            <a:r>
              <a:rPr lang="zh-CN" b="0" i="0" u="none" baseline="0"/>
              <a:t>列举恐怖主义袭击的八个征兆，并描述如何报告可疑活动 </a:t>
            </a:r>
          </a:p>
          <a:p>
            <a:pPr algn="l" rtl="0"/>
            <a:r>
              <a:rPr lang="zh-CN" b="0" i="0" u="none" baseline="0"/>
              <a:t>解释在一场恐怖主义事故中，社区紧急响应小组 (CERT) 志愿者所扮演的角色 </a:t>
            </a:r>
          </a:p>
          <a:p>
            <a:pPr algn="l" rtl="0"/>
            <a:r>
              <a:rPr lang="zh-CN" b="0" i="0" u="none" baseline="0"/>
              <a:t>描述在家中、工作场所和社区内针对恐怖主义事故进行准备的活动 </a:t>
            </a:r>
          </a:p>
        </p:txBody>
      </p:sp>
      <p:sp>
        <p:nvSpPr>
          <p:cNvPr id="3" name="Title 2">
            <a:extLst>
              <a:ext uri="{FF2B5EF4-FFF2-40B4-BE49-F238E27FC236}">
                <a16:creationId xmlns:a16="http://schemas.microsoft.com/office/drawing/2014/main" id="{F13B7F78-DDB1-47E8-9B21-ACAE37E0B427}"/>
              </a:ext>
            </a:extLst>
          </p:cNvPr>
          <p:cNvSpPr>
            <a:spLocks noGrp="1"/>
          </p:cNvSpPr>
          <p:nvPr>
            <p:ph type="title"/>
          </p:nvPr>
        </p:nvSpPr>
        <p:spPr>
          <a:xfrm>
            <a:off x="315142" y="320678"/>
            <a:ext cx="5806851" cy="1017672"/>
          </a:xfrm>
        </p:spPr>
        <p:txBody>
          <a:bodyPr/>
          <a:lstStyle/>
          <a:p>
            <a:pPr algn="l" rtl="0"/>
            <a:r>
              <a:rPr lang="zh-CN" b="1" i="1" u="none" baseline="0" dirty="0"/>
              <a:t>单元目标</a:t>
            </a:r>
          </a:p>
        </p:txBody>
      </p:sp>
      <p:sp>
        <p:nvSpPr>
          <p:cNvPr id="4" name="Text Placeholder 3">
            <a:extLst>
              <a:ext uri="{FF2B5EF4-FFF2-40B4-BE49-F238E27FC236}">
                <a16:creationId xmlns:a16="http://schemas.microsoft.com/office/drawing/2014/main" id="{79A58BAD-D0AA-4466-819E-24BEBE06FCBC}"/>
              </a:ext>
            </a:extLst>
          </p:cNvPr>
          <p:cNvSpPr>
            <a:spLocks noGrp="1"/>
          </p:cNvSpPr>
          <p:nvPr>
            <p:ph type="body" sz="quarter" idx="10"/>
          </p:nvPr>
        </p:nvSpPr>
        <p:spPr/>
        <p:txBody>
          <a:bodyPr/>
          <a:lstStyle/>
          <a:p>
            <a:pPr algn="l" rtl="0"/>
            <a:r>
              <a:rPr lang="zh-CN" b="0" i="0" u="none" baseline="0"/>
              <a:t>社区紧急响应小组 (CERT) 基础培训第 8 单元：恐怖主义和社区紧急响应小组 (CERT)</a:t>
            </a:r>
          </a:p>
        </p:txBody>
      </p:sp>
      <p:sp>
        <p:nvSpPr>
          <p:cNvPr id="5" name="Text Placeholder 4">
            <a:extLst>
              <a:ext uri="{FF2B5EF4-FFF2-40B4-BE49-F238E27FC236}">
                <a16:creationId xmlns:a16="http://schemas.microsoft.com/office/drawing/2014/main" id="{77080748-3E0B-4BFD-B779-0A611E2D1973}"/>
              </a:ext>
            </a:extLst>
          </p:cNvPr>
          <p:cNvSpPr>
            <a:spLocks noGrp="1"/>
          </p:cNvSpPr>
          <p:nvPr>
            <p:ph type="body" sz="quarter" idx="11"/>
          </p:nvPr>
        </p:nvSpPr>
        <p:spPr/>
        <p:txBody>
          <a:bodyPr/>
          <a:lstStyle/>
          <a:p>
            <a:pPr algn="r" rtl="0"/>
            <a:r>
              <a:rPr lang="zh-CN" b="0" i="0" u="none" baseline="0"/>
              <a:t>8-1</a:t>
            </a:r>
          </a:p>
        </p:txBody>
      </p:sp>
      <p:sp>
        <p:nvSpPr>
          <p:cNvPr id="7" name="Content Placeholder 6">
            <a:extLst>
              <a:ext uri="{FF2B5EF4-FFF2-40B4-BE49-F238E27FC236}">
                <a16:creationId xmlns:a16="http://schemas.microsoft.com/office/drawing/2014/main" id="{D605FD31-A6A5-408D-98B5-BFEECF691E54}"/>
              </a:ext>
            </a:extLst>
          </p:cNvPr>
          <p:cNvSpPr>
            <a:spLocks noGrp="1"/>
          </p:cNvSpPr>
          <p:nvPr>
            <p:ph sz="quarter" idx="12"/>
          </p:nvPr>
        </p:nvSpPr>
        <p:spPr/>
        <p:txBody>
          <a:bodyPr/>
          <a:lstStyle/>
          <a:p>
            <a:pPr rtl="0"/>
            <a:r>
              <a:rPr lang="zh-CN" b="0" i="0" u="none" baseline="0"/>
              <a:t>PM 8-1</a:t>
            </a:r>
          </a:p>
        </p:txBody>
      </p:sp>
    </p:spTree>
    <p:extLst>
      <p:ext uri="{BB962C8B-B14F-4D97-AF65-F5344CB8AC3E}">
        <p14:creationId xmlns:p14="http://schemas.microsoft.com/office/powerpoint/2010/main" val="2741263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989969-CC76-4D25-A68B-A2451F9F111C}"/>
              </a:ext>
            </a:extLst>
          </p:cNvPr>
          <p:cNvSpPr>
            <a:spLocks noGrp="1"/>
          </p:cNvSpPr>
          <p:nvPr>
            <p:ph idx="1"/>
          </p:nvPr>
        </p:nvSpPr>
        <p:spPr/>
        <p:txBody>
          <a:bodyPr/>
          <a:lstStyle/>
          <a:p>
            <a:pPr algn="l" rtl="0"/>
            <a:r>
              <a:rPr lang="zh-CN" b="0" i="0" u="none" baseline="0"/>
              <a:t>针对所给情境，确定您需要携带哪些物品和/或当时应当怎么做 </a:t>
            </a:r>
          </a:p>
        </p:txBody>
      </p:sp>
      <p:sp>
        <p:nvSpPr>
          <p:cNvPr id="3" name="Title 2">
            <a:extLst>
              <a:ext uri="{FF2B5EF4-FFF2-40B4-BE49-F238E27FC236}">
                <a16:creationId xmlns:a16="http://schemas.microsoft.com/office/drawing/2014/main" id="{892E2A58-B3E3-4F03-B341-D026EB62CF5F}"/>
              </a:ext>
            </a:extLst>
          </p:cNvPr>
          <p:cNvSpPr>
            <a:spLocks noGrp="1"/>
          </p:cNvSpPr>
          <p:nvPr>
            <p:ph type="title"/>
          </p:nvPr>
        </p:nvSpPr>
        <p:spPr>
          <a:xfrm>
            <a:off x="315142" y="320678"/>
            <a:ext cx="5806851" cy="1017672"/>
          </a:xfrm>
        </p:spPr>
        <p:txBody>
          <a:bodyPr/>
          <a:lstStyle/>
          <a:p>
            <a:pPr algn="l" rtl="0"/>
            <a:r>
              <a:rPr lang="zh-CN" b="1" i="1" u="none" baseline="0"/>
              <a:t>练习 1.2</a:t>
            </a:r>
          </a:p>
        </p:txBody>
      </p:sp>
      <p:sp>
        <p:nvSpPr>
          <p:cNvPr id="4" name="Text Placeholder 3">
            <a:extLst>
              <a:ext uri="{FF2B5EF4-FFF2-40B4-BE49-F238E27FC236}">
                <a16:creationId xmlns:a16="http://schemas.microsoft.com/office/drawing/2014/main" id="{6F7D608E-9B85-4CA7-A878-D7FC46C8563B}"/>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BAD139FB-9021-437A-BDEB-5125130EB120}"/>
              </a:ext>
            </a:extLst>
          </p:cNvPr>
          <p:cNvSpPr>
            <a:spLocks noGrp="1"/>
          </p:cNvSpPr>
          <p:nvPr>
            <p:ph type="body" sz="quarter" idx="11"/>
          </p:nvPr>
        </p:nvSpPr>
        <p:spPr/>
        <p:txBody>
          <a:bodyPr/>
          <a:lstStyle/>
          <a:p>
            <a:pPr algn="r" rtl="0"/>
            <a:r>
              <a:rPr lang="zh-CN" b="0" i="0" u="none" baseline="0"/>
              <a:t>1-23</a:t>
            </a:r>
          </a:p>
        </p:txBody>
      </p:sp>
      <p:sp>
        <p:nvSpPr>
          <p:cNvPr id="6" name="Content Placeholder 5">
            <a:extLst>
              <a:ext uri="{FF2B5EF4-FFF2-40B4-BE49-F238E27FC236}">
                <a16:creationId xmlns:a16="http://schemas.microsoft.com/office/drawing/2014/main" id="{636FE146-39E8-4F8C-AA08-949F95977E03}"/>
              </a:ext>
            </a:extLst>
          </p:cNvPr>
          <p:cNvSpPr>
            <a:spLocks noGrp="1"/>
          </p:cNvSpPr>
          <p:nvPr>
            <p:ph sz="quarter" idx="12"/>
          </p:nvPr>
        </p:nvSpPr>
        <p:spPr/>
        <p:txBody>
          <a:bodyPr/>
          <a:lstStyle/>
          <a:p>
            <a:pPr rtl="0"/>
            <a:r>
              <a:rPr lang="zh-CN" b="0" i="0" u="none" baseline="0"/>
              <a:t>PM 1-18</a:t>
            </a:r>
          </a:p>
        </p:txBody>
      </p:sp>
    </p:spTree>
    <p:extLst>
      <p:ext uri="{BB962C8B-B14F-4D97-AF65-F5344CB8AC3E}">
        <p14:creationId xmlns:p14="http://schemas.microsoft.com/office/powerpoint/2010/main" val="367267521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ED336E-AED5-44D9-9BFB-DAE58C666732}"/>
              </a:ext>
            </a:extLst>
          </p:cNvPr>
          <p:cNvSpPr>
            <a:spLocks noGrp="1"/>
          </p:cNvSpPr>
          <p:nvPr>
            <p:ph idx="1"/>
          </p:nvPr>
        </p:nvSpPr>
        <p:spPr>
          <a:xfrm>
            <a:off x="315142" y="1521229"/>
            <a:ext cx="4773052" cy="4758287"/>
          </a:xfrm>
        </p:spPr>
        <p:txBody>
          <a:bodyPr>
            <a:normAutofit/>
          </a:bodyPr>
          <a:lstStyle/>
          <a:p>
            <a:pPr algn="l" rtl="0"/>
            <a:r>
              <a:rPr lang="zh-CN" b="0" i="0" u="none" baseline="0"/>
              <a:t>定义恐怖主义</a:t>
            </a:r>
          </a:p>
          <a:p>
            <a:pPr algn="l" rtl="0"/>
            <a:r>
              <a:rPr lang="zh-CN" b="0" i="0" u="none" baseline="0"/>
              <a:t>恐怖分子的目标和策略</a:t>
            </a:r>
          </a:p>
          <a:p>
            <a:pPr algn="l" rtl="0"/>
            <a:r>
              <a:rPr lang="zh-CN" b="0" i="0" u="none" baseline="0"/>
              <a:t>为您的社区做好筹备工作</a:t>
            </a:r>
          </a:p>
          <a:p>
            <a:pPr algn="l" rtl="0"/>
            <a:r>
              <a:rPr lang="zh-CN" b="0" i="0" u="none" baseline="0"/>
              <a:t>直至救援抵达</a:t>
            </a:r>
          </a:p>
          <a:p>
            <a:pPr algn="l" rtl="0"/>
            <a:r>
              <a:rPr lang="zh-CN" b="0" i="0" u="none" baseline="0"/>
              <a:t>危险品 (HazMat) 和化学、生物、辐射、核、爆炸材料 (CBRNE) </a:t>
            </a:r>
          </a:p>
        </p:txBody>
      </p:sp>
      <p:sp>
        <p:nvSpPr>
          <p:cNvPr id="4" name="Title 3">
            <a:extLst>
              <a:ext uri="{FF2B5EF4-FFF2-40B4-BE49-F238E27FC236}">
                <a16:creationId xmlns:a16="http://schemas.microsoft.com/office/drawing/2014/main" id="{D9A4B0E7-144C-4170-9D7C-CC152C4CD7CF}"/>
              </a:ext>
            </a:extLst>
          </p:cNvPr>
          <p:cNvSpPr>
            <a:spLocks noGrp="1"/>
          </p:cNvSpPr>
          <p:nvPr>
            <p:ph type="title"/>
          </p:nvPr>
        </p:nvSpPr>
        <p:spPr>
          <a:xfrm>
            <a:off x="315142" y="320678"/>
            <a:ext cx="5806851" cy="1017672"/>
          </a:xfrm>
        </p:spPr>
        <p:txBody>
          <a:bodyPr/>
          <a:lstStyle/>
          <a:p>
            <a:pPr algn="l" rtl="0"/>
            <a:r>
              <a:rPr lang="zh-CN" b="1" i="1" u="none" baseline="0"/>
              <a:t>单元主题</a:t>
            </a:r>
          </a:p>
        </p:txBody>
      </p:sp>
      <p:sp>
        <p:nvSpPr>
          <p:cNvPr id="6" name="Text Placeholder 5">
            <a:extLst>
              <a:ext uri="{FF2B5EF4-FFF2-40B4-BE49-F238E27FC236}">
                <a16:creationId xmlns:a16="http://schemas.microsoft.com/office/drawing/2014/main" id="{0D514A9D-43F8-4C53-BE4D-8F5F8A0AA091}"/>
              </a:ext>
            </a:extLst>
          </p:cNvPr>
          <p:cNvSpPr>
            <a:spLocks noGrp="1"/>
          </p:cNvSpPr>
          <p:nvPr>
            <p:ph type="body" sz="quarter" idx="10"/>
          </p:nvPr>
        </p:nvSpPr>
        <p:spPr/>
        <p:txBody>
          <a:bodyPr/>
          <a:lstStyle/>
          <a:p>
            <a:pPr algn="l" rtl="0"/>
            <a:r>
              <a:rPr lang="zh-CN" b="0" i="0" u="none" baseline="0"/>
              <a:t>社区紧急响应小组 (CERT) 基础培训第 8 单元：恐怖主义和社区紧急响应小组 (CERT)</a:t>
            </a:r>
          </a:p>
        </p:txBody>
      </p:sp>
      <p:sp>
        <p:nvSpPr>
          <p:cNvPr id="7" name="Text Placeholder 6">
            <a:extLst>
              <a:ext uri="{FF2B5EF4-FFF2-40B4-BE49-F238E27FC236}">
                <a16:creationId xmlns:a16="http://schemas.microsoft.com/office/drawing/2014/main" id="{C137611C-7CED-4379-9EA4-AC326F68BD43}"/>
              </a:ext>
            </a:extLst>
          </p:cNvPr>
          <p:cNvSpPr>
            <a:spLocks noGrp="1"/>
          </p:cNvSpPr>
          <p:nvPr>
            <p:ph type="body" sz="quarter" idx="11"/>
          </p:nvPr>
        </p:nvSpPr>
        <p:spPr/>
        <p:txBody>
          <a:bodyPr/>
          <a:lstStyle/>
          <a:p>
            <a:pPr algn="r" rtl="0"/>
            <a:r>
              <a:rPr lang="zh-CN" b="0" i="0" u="none" baseline="0"/>
              <a:t>8-2</a:t>
            </a:r>
          </a:p>
        </p:txBody>
      </p:sp>
      <p:sp>
        <p:nvSpPr>
          <p:cNvPr id="3" name="Content Placeholder 2">
            <a:extLst>
              <a:ext uri="{FF2B5EF4-FFF2-40B4-BE49-F238E27FC236}">
                <a16:creationId xmlns:a16="http://schemas.microsoft.com/office/drawing/2014/main" id="{94A15B20-FBEF-4C4B-B81A-E1EEB208F0A1}"/>
              </a:ext>
            </a:extLst>
          </p:cNvPr>
          <p:cNvSpPr>
            <a:spLocks noGrp="1"/>
          </p:cNvSpPr>
          <p:nvPr>
            <p:ph sz="quarter" idx="12"/>
          </p:nvPr>
        </p:nvSpPr>
        <p:spPr/>
        <p:txBody>
          <a:bodyPr/>
          <a:lstStyle/>
          <a:p>
            <a:pPr rtl="0"/>
            <a:r>
              <a:rPr lang="zh-CN" b="0" i="0" u="none" baseline="0"/>
              <a:t>PM 8-1</a:t>
            </a:r>
          </a:p>
        </p:txBody>
      </p:sp>
      <p:pic>
        <p:nvPicPr>
          <p:cNvPr id="8" name="Picture 7" descr="单元主题。图片展示了一幢结构遭到损毁的建筑物。">
            <a:extLst>
              <a:ext uri="{FF2B5EF4-FFF2-40B4-BE49-F238E27FC236}">
                <a16:creationId xmlns:a16="http://schemas.microsoft.com/office/drawing/2014/main" id="{90F48837-2AB0-4531-8B67-728DB6205295}"/>
              </a:ext>
            </a:extLst>
          </p:cNvPr>
          <p:cNvPicPr>
            <a:picLocks noChangeAspect="1"/>
          </p:cNvPicPr>
          <p:nvPr/>
        </p:nvPicPr>
        <p:blipFill>
          <a:blip r:embed="rId2"/>
          <a:stretch>
            <a:fillRect/>
          </a:stretch>
        </p:blipFill>
        <p:spPr>
          <a:xfrm>
            <a:off x="5148739" y="2129449"/>
            <a:ext cx="3767656" cy="2599101"/>
          </a:xfrm>
          <a:prstGeom prst="rect">
            <a:avLst/>
          </a:prstGeom>
        </p:spPr>
      </p:pic>
    </p:spTree>
    <p:extLst>
      <p:ext uri="{BB962C8B-B14F-4D97-AF65-F5344CB8AC3E}">
        <p14:creationId xmlns:p14="http://schemas.microsoft.com/office/powerpoint/2010/main" val="171873132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3C29FA-25A0-4A20-A357-C899F2CEF9F1}"/>
              </a:ext>
            </a:extLst>
          </p:cNvPr>
          <p:cNvSpPr>
            <a:spLocks noGrp="1"/>
          </p:cNvSpPr>
          <p:nvPr>
            <p:ph idx="1"/>
          </p:nvPr>
        </p:nvSpPr>
        <p:spPr/>
        <p:txBody>
          <a:bodyPr/>
          <a:lstStyle/>
          <a:p>
            <a:pPr algn="l" rtl="0"/>
            <a:r>
              <a:rPr lang="zh-CN" b="0" i="0" u="none" baseline="0"/>
              <a:t>针对个人或财产非法使用武力或暴力，用以恐吓或威胁一间政府、平民或其任何下属组成部分，进而达到政治或社会目的</a:t>
            </a:r>
          </a:p>
        </p:txBody>
      </p:sp>
      <p:sp>
        <p:nvSpPr>
          <p:cNvPr id="3" name="Title 2">
            <a:extLst>
              <a:ext uri="{FF2B5EF4-FFF2-40B4-BE49-F238E27FC236}">
                <a16:creationId xmlns:a16="http://schemas.microsoft.com/office/drawing/2014/main" id="{817A4BD8-48EC-4A96-9DDC-57F85767619F}"/>
              </a:ext>
            </a:extLst>
          </p:cNvPr>
          <p:cNvSpPr>
            <a:spLocks noGrp="1"/>
          </p:cNvSpPr>
          <p:nvPr>
            <p:ph type="title"/>
          </p:nvPr>
        </p:nvSpPr>
        <p:spPr>
          <a:xfrm>
            <a:off x="315142" y="320678"/>
            <a:ext cx="5806851" cy="1017672"/>
          </a:xfrm>
        </p:spPr>
        <p:txBody>
          <a:bodyPr/>
          <a:lstStyle/>
          <a:p>
            <a:pPr algn="l" rtl="0"/>
            <a:r>
              <a:rPr lang="zh-CN" b="1" i="1" u="none" baseline="0"/>
              <a:t>什么是恐怖主义？</a:t>
            </a:r>
          </a:p>
        </p:txBody>
      </p:sp>
      <p:sp>
        <p:nvSpPr>
          <p:cNvPr id="4" name="Text Placeholder 3">
            <a:extLst>
              <a:ext uri="{FF2B5EF4-FFF2-40B4-BE49-F238E27FC236}">
                <a16:creationId xmlns:a16="http://schemas.microsoft.com/office/drawing/2014/main" id="{C6AC557B-C4B2-4E35-83F4-FCB42BFDA98C}"/>
              </a:ext>
            </a:extLst>
          </p:cNvPr>
          <p:cNvSpPr>
            <a:spLocks noGrp="1"/>
          </p:cNvSpPr>
          <p:nvPr>
            <p:ph type="body" sz="quarter" idx="10"/>
          </p:nvPr>
        </p:nvSpPr>
        <p:spPr/>
        <p:txBody>
          <a:bodyPr/>
          <a:lstStyle/>
          <a:p>
            <a:pPr algn="l" rtl="0"/>
            <a:r>
              <a:rPr lang="zh-CN" b="0" i="0" u="none" baseline="0"/>
              <a:t>社区紧急响应小组 (CERT) 基础培训第 8 单元：恐怖主义和社区紧急响应小组 (CERT)</a:t>
            </a:r>
          </a:p>
        </p:txBody>
      </p:sp>
      <p:sp>
        <p:nvSpPr>
          <p:cNvPr id="5" name="Text Placeholder 4">
            <a:extLst>
              <a:ext uri="{FF2B5EF4-FFF2-40B4-BE49-F238E27FC236}">
                <a16:creationId xmlns:a16="http://schemas.microsoft.com/office/drawing/2014/main" id="{9B1A187B-B4C7-4F05-B451-697F713D8774}"/>
              </a:ext>
            </a:extLst>
          </p:cNvPr>
          <p:cNvSpPr>
            <a:spLocks noGrp="1"/>
          </p:cNvSpPr>
          <p:nvPr>
            <p:ph type="body" sz="quarter" idx="11"/>
          </p:nvPr>
        </p:nvSpPr>
        <p:spPr/>
        <p:txBody>
          <a:bodyPr/>
          <a:lstStyle/>
          <a:p>
            <a:pPr algn="r" rtl="0"/>
            <a:r>
              <a:rPr lang="zh-CN" b="0" i="0" u="none" baseline="0"/>
              <a:t>8-3</a:t>
            </a:r>
          </a:p>
        </p:txBody>
      </p:sp>
      <p:sp>
        <p:nvSpPr>
          <p:cNvPr id="6" name="Content Placeholder 5">
            <a:extLst>
              <a:ext uri="{FF2B5EF4-FFF2-40B4-BE49-F238E27FC236}">
                <a16:creationId xmlns:a16="http://schemas.microsoft.com/office/drawing/2014/main" id="{DCD2A9B4-883C-451C-A2E8-2F9921CCD670}"/>
              </a:ext>
            </a:extLst>
          </p:cNvPr>
          <p:cNvSpPr>
            <a:spLocks noGrp="1"/>
          </p:cNvSpPr>
          <p:nvPr>
            <p:ph sz="quarter" idx="12"/>
          </p:nvPr>
        </p:nvSpPr>
        <p:spPr/>
        <p:txBody>
          <a:bodyPr/>
          <a:lstStyle/>
          <a:p>
            <a:pPr rtl="0"/>
            <a:r>
              <a:rPr lang="zh-CN" b="0" i="0" u="none" baseline="0"/>
              <a:t>PM 8-2</a:t>
            </a:r>
          </a:p>
        </p:txBody>
      </p:sp>
    </p:spTree>
    <p:extLst>
      <p:ext uri="{BB962C8B-B14F-4D97-AF65-F5344CB8AC3E}">
        <p14:creationId xmlns:p14="http://schemas.microsoft.com/office/powerpoint/2010/main" val="118571812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62CC3A-F953-456F-B608-BD643FDBA3B7}"/>
              </a:ext>
            </a:extLst>
          </p:cNvPr>
          <p:cNvSpPr>
            <a:spLocks noGrp="1"/>
          </p:cNvSpPr>
          <p:nvPr>
            <p:ph idx="1"/>
          </p:nvPr>
        </p:nvSpPr>
        <p:spPr/>
        <p:txBody>
          <a:bodyPr/>
          <a:lstStyle/>
          <a:p>
            <a:pPr algn="l" rtl="0"/>
            <a:r>
              <a:rPr lang="zh-CN" b="0" i="0" u="none" baseline="0"/>
              <a:t>影响政府政策，实现特殊目的 </a:t>
            </a:r>
          </a:p>
          <a:p>
            <a:pPr algn="l" rtl="0"/>
            <a:r>
              <a:rPr lang="zh-CN" b="0" i="0" u="none" baseline="0"/>
              <a:t>践踏民众的安全感和对政府的信心 </a:t>
            </a:r>
          </a:p>
          <a:p>
            <a:pPr algn="l" rtl="0"/>
            <a:r>
              <a:rPr lang="zh-CN" b="0" i="0" u="none" baseline="0"/>
              <a:t>尝试将政府描绘成低效、软弱和/或无能 </a:t>
            </a:r>
          </a:p>
        </p:txBody>
      </p:sp>
      <p:sp>
        <p:nvSpPr>
          <p:cNvPr id="3" name="Title 2">
            <a:extLst>
              <a:ext uri="{FF2B5EF4-FFF2-40B4-BE49-F238E27FC236}">
                <a16:creationId xmlns:a16="http://schemas.microsoft.com/office/drawing/2014/main" id="{DC62572C-B7A7-473D-80CD-8579165301E1}"/>
              </a:ext>
            </a:extLst>
          </p:cNvPr>
          <p:cNvSpPr>
            <a:spLocks noGrp="1"/>
          </p:cNvSpPr>
          <p:nvPr>
            <p:ph type="title"/>
          </p:nvPr>
        </p:nvSpPr>
        <p:spPr>
          <a:xfrm>
            <a:off x="315142" y="320678"/>
            <a:ext cx="5806851" cy="1017672"/>
          </a:xfrm>
        </p:spPr>
        <p:txBody>
          <a:bodyPr/>
          <a:lstStyle/>
          <a:p>
            <a:pPr algn="l" rtl="0"/>
            <a:r>
              <a:rPr lang="zh-CN" b="1" i="1" u="none" baseline="0"/>
              <a:t>恐怖分子的目标</a:t>
            </a:r>
          </a:p>
        </p:txBody>
      </p:sp>
      <p:sp>
        <p:nvSpPr>
          <p:cNvPr id="4" name="Text Placeholder 3">
            <a:extLst>
              <a:ext uri="{FF2B5EF4-FFF2-40B4-BE49-F238E27FC236}">
                <a16:creationId xmlns:a16="http://schemas.microsoft.com/office/drawing/2014/main" id="{BCD69365-C8A4-424C-A82B-66CD862B14F9}"/>
              </a:ext>
            </a:extLst>
          </p:cNvPr>
          <p:cNvSpPr>
            <a:spLocks noGrp="1"/>
          </p:cNvSpPr>
          <p:nvPr>
            <p:ph type="body" sz="quarter" idx="10"/>
          </p:nvPr>
        </p:nvSpPr>
        <p:spPr/>
        <p:txBody>
          <a:bodyPr/>
          <a:lstStyle/>
          <a:p>
            <a:pPr algn="l" rtl="0"/>
            <a:r>
              <a:rPr lang="zh-CN" b="0" i="0" u="none" baseline="0"/>
              <a:t>社区紧急响应小组 (CERT) 基础培训第 8 单元：恐怖主义和社区紧急响应小组 (CERT)</a:t>
            </a:r>
          </a:p>
        </p:txBody>
      </p:sp>
      <p:sp>
        <p:nvSpPr>
          <p:cNvPr id="5" name="Text Placeholder 4">
            <a:extLst>
              <a:ext uri="{FF2B5EF4-FFF2-40B4-BE49-F238E27FC236}">
                <a16:creationId xmlns:a16="http://schemas.microsoft.com/office/drawing/2014/main" id="{5B1B43E9-142C-47DD-839E-E8703444E8F1}"/>
              </a:ext>
            </a:extLst>
          </p:cNvPr>
          <p:cNvSpPr>
            <a:spLocks noGrp="1"/>
          </p:cNvSpPr>
          <p:nvPr>
            <p:ph type="body" sz="quarter" idx="11"/>
          </p:nvPr>
        </p:nvSpPr>
        <p:spPr/>
        <p:txBody>
          <a:bodyPr/>
          <a:lstStyle/>
          <a:p>
            <a:pPr algn="r" rtl="0"/>
            <a:r>
              <a:rPr lang="zh-CN" b="0" i="0" u="none" baseline="0"/>
              <a:t>8-4</a:t>
            </a:r>
          </a:p>
        </p:txBody>
      </p:sp>
      <p:sp>
        <p:nvSpPr>
          <p:cNvPr id="6" name="Content Placeholder 5">
            <a:extLst>
              <a:ext uri="{FF2B5EF4-FFF2-40B4-BE49-F238E27FC236}">
                <a16:creationId xmlns:a16="http://schemas.microsoft.com/office/drawing/2014/main" id="{83B9A816-808F-4BB5-BB1E-8C76E50F6358}"/>
              </a:ext>
            </a:extLst>
          </p:cNvPr>
          <p:cNvSpPr>
            <a:spLocks noGrp="1"/>
          </p:cNvSpPr>
          <p:nvPr>
            <p:ph sz="quarter" idx="12"/>
          </p:nvPr>
        </p:nvSpPr>
        <p:spPr/>
        <p:txBody>
          <a:bodyPr/>
          <a:lstStyle/>
          <a:p>
            <a:pPr rtl="0"/>
            <a:r>
              <a:rPr lang="zh-CN" b="0" i="0" u="none" baseline="0"/>
              <a:t>PM 8-2</a:t>
            </a:r>
          </a:p>
        </p:txBody>
      </p:sp>
    </p:spTree>
    <p:extLst>
      <p:ext uri="{BB962C8B-B14F-4D97-AF65-F5344CB8AC3E}">
        <p14:creationId xmlns:p14="http://schemas.microsoft.com/office/powerpoint/2010/main" val="236499507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6FCC44-9BD0-4E98-9120-2A4C47B606C9}"/>
              </a:ext>
            </a:extLst>
          </p:cNvPr>
          <p:cNvSpPr>
            <a:spLocks noGrp="1"/>
          </p:cNvSpPr>
          <p:nvPr>
            <p:ph idx="1"/>
          </p:nvPr>
        </p:nvSpPr>
        <p:spPr/>
        <p:txBody>
          <a:bodyPr/>
          <a:lstStyle/>
          <a:p>
            <a:pPr algn="l" rtl="0"/>
            <a:r>
              <a:rPr lang="zh-CN" b="0" i="0" u="none" baseline="0"/>
              <a:t>枪击人员</a:t>
            </a:r>
          </a:p>
          <a:p>
            <a:pPr algn="l" rtl="0"/>
            <a:r>
              <a:rPr lang="zh-CN" b="0" i="0" u="none" baseline="0"/>
              <a:t>自制爆炸设备 (IED)</a:t>
            </a:r>
          </a:p>
          <a:p>
            <a:pPr algn="l" rtl="0"/>
            <a:r>
              <a:rPr lang="zh-CN" b="0" i="0" u="none" baseline="0"/>
              <a:t>复杂协调的恐怖主义袭击</a:t>
            </a:r>
          </a:p>
          <a:p>
            <a:pPr algn="l" rtl="0"/>
            <a:r>
              <a:rPr lang="zh-CN" b="0" i="0" u="none" baseline="0"/>
              <a:t>网络袭击</a:t>
            </a:r>
          </a:p>
        </p:txBody>
      </p:sp>
      <p:sp>
        <p:nvSpPr>
          <p:cNvPr id="3" name="Title 2">
            <a:extLst>
              <a:ext uri="{FF2B5EF4-FFF2-40B4-BE49-F238E27FC236}">
                <a16:creationId xmlns:a16="http://schemas.microsoft.com/office/drawing/2014/main" id="{4B959583-68B7-493E-897A-1A70CB946A2F}"/>
              </a:ext>
            </a:extLst>
          </p:cNvPr>
          <p:cNvSpPr>
            <a:spLocks noGrp="1"/>
          </p:cNvSpPr>
          <p:nvPr>
            <p:ph type="title"/>
          </p:nvPr>
        </p:nvSpPr>
        <p:spPr>
          <a:xfrm>
            <a:off x="315142" y="320678"/>
            <a:ext cx="5806851" cy="1017672"/>
          </a:xfrm>
        </p:spPr>
        <p:txBody>
          <a:bodyPr/>
          <a:lstStyle/>
          <a:p>
            <a:pPr algn="l" rtl="0"/>
            <a:r>
              <a:rPr lang="zh-CN" b="1" i="1" u="none" baseline="0"/>
              <a:t>新的策略</a:t>
            </a:r>
          </a:p>
        </p:txBody>
      </p:sp>
      <p:sp>
        <p:nvSpPr>
          <p:cNvPr id="4" name="Text Placeholder 3">
            <a:extLst>
              <a:ext uri="{FF2B5EF4-FFF2-40B4-BE49-F238E27FC236}">
                <a16:creationId xmlns:a16="http://schemas.microsoft.com/office/drawing/2014/main" id="{AF5DC3F2-93CD-4AC4-8E32-5986C8500082}"/>
              </a:ext>
            </a:extLst>
          </p:cNvPr>
          <p:cNvSpPr>
            <a:spLocks noGrp="1"/>
          </p:cNvSpPr>
          <p:nvPr>
            <p:ph type="body" sz="quarter" idx="10"/>
          </p:nvPr>
        </p:nvSpPr>
        <p:spPr/>
        <p:txBody>
          <a:bodyPr/>
          <a:lstStyle/>
          <a:p>
            <a:pPr algn="l" rtl="0"/>
            <a:r>
              <a:rPr lang="zh-CN" b="0" i="0" u="none" baseline="0"/>
              <a:t>社区紧急响应小组 (CERT) 基础培训第 8 单元：恐怖主义和社区紧急响应小组 (CERT)</a:t>
            </a:r>
          </a:p>
        </p:txBody>
      </p:sp>
      <p:sp>
        <p:nvSpPr>
          <p:cNvPr id="5" name="Text Placeholder 4">
            <a:extLst>
              <a:ext uri="{FF2B5EF4-FFF2-40B4-BE49-F238E27FC236}">
                <a16:creationId xmlns:a16="http://schemas.microsoft.com/office/drawing/2014/main" id="{4F6CEB37-0AF2-410C-AECE-596A5BBE8654}"/>
              </a:ext>
            </a:extLst>
          </p:cNvPr>
          <p:cNvSpPr>
            <a:spLocks noGrp="1"/>
          </p:cNvSpPr>
          <p:nvPr>
            <p:ph type="body" sz="quarter" idx="11"/>
          </p:nvPr>
        </p:nvSpPr>
        <p:spPr/>
        <p:txBody>
          <a:bodyPr/>
          <a:lstStyle/>
          <a:p>
            <a:pPr algn="r" rtl="0"/>
            <a:r>
              <a:rPr lang="zh-CN" b="0" i="0" u="none" baseline="0"/>
              <a:t>8-5</a:t>
            </a:r>
          </a:p>
        </p:txBody>
      </p:sp>
      <p:sp>
        <p:nvSpPr>
          <p:cNvPr id="6" name="Content Placeholder 5">
            <a:extLst>
              <a:ext uri="{FF2B5EF4-FFF2-40B4-BE49-F238E27FC236}">
                <a16:creationId xmlns:a16="http://schemas.microsoft.com/office/drawing/2014/main" id="{65B26075-C0DE-4C7F-9AB8-FE86767D5AE3}"/>
              </a:ext>
            </a:extLst>
          </p:cNvPr>
          <p:cNvSpPr>
            <a:spLocks noGrp="1"/>
          </p:cNvSpPr>
          <p:nvPr>
            <p:ph sz="quarter" idx="12"/>
          </p:nvPr>
        </p:nvSpPr>
        <p:spPr/>
        <p:txBody>
          <a:bodyPr/>
          <a:lstStyle/>
          <a:p>
            <a:pPr rtl="0"/>
            <a:r>
              <a:rPr lang="zh-CN" b="0" i="0" u="none" baseline="0"/>
              <a:t>PM 8-2</a:t>
            </a:r>
          </a:p>
        </p:txBody>
      </p:sp>
    </p:spTree>
    <p:extLst>
      <p:ext uri="{BB962C8B-B14F-4D97-AF65-F5344CB8AC3E}">
        <p14:creationId xmlns:p14="http://schemas.microsoft.com/office/powerpoint/2010/main" val="2940188234"/>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56AB7F-0C3B-4F7D-A3CA-47176A865336}"/>
              </a:ext>
            </a:extLst>
          </p:cNvPr>
          <p:cNvSpPr>
            <a:spLocks noGrp="1"/>
          </p:cNvSpPr>
          <p:nvPr>
            <p:ph idx="1"/>
          </p:nvPr>
        </p:nvSpPr>
        <p:spPr/>
        <p:txBody>
          <a:bodyPr/>
          <a:lstStyle/>
          <a:p>
            <a:pPr algn="l" rtl="0"/>
            <a:r>
              <a:rPr lang="zh-CN" b="0" i="0" u="none" baseline="0"/>
              <a:t>发现可疑，立即报告！</a:t>
            </a:r>
          </a:p>
          <a:p>
            <a:pPr algn="l" rtl="0"/>
            <a:r>
              <a:rPr lang="zh-CN" b="0" i="0" u="none" baseline="0"/>
              <a:t>了解恐怖主义活动的征兆 </a:t>
            </a:r>
          </a:p>
          <a:p>
            <a:pPr algn="l" rtl="0"/>
            <a:r>
              <a:rPr lang="zh-CN" b="0" i="0" u="none" baseline="0"/>
              <a:t>联系本地执法机构 </a:t>
            </a:r>
          </a:p>
          <a:p>
            <a:pPr algn="l" rtl="0"/>
            <a:r>
              <a:rPr lang="zh-CN" b="0" i="0" u="none" baseline="0"/>
              <a:t>使用联邦调查局 (FBI) 可疑活动报告匿名热线 </a:t>
            </a:r>
          </a:p>
        </p:txBody>
      </p:sp>
      <p:sp>
        <p:nvSpPr>
          <p:cNvPr id="3" name="Title 2">
            <a:extLst>
              <a:ext uri="{FF2B5EF4-FFF2-40B4-BE49-F238E27FC236}">
                <a16:creationId xmlns:a16="http://schemas.microsoft.com/office/drawing/2014/main" id="{D4E17113-8366-403B-AF51-1C2ABE36AE40}"/>
              </a:ext>
            </a:extLst>
          </p:cNvPr>
          <p:cNvSpPr>
            <a:spLocks noGrp="1"/>
          </p:cNvSpPr>
          <p:nvPr>
            <p:ph type="title"/>
          </p:nvPr>
        </p:nvSpPr>
        <p:spPr>
          <a:xfrm>
            <a:off x="315142" y="320678"/>
            <a:ext cx="5806851" cy="1017672"/>
          </a:xfrm>
        </p:spPr>
        <p:txBody>
          <a:bodyPr/>
          <a:lstStyle/>
          <a:p>
            <a:pPr algn="l" rtl="0"/>
            <a:r>
              <a:rPr lang="zh-CN" b="1" i="1" u="none" baseline="0"/>
              <a:t>潜在征兆</a:t>
            </a:r>
          </a:p>
        </p:txBody>
      </p:sp>
      <p:sp>
        <p:nvSpPr>
          <p:cNvPr id="4" name="Text Placeholder 3">
            <a:extLst>
              <a:ext uri="{FF2B5EF4-FFF2-40B4-BE49-F238E27FC236}">
                <a16:creationId xmlns:a16="http://schemas.microsoft.com/office/drawing/2014/main" id="{AD16549B-7047-477A-B487-09F090A64E3E}"/>
              </a:ext>
            </a:extLst>
          </p:cNvPr>
          <p:cNvSpPr>
            <a:spLocks noGrp="1"/>
          </p:cNvSpPr>
          <p:nvPr>
            <p:ph type="body" sz="quarter" idx="10"/>
          </p:nvPr>
        </p:nvSpPr>
        <p:spPr/>
        <p:txBody>
          <a:bodyPr/>
          <a:lstStyle/>
          <a:p>
            <a:pPr algn="l" rtl="0"/>
            <a:r>
              <a:rPr lang="zh-CN" b="0" i="0" u="none" baseline="0"/>
              <a:t>社区紧急响应小组 (CERT) 基础培训第 8 单元：恐怖主义和社区紧急响应小组 (CERT)</a:t>
            </a:r>
          </a:p>
        </p:txBody>
      </p:sp>
      <p:sp>
        <p:nvSpPr>
          <p:cNvPr id="5" name="Text Placeholder 4">
            <a:extLst>
              <a:ext uri="{FF2B5EF4-FFF2-40B4-BE49-F238E27FC236}">
                <a16:creationId xmlns:a16="http://schemas.microsoft.com/office/drawing/2014/main" id="{B89ECC18-BCBD-4ED3-80A2-AD612CFADEB1}"/>
              </a:ext>
            </a:extLst>
          </p:cNvPr>
          <p:cNvSpPr>
            <a:spLocks noGrp="1"/>
          </p:cNvSpPr>
          <p:nvPr>
            <p:ph type="body" sz="quarter" idx="11"/>
          </p:nvPr>
        </p:nvSpPr>
        <p:spPr/>
        <p:txBody>
          <a:bodyPr/>
          <a:lstStyle/>
          <a:p>
            <a:pPr algn="r" rtl="0"/>
            <a:r>
              <a:rPr lang="zh-CN" b="0" i="0" u="none" baseline="0"/>
              <a:t>8-6</a:t>
            </a:r>
          </a:p>
        </p:txBody>
      </p:sp>
      <p:sp>
        <p:nvSpPr>
          <p:cNvPr id="6" name="Content Placeholder 5">
            <a:extLst>
              <a:ext uri="{FF2B5EF4-FFF2-40B4-BE49-F238E27FC236}">
                <a16:creationId xmlns:a16="http://schemas.microsoft.com/office/drawing/2014/main" id="{8C32AA1D-A7A4-438F-BEC5-79313A98855C}"/>
              </a:ext>
            </a:extLst>
          </p:cNvPr>
          <p:cNvSpPr>
            <a:spLocks noGrp="1"/>
          </p:cNvSpPr>
          <p:nvPr>
            <p:ph sz="quarter" idx="12"/>
          </p:nvPr>
        </p:nvSpPr>
        <p:spPr/>
        <p:txBody>
          <a:bodyPr/>
          <a:lstStyle/>
          <a:p>
            <a:pPr rtl="0"/>
            <a:r>
              <a:rPr lang="zh-CN" b="0" i="0" u="none" baseline="0"/>
              <a:t>PM 8-5</a:t>
            </a:r>
          </a:p>
        </p:txBody>
      </p:sp>
    </p:spTree>
    <p:extLst>
      <p:ext uri="{BB962C8B-B14F-4D97-AF65-F5344CB8AC3E}">
        <p14:creationId xmlns:p14="http://schemas.microsoft.com/office/powerpoint/2010/main" val="278136207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00E6E33-A70E-4ECF-86D0-EE4018253F7A}"/>
              </a:ext>
            </a:extLst>
          </p:cNvPr>
          <p:cNvSpPr>
            <a:spLocks noGrp="1"/>
          </p:cNvSpPr>
          <p:nvPr>
            <p:ph idx="1"/>
          </p:nvPr>
        </p:nvSpPr>
        <p:spPr/>
        <p:txBody>
          <a:bodyPr/>
          <a:lstStyle/>
          <a:p>
            <a:pPr algn="l" rtl="0"/>
            <a:r>
              <a:rPr lang="zh-CN" b="0" i="0" u="none" baseline="0"/>
              <a:t>监视</a:t>
            </a:r>
          </a:p>
          <a:p>
            <a:pPr algn="l" rtl="0"/>
            <a:r>
              <a:rPr lang="zh-CN" b="0" i="0" u="none" baseline="0"/>
              <a:t>诱导</a:t>
            </a:r>
          </a:p>
          <a:p>
            <a:pPr algn="l" rtl="0"/>
            <a:r>
              <a:rPr lang="zh-CN" b="0" i="0" u="none" baseline="0"/>
              <a:t>安全测试</a:t>
            </a:r>
          </a:p>
          <a:p>
            <a:pPr algn="l" rtl="0"/>
            <a:r>
              <a:rPr lang="zh-CN" b="0" i="0" u="none" baseline="0"/>
              <a:t>筹集资金</a:t>
            </a:r>
          </a:p>
          <a:p>
            <a:pPr algn="l" rtl="0"/>
            <a:r>
              <a:rPr lang="zh-CN" b="0" i="0" u="none" baseline="0"/>
              <a:t>获取供应物资</a:t>
            </a:r>
          </a:p>
          <a:p>
            <a:pPr algn="l" rtl="0"/>
            <a:r>
              <a:rPr lang="zh-CN" b="0" i="0" u="none" baseline="0"/>
              <a:t>乔装打扮的人员或可疑人员 </a:t>
            </a:r>
          </a:p>
          <a:p>
            <a:pPr algn="l" rtl="0"/>
            <a:r>
              <a:rPr lang="zh-CN" b="0" i="0" u="none" baseline="0"/>
              <a:t>事前演习和排练 </a:t>
            </a:r>
          </a:p>
          <a:p>
            <a:pPr algn="l" rtl="0"/>
            <a:r>
              <a:rPr lang="zh-CN" b="0" i="0" u="none" baseline="0"/>
              <a:t>部署</a:t>
            </a:r>
          </a:p>
        </p:txBody>
      </p:sp>
      <p:sp>
        <p:nvSpPr>
          <p:cNvPr id="3" name="Title 2">
            <a:extLst>
              <a:ext uri="{FF2B5EF4-FFF2-40B4-BE49-F238E27FC236}">
                <a16:creationId xmlns:a16="http://schemas.microsoft.com/office/drawing/2014/main" id="{F76BCF8E-5825-40DD-8567-2C1C1A087AAE}"/>
              </a:ext>
            </a:extLst>
          </p:cNvPr>
          <p:cNvSpPr>
            <a:spLocks noGrp="1"/>
          </p:cNvSpPr>
          <p:nvPr>
            <p:ph type="title"/>
          </p:nvPr>
        </p:nvSpPr>
        <p:spPr>
          <a:xfrm>
            <a:off x="315142" y="320678"/>
            <a:ext cx="5806851" cy="1017672"/>
          </a:xfrm>
        </p:spPr>
        <p:txBody>
          <a:bodyPr>
            <a:normAutofit/>
          </a:bodyPr>
          <a:lstStyle/>
          <a:p>
            <a:pPr algn="l" rtl="0"/>
            <a:r>
              <a:rPr lang="zh-CN" b="1" i="1" u="none" baseline="0"/>
              <a:t>恐怖主义的八个征兆</a:t>
            </a:r>
          </a:p>
        </p:txBody>
      </p:sp>
      <p:sp>
        <p:nvSpPr>
          <p:cNvPr id="7" name="Text Placeholder 6">
            <a:extLst>
              <a:ext uri="{FF2B5EF4-FFF2-40B4-BE49-F238E27FC236}">
                <a16:creationId xmlns:a16="http://schemas.microsoft.com/office/drawing/2014/main" id="{22EA862F-E54A-4DDB-8EF2-FF4FF8A56104}"/>
              </a:ext>
            </a:extLst>
          </p:cNvPr>
          <p:cNvSpPr>
            <a:spLocks noGrp="1"/>
          </p:cNvSpPr>
          <p:nvPr>
            <p:ph type="body" sz="quarter" idx="10"/>
          </p:nvPr>
        </p:nvSpPr>
        <p:spPr/>
        <p:txBody>
          <a:bodyPr/>
          <a:lstStyle/>
          <a:p>
            <a:pPr algn="l" rtl="0"/>
            <a:r>
              <a:rPr lang="zh-CN" b="0" i="0" u="none" baseline="0"/>
              <a:t>社区紧急响应小组 (CERT) 基础培训第 8 单元：恐怖主义和社区紧急响应小组 (CERT)</a:t>
            </a:r>
          </a:p>
        </p:txBody>
      </p:sp>
      <p:sp>
        <p:nvSpPr>
          <p:cNvPr id="8" name="Text Placeholder 7">
            <a:extLst>
              <a:ext uri="{FF2B5EF4-FFF2-40B4-BE49-F238E27FC236}">
                <a16:creationId xmlns:a16="http://schemas.microsoft.com/office/drawing/2014/main" id="{9DB73932-DFDA-44FB-B09E-315C50F132B0}"/>
              </a:ext>
            </a:extLst>
          </p:cNvPr>
          <p:cNvSpPr>
            <a:spLocks noGrp="1"/>
          </p:cNvSpPr>
          <p:nvPr>
            <p:ph type="body" sz="quarter" idx="11"/>
          </p:nvPr>
        </p:nvSpPr>
        <p:spPr/>
        <p:txBody>
          <a:bodyPr/>
          <a:lstStyle/>
          <a:p>
            <a:pPr algn="r" rtl="0"/>
            <a:r>
              <a:rPr lang="zh-CN" b="0" i="0" u="none" baseline="0"/>
              <a:t>8-7</a:t>
            </a:r>
          </a:p>
        </p:txBody>
      </p:sp>
      <p:sp>
        <p:nvSpPr>
          <p:cNvPr id="2" name="Content Placeholder 1">
            <a:extLst>
              <a:ext uri="{FF2B5EF4-FFF2-40B4-BE49-F238E27FC236}">
                <a16:creationId xmlns:a16="http://schemas.microsoft.com/office/drawing/2014/main" id="{ABF4BC6B-3818-4885-AB2D-209EC0799BB7}"/>
              </a:ext>
            </a:extLst>
          </p:cNvPr>
          <p:cNvSpPr>
            <a:spLocks noGrp="1"/>
          </p:cNvSpPr>
          <p:nvPr>
            <p:ph sz="quarter" idx="12"/>
          </p:nvPr>
        </p:nvSpPr>
        <p:spPr/>
        <p:txBody>
          <a:bodyPr/>
          <a:lstStyle/>
          <a:p>
            <a:pPr rtl="0"/>
            <a:r>
              <a:rPr lang="zh-CN" b="0" i="0" u="none" baseline="0"/>
              <a:t>PM 8-5</a:t>
            </a:r>
          </a:p>
        </p:txBody>
      </p:sp>
      <p:pic>
        <p:nvPicPr>
          <p:cNvPr id="9" name="Picture 8" descr="恐怖主义的八个征兆。图片展示了一人正在使用双筒望远镜。">
            <a:extLst>
              <a:ext uri="{FF2B5EF4-FFF2-40B4-BE49-F238E27FC236}">
                <a16:creationId xmlns:a16="http://schemas.microsoft.com/office/drawing/2014/main" id="{95853157-8677-4A82-BD2C-6A31C19E73E5}"/>
              </a:ext>
            </a:extLst>
          </p:cNvPr>
          <p:cNvPicPr>
            <a:picLocks noChangeAspect="1"/>
          </p:cNvPicPr>
          <p:nvPr/>
        </p:nvPicPr>
        <p:blipFill>
          <a:blip r:embed="rId2"/>
          <a:stretch>
            <a:fillRect/>
          </a:stretch>
        </p:blipFill>
        <p:spPr>
          <a:xfrm>
            <a:off x="5687632" y="1685323"/>
            <a:ext cx="2982005" cy="2226478"/>
          </a:xfrm>
          <a:prstGeom prst="rect">
            <a:avLst/>
          </a:prstGeom>
        </p:spPr>
      </p:pic>
    </p:spTree>
    <p:extLst>
      <p:ext uri="{BB962C8B-B14F-4D97-AF65-F5344CB8AC3E}">
        <p14:creationId xmlns:p14="http://schemas.microsoft.com/office/powerpoint/2010/main" val="218927658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743D4D-02E3-41F8-B998-2CE93E0AAA59}"/>
              </a:ext>
            </a:extLst>
          </p:cNvPr>
          <p:cNvSpPr>
            <a:spLocks noGrp="1"/>
          </p:cNvSpPr>
          <p:nvPr>
            <p:ph idx="1"/>
          </p:nvPr>
        </p:nvSpPr>
        <p:spPr/>
        <p:txBody>
          <a:bodyPr/>
          <a:lstStyle/>
          <a:p>
            <a:pPr algn="l" rtl="0"/>
            <a:r>
              <a:rPr lang="zh-CN" b="1" i="0" u="none" baseline="0"/>
              <a:t>软性目标</a:t>
            </a:r>
            <a:r>
              <a:rPr lang="zh-CN" b="0" i="0" u="none" baseline="0"/>
              <a:t>包括：学校、公园、大型集会区、咖啡馆和音乐厅 </a:t>
            </a:r>
          </a:p>
          <a:p>
            <a:pPr algn="l" rtl="0"/>
            <a:r>
              <a:rPr lang="zh-CN" b="1" i="0" u="none" baseline="0"/>
              <a:t>安全欠缺</a:t>
            </a:r>
            <a:r>
              <a:rPr lang="zh-CN" b="0" i="0" u="none" baseline="0"/>
              <a:t>的目标包括：商场，电影院和高等院校 </a:t>
            </a:r>
          </a:p>
        </p:txBody>
      </p:sp>
      <p:sp>
        <p:nvSpPr>
          <p:cNvPr id="3" name="Title 2">
            <a:extLst>
              <a:ext uri="{FF2B5EF4-FFF2-40B4-BE49-F238E27FC236}">
                <a16:creationId xmlns:a16="http://schemas.microsoft.com/office/drawing/2014/main" id="{9E5F6F6C-2CDB-41EF-82C8-F60EBBC4DD37}"/>
              </a:ext>
            </a:extLst>
          </p:cNvPr>
          <p:cNvSpPr>
            <a:spLocks noGrp="1"/>
          </p:cNvSpPr>
          <p:nvPr>
            <p:ph type="title"/>
          </p:nvPr>
        </p:nvSpPr>
        <p:spPr>
          <a:xfrm>
            <a:off x="315142" y="320678"/>
            <a:ext cx="5806851" cy="1017672"/>
          </a:xfrm>
        </p:spPr>
        <p:txBody>
          <a:bodyPr/>
          <a:lstStyle/>
          <a:p>
            <a:pPr algn="l" rtl="0"/>
            <a:r>
              <a:rPr lang="zh-CN" b="1" i="1" u="none" baseline="0"/>
              <a:t>潜在目标</a:t>
            </a:r>
          </a:p>
        </p:txBody>
      </p:sp>
      <p:sp>
        <p:nvSpPr>
          <p:cNvPr id="4" name="Text Placeholder 3">
            <a:extLst>
              <a:ext uri="{FF2B5EF4-FFF2-40B4-BE49-F238E27FC236}">
                <a16:creationId xmlns:a16="http://schemas.microsoft.com/office/drawing/2014/main" id="{99CCDD89-A9FA-4FF4-934A-B1C4BD925007}"/>
              </a:ext>
            </a:extLst>
          </p:cNvPr>
          <p:cNvSpPr>
            <a:spLocks noGrp="1"/>
          </p:cNvSpPr>
          <p:nvPr>
            <p:ph type="body" sz="quarter" idx="10"/>
          </p:nvPr>
        </p:nvSpPr>
        <p:spPr/>
        <p:txBody>
          <a:bodyPr/>
          <a:lstStyle/>
          <a:p>
            <a:pPr algn="l" rtl="0"/>
            <a:r>
              <a:rPr lang="zh-CN" b="0" i="0" u="none" baseline="0"/>
              <a:t>社区紧急响应小组 (CERT) 基础培训第 8 单元：恐怖主义和社区紧急响应小组 (CERT)</a:t>
            </a:r>
          </a:p>
        </p:txBody>
      </p:sp>
      <p:sp>
        <p:nvSpPr>
          <p:cNvPr id="5" name="Text Placeholder 4">
            <a:extLst>
              <a:ext uri="{FF2B5EF4-FFF2-40B4-BE49-F238E27FC236}">
                <a16:creationId xmlns:a16="http://schemas.microsoft.com/office/drawing/2014/main" id="{744C01B5-787D-42CF-B089-8EB9A6C87A8D}"/>
              </a:ext>
            </a:extLst>
          </p:cNvPr>
          <p:cNvSpPr>
            <a:spLocks noGrp="1"/>
          </p:cNvSpPr>
          <p:nvPr>
            <p:ph type="body" sz="quarter" idx="11"/>
          </p:nvPr>
        </p:nvSpPr>
        <p:spPr/>
        <p:txBody>
          <a:bodyPr/>
          <a:lstStyle/>
          <a:p>
            <a:pPr algn="r" rtl="0"/>
            <a:r>
              <a:rPr lang="zh-CN" b="0" i="0" u="none" baseline="0"/>
              <a:t>8-8</a:t>
            </a:r>
          </a:p>
        </p:txBody>
      </p:sp>
      <p:sp>
        <p:nvSpPr>
          <p:cNvPr id="6" name="Content Placeholder 5">
            <a:extLst>
              <a:ext uri="{FF2B5EF4-FFF2-40B4-BE49-F238E27FC236}">
                <a16:creationId xmlns:a16="http://schemas.microsoft.com/office/drawing/2014/main" id="{A51F82E3-10D7-4D31-B850-774678A09281}"/>
              </a:ext>
            </a:extLst>
          </p:cNvPr>
          <p:cNvSpPr>
            <a:spLocks noGrp="1"/>
          </p:cNvSpPr>
          <p:nvPr>
            <p:ph sz="quarter" idx="12"/>
          </p:nvPr>
        </p:nvSpPr>
        <p:spPr/>
        <p:txBody>
          <a:bodyPr/>
          <a:lstStyle/>
          <a:p>
            <a:pPr rtl="0"/>
            <a:r>
              <a:rPr lang="zh-CN" b="0" i="0" u="none" baseline="0"/>
              <a:t>PM 8-6</a:t>
            </a:r>
          </a:p>
        </p:txBody>
      </p:sp>
    </p:spTree>
    <p:extLst>
      <p:ext uri="{BB962C8B-B14F-4D97-AF65-F5344CB8AC3E}">
        <p14:creationId xmlns:p14="http://schemas.microsoft.com/office/powerpoint/2010/main" val="24974446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41941B-6C90-4B34-9150-7CDD731DB702}"/>
              </a:ext>
            </a:extLst>
          </p:cNvPr>
          <p:cNvSpPr>
            <a:spLocks noGrp="1"/>
          </p:cNvSpPr>
          <p:nvPr>
            <p:ph idx="1"/>
          </p:nvPr>
        </p:nvSpPr>
        <p:spPr/>
        <p:txBody>
          <a:bodyPr>
            <a:normAutofit/>
          </a:bodyPr>
          <a:lstStyle/>
          <a:p>
            <a:pPr algn="l" rtl="0"/>
            <a:r>
              <a:rPr lang="zh-CN" b="1" i="0" u="none" baseline="0"/>
              <a:t>目的：</a:t>
            </a:r>
            <a:r>
              <a:rPr lang="zh-CN" b="0" i="0" u="none" baseline="0"/>
              <a:t>与其他类型的灾难和紧急事件一样，筹备工作是应对与恐怖主义相关事件的一个关键部分尽管很难预测这类事件什么时候会发生，您仍旧可以采取多项步骤，做好准备 </a:t>
            </a:r>
          </a:p>
          <a:p>
            <a:pPr algn="l" rtl="0"/>
            <a:r>
              <a:rPr lang="zh-CN" b="1" i="0" u="none" baseline="0"/>
              <a:t>说明：</a:t>
            </a:r>
          </a:p>
          <a:p>
            <a:pPr marL="1030288" lvl="1" indent="-457200" algn="l" rtl="0">
              <a:buFont typeface="+mj-lt"/>
              <a:buAutoNum type="arabicPeriod"/>
            </a:pPr>
            <a:r>
              <a:rPr lang="zh-CN" b="0" i="0" u="none" baseline="0"/>
              <a:t>按桌分成小组 </a:t>
            </a:r>
          </a:p>
          <a:p>
            <a:pPr marL="1030288" lvl="1" indent="-457200" algn="l" rtl="0">
              <a:buFont typeface="+mj-lt"/>
              <a:buAutoNum type="arabicPeriod"/>
            </a:pPr>
            <a:r>
              <a:rPr lang="zh-CN" b="0" i="0" u="none" baseline="0"/>
              <a:t>进行小组讨论，让社区紧急响应小组 (CERT) 的志愿者列出一份能够在家中或工作场所中执行的活动清单，从而针对恐怖主义相关紧急事件做好筹备。做好准备，将您的清单内容与全班进行分享 </a:t>
            </a:r>
          </a:p>
          <a:p>
            <a:endParaRPr lang="zh-CN" dirty="0"/>
          </a:p>
        </p:txBody>
      </p:sp>
      <p:sp>
        <p:nvSpPr>
          <p:cNvPr id="3" name="Title 2">
            <a:extLst>
              <a:ext uri="{FF2B5EF4-FFF2-40B4-BE49-F238E27FC236}">
                <a16:creationId xmlns:a16="http://schemas.microsoft.com/office/drawing/2014/main" id="{228CACF6-3A37-48FA-933F-6E450E72D372}"/>
              </a:ext>
            </a:extLst>
          </p:cNvPr>
          <p:cNvSpPr>
            <a:spLocks noGrp="1"/>
          </p:cNvSpPr>
          <p:nvPr>
            <p:ph type="title"/>
          </p:nvPr>
        </p:nvSpPr>
        <p:spPr>
          <a:xfrm>
            <a:off x="315142" y="320678"/>
            <a:ext cx="5806851" cy="1017672"/>
          </a:xfrm>
        </p:spPr>
        <p:txBody>
          <a:bodyPr/>
          <a:lstStyle/>
          <a:p>
            <a:pPr algn="l" rtl="0"/>
            <a:r>
              <a:rPr lang="zh-CN" b="1" i="1" u="none" baseline="0"/>
              <a:t>练习 8.1</a:t>
            </a:r>
          </a:p>
        </p:txBody>
      </p:sp>
      <p:sp>
        <p:nvSpPr>
          <p:cNvPr id="4" name="Text Placeholder 3">
            <a:extLst>
              <a:ext uri="{FF2B5EF4-FFF2-40B4-BE49-F238E27FC236}">
                <a16:creationId xmlns:a16="http://schemas.microsoft.com/office/drawing/2014/main" id="{719646E7-3ABD-4FA7-93AE-4C1BC88C1E79}"/>
              </a:ext>
            </a:extLst>
          </p:cNvPr>
          <p:cNvSpPr>
            <a:spLocks noGrp="1"/>
          </p:cNvSpPr>
          <p:nvPr>
            <p:ph type="body" sz="quarter" idx="10"/>
          </p:nvPr>
        </p:nvSpPr>
        <p:spPr/>
        <p:txBody>
          <a:bodyPr/>
          <a:lstStyle/>
          <a:p>
            <a:pPr algn="l" rtl="0"/>
            <a:r>
              <a:rPr lang="zh-CN" b="0" i="0" u="none" baseline="0"/>
              <a:t>社区紧急响应小组 (CERT) 基础培训第 8 单元：恐怖主义和社区紧急响应小组 (CERT)</a:t>
            </a:r>
          </a:p>
        </p:txBody>
      </p:sp>
      <p:sp>
        <p:nvSpPr>
          <p:cNvPr id="5" name="Text Placeholder 4">
            <a:extLst>
              <a:ext uri="{FF2B5EF4-FFF2-40B4-BE49-F238E27FC236}">
                <a16:creationId xmlns:a16="http://schemas.microsoft.com/office/drawing/2014/main" id="{2F6E6A8C-21CF-4E7B-9C08-DABB3F126884}"/>
              </a:ext>
            </a:extLst>
          </p:cNvPr>
          <p:cNvSpPr>
            <a:spLocks noGrp="1"/>
          </p:cNvSpPr>
          <p:nvPr>
            <p:ph type="body" sz="quarter" idx="11"/>
          </p:nvPr>
        </p:nvSpPr>
        <p:spPr/>
        <p:txBody>
          <a:bodyPr/>
          <a:lstStyle/>
          <a:p>
            <a:pPr algn="r" rtl="0"/>
            <a:r>
              <a:rPr lang="zh-CN" b="0" i="0" u="none" baseline="0"/>
              <a:t>8-9</a:t>
            </a:r>
          </a:p>
        </p:txBody>
      </p:sp>
      <p:sp>
        <p:nvSpPr>
          <p:cNvPr id="6" name="Content Placeholder 5">
            <a:extLst>
              <a:ext uri="{FF2B5EF4-FFF2-40B4-BE49-F238E27FC236}">
                <a16:creationId xmlns:a16="http://schemas.microsoft.com/office/drawing/2014/main" id="{081537C8-99DB-48BA-9B58-95538E8C0DEC}"/>
              </a:ext>
            </a:extLst>
          </p:cNvPr>
          <p:cNvSpPr>
            <a:spLocks noGrp="1"/>
          </p:cNvSpPr>
          <p:nvPr>
            <p:ph sz="quarter" idx="12"/>
          </p:nvPr>
        </p:nvSpPr>
        <p:spPr/>
        <p:txBody>
          <a:bodyPr/>
          <a:lstStyle/>
          <a:p>
            <a:pPr rtl="0"/>
            <a:r>
              <a:rPr lang="zh-CN" b="0" i="0" u="none" baseline="0"/>
              <a:t>PM 8-6</a:t>
            </a:r>
          </a:p>
        </p:txBody>
      </p:sp>
    </p:spTree>
    <p:extLst>
      <p:ext uri="{BB962C8B-B14F-4D97-AF65-F5344CB8AC3E}">
        <p14:creationId xmlns:p14="http://schemas.microsoft.com/office/powerpoint/2010/main" val="379505688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7FFD540-B4CA-42B4-8C50-03ACABE91259}"/>
              </a:ext>
            </a:extLst>
          </p:cNvPr>
          <p:cNvSpPr>
            <a:spLocks noGrp="1"/>
          </p:cNvSpPr>
          <p:nvPr>
            <p:ph idx="1"/>
          </p:nvPr>
        </p:nvSpPr>
        <p:spPr/>
        <p:txBody>
          <a:bodyPr>
            <a:normAutofit/>
          </a:bodyPr>
          <a:lstStyle/>
          <a:p>
            <a:pPr algn="l" rtl="0"/>
            <a:r>
              <a:rPr lang="zh-CN" b="1" i="0" u="none" baseline="0"/>
              <a:t>逃跑</a:t>
            </a:r>
          </a:p>
          <a:p>
            <a:pPr marL="628633" lvl="1" indent="-457200" algn="l" rtl="0">
              <a:buFont typeface="Arial" panose="020B0604020202020204" pitchFamily="34" charset="0"/>
              <a:buChar char="•"/>
            </a:pPr>
            <a:r>
              <a:rPr lang="zh-CN" b="0" i="0" u="none" baseline="0"/>
              <a:t>如果有可用的逃离通道，尝试立即撤离该地区 </a:t>
            </a:r>
          </a:p>
          <a:p>
            <a:pPr algn="l" rtl="0"/>
            <a:r>
              <a:rPr lang="zh-CN" b="1" i="0" u="none" baseline="0"/>
              <a:t>躲藏</a:t>
            </a:r>
          </a:p>
          <a:p>
            <a:pPr marL="514333" lvl="1" indent="-342900" algn="l" rtl="0">
              <a:buFont typeface="Arial" panose="020B0604020202020204" pitchFamily="34" charset="0"/>
              <a:buChar char="•"/>
            </a:pPr>
            <a:r>
              <a:rPr lang="zh-CN" b="0" i="0" u="none" baseline="0"/>
              <a:t>如果无法撤离，请找到一个藏身之地，使得枪击人员不太容易发现您 </a:t>
            </a:r>
          </a:p>
          <a:p>
            <a:pPr algn="l" rtl="0"/>
            <a:r>
              <a:rPr lang="zh-CN" b="1" i="0" u="none" baseline="0"/>
              <a:t>抗争</a:t>
            </a:r>
          </a:p>
          <a:p>
            <a:pPr marL="514333" lvl="1" indent="-342900" algn="l" rtl="0">
              <a:buFont typeface="Arial" panose="020B0604020202020204" pitchFamily="34" charset="0"/>
              <a:buChar char="•"/>
            </a:pPr>
            <a:r>
              <a:rPr lang="zh-CN" b="0" i="0" u="none" baseline="0"/>
              <a:t>如果您无法逃离、撤离或藏匿，或当您的生命正处在紧急危险当中时，你可以采用以下方式尝试干扰和/或妨碍枪击人员 </a:t>
            </a:r>
          </a:p>
        </p:txBody>
      </p:sp>
      <p:sp>
        <p:nvSpPr>
          <p:cNvPr id="3" name="Title 2">
            <a:extLst>
              <a:ext uri="{FF2B5EF4-FFF2-40B4-BE49-F238E27FC236}">
                <a16:creationId xmlns:a16="http://schemas.microsoft.com/office/drawing/2014/main" id="{A10A9CA9-78AF-4A4A-A272-6FBFD9CB4D9D}"/>
              </a:ext>
            </a:extLst>
          </p:cNvPr>
          <p:cNvSpPr>
            <a:spLocks noGrp="1"/>
          </p:cNvSpPr>
          <p:nvPr>
            <p:ph type="title"/>
          </p:nvPr>
        </p:nvSpPr>
        <p:spPr>
          <a:xfrm>
            <a:off x="315142" y="320678"/>
            <a:ext cx="5806851" cy="1017672"/>
          </a:xfrm>
        </p:spPr>
        <p:txBody>
          <a:bodyPr/>
          <a:lstStyle/>
          <a:p>
            <a:pPr algn="l" rtl="0"/>
            <a:r>
              <a:rPr lang="zh-CN" b="1" i="1" u="none" baseline="0"/>
              <a:t>枪击人员</a:t>
            </a:r>
          </a:p>
        </p:txBody>
      </p:sp>
      <p:sp>
        <p:nvSpPr>
          <p:cNvPr id="7" name="Text Placeholder 6">
            <a:extLst>
              <a:ext uri="{FF2B5EF4-FFF2-40B4-BE49-F238E27FC236}">
                <a16:creationId xmlns:a16="http://schemas.microsoft.com/office/drawing/2014/main" id="{CDD5956B-AA60-4F72-8AA3-4F1B368229B4}"/>
              </a:ext>
            </a:extLst>
          </p:cNvPr>
          <p:cNvSpPr>
            <a:spLocks noGrp="1"/>
          </p:cNvSpPr>
          <p:nvPr>
            <p:ph type="body" sz="quarter" idx="10"/>
          </p:nvPr>
        </p:nvSpPr>
        <p:spPr/>
        <p:txBody>
          <a:bodyPr/>
          <a:lstStyle/>
          <a:p>
            <a:pPr algn="l" rtl="0"/>
            <a:r>
              <a:rPr lang="zh-CN" b="0" i="0" u="none" baseline="0"/>
              <a:t>社区紧急响应小组 (CERT) 基础培训第 8 单元：恐怖主义和社区紧急响应小组 (CERT)</a:t>
            </a:r>
          </a:p>
        </p:txBody>
      </p:sp>
      <p:sp>
        <p:nvSpPr>
          <p:cNvPr id="8" name="Text Placeholder 7">
            <a:extLst>
              <a:ext uri="{FF2B5EF4-FFF2-40B4-BE49-F238E27FC236}">
                <a16:creationId xmlns:a16="http://schemas.microsoft.com/office/drawing/2014/main" id="{150EB769-CB85-43A1-B77D-AAD9467BA604}"/>
              </a:ext>
            </a:extLst>
          </p:cNvPr>
          <p:cNvSpPr>
            <a:spLocks noGrp="1"/>
          </p:cNvSpPr>
          <p:nvPr>
            <p:ph type="body" sz="quarter" idx="11"/>
          </p:nvPr>
        </p:nvSpPr>
        <p:spPr/>
        <p:txBody>
          <a:bodyPr/>
          <a:lstStyle/>
          <a:p>
            <a:pPr algn="r" rtl="0"/>
            <a:r>
              <a:rPr lang="zh-CN" b="0" i="0" u="none" baseline="0"/>
              <a:t>8-10</a:t>
            </a:r>
          </a:p>
        </p:txBody>
      </p:sp>
      <p:sp>
        <p:nvSpPr>
          <p:cNvPr id="2" name="Content Placeholder 1">
            <a:extLst>
              <a:ext uri="{FF2B5EF4-FFF2-40B4-BE49-F238E27FC236}">
                <a16:creationId xmlns:a16="http://schemas.microsoft.com/office/drawing/2014/main" id="{F801AE26-983B-4339-9806-698745A37684}"/>
              </a:ext>
            </a:extLst>
          </p:cNvPr>
          <p:cNvSpPr>
            <a:spLocks noGrp="1"/>
          </p:cNvSpPr>
          <p:nvPr>
            <p:ph sz="quarter" idx="12"/>
          </p:nvPr>
        </p:nvSpPr>
        <p:spPr/>
        <p:txBody>
          <a:bodyPr/>
          <a:lstStyle/>
          <a:p>
            <a:pPr rtl="0"/>
            <a:r>
              <a:rPr lang="zh-CN" b="0" i="0" u="none" baseline="0"/>
              <a:t>PM 8-7</a:t>
            </a:r>
          </a:p>
        </p:txBody>
      </p:sp>
    </p:spTree>
    <p:extLst>
      <p:ext uri="{BB962C8B-B14F-4D97-AF65-F5344CB8AC3E}">
        <p14:creationId xmlns:p14="http://schemas.microsoft.com/office/powerpoint/2010/main" val="401874905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96A1CA-9066-43A9-9E3A-1BE9CAFFAEEC}"/>
              </a:ext>
            </a:extLst>
          </p:cNvPr>
          <p:cNvSpPr>
            <a:spLocks noGrp="1"/>
          </p:cNvSpPr>
          <p:nvPr>
            <p:ph idx="1"/>
          </p:nvPr>
        </p:nvSpPr>
        <p:spPr/>
        <p:txBody>
          <a:bodyPr/>
          <a:lstStyle/>
          <a:p>
            <a:pPr algn="l" rtl="0"/>
            <a:r>
              <a:rPr lang="zh-CN" b="0" i="0" u="none" baseline="0"/>
              <a:t>社区紧急响应小组 (CERT) 的志愿者没有适当设备、也未经受过培训来响应恐怖主义袭击事故 </a:t>
            </a:r>
          </a:p>
          <a:p>
            <a:pPr algn="l" rtl="0"/>
            <a:r>
              <a:rPr lang="zh-CN" b="0" i="0" u="none" baseline="0"/>
              <a:t>如果您认为自己正处在一次恐怖主义袭击之中，则请关注最有可能拯救生命的干预措施：</a:t>
            </a:r>
          </a:p>
          <a:p>
            <a:pPr lvl="1" algn="l" rtl="0"/>
            <a:r>
              <a:rPr lang="zh-CN" b="0" i="0" u="none" baseline="0"/>
              <a:t>将处在极度危险境地的人员转移至安全区域</a:t>
            </a:r>
          </a:p>
          <a:p>
            <a:pPr lvl="1" algn="l" rtl="0"/>
            <a:r>
              <a:rPr lang="zh-CN" b="0" i="0" u="none" baseline="0"/>
              <a:t>止血，防止患者进入休克状态</a:t>
            </a:r>
          </a:p>
          <a:p>
            <a:pPr lvl="1" algn="l" rtl="0"/>
            <a:r>
              <a:rPr lang="zh-CN" b="0" i="0" u="none" baseline="0"/>
              <a:t>维持体温</a:t>
            </a:r>
          </a:p>
          <a:p>
            <a:pPr lvl="1" algn="l" rtl="0"/>
            <a:r>
              <a:rPr lang="zh-CN" b="0" i="0" u="none" baseline="0"/>
              <a:t>将已经丧失意识的幸存者调整至恢复体位</a:t>
            </a:r>
          </a:p>
          <a:p>
            <a:pPr lvl="1" algn="l" rtl="0"/>
            <a:r>
              <a:rPr lang="zh-CN" b="0" i="0" u="none" baseline="0"/>
              <a:t>为您周围的人员提供安慰与支持 </a:t>
            </a:r>
          </a:p>
          <a:p>
            <a:endParaRPr lang="zh-CN" dirty="0"/>
          </a:p>
        </p:txBody>
      </p:sp>
      <p:sp>
        <p:nvSpPr>
          <p:cNvPr id="3" name="Title 2">
            <a:extLst>
              <a:ext uri="{FF2B5EF4-FFF2-40B4-BE49-F238E27FC236}">
                <a16:creationId xmlns:a16="http://schemas.microsoft.com/office/drawing/2014/main" id="{22BB2716-1F67-4C52-A7AF-CD529B0CB9B7}"/>
              </a:ext>
            </a:extLst>
          </p:cNvPr>
          <p:cNvSpPr>
            <a:spLocks noGrp="1"/>
          </p:cNvSpPr>
          <p:nvPr>
            <p:ph type="title"/>
          </p:nvPr>
        </p:nvSpPr>
        <p:spPr>
          <a:xfrm>
            <a:off x="315142" y="320678"/>
            <a:ext cx="5806851" cy="1017672"/>
          </a:xfrm>
        </p:spPr>
        <p:txBody>
          <a:bodyPr/>
          <a:lstStyle/>
          <a:p>
            <a:pPr algn="l" rtl="0"/>
            <a:r>
              <a:rPr lang="zh-CN" b="1" i="1" u="none" baseline="0"/>
              <a:t>直至救援抵达</a:t>
            </a:r>
          </a:p>
        </p:txBody>
      </p:sp>
      <p:sp>
        <p:nvSpPr>
          <p:cNvPr id="4" name="Text Placeholder 3">
            <a:extLst>
              <a:ext uri="{FF2B5EF4-FFF2-40B4-BE49-F238E27FC236}">
                <a16:creationId xmlns:a16="http://schemas.microsoft.com/office/drawing/2014/main" id="{BF16CAE3-E581-40B4-A70C-CB3C84F5E82D}"/>
              </a:ext>
            </a:extLst>
          </p:cNvPr>
          <p:cNvSpPr>
            <a:spLocks noGrp="1"/>
          </p:cNvSpPr>
          <p:nvPr>
            <p:ph type="body" sz="quarter" idx="10"/>
          </p:nvPr>
        </p:nvSpPr>
        <p:spPr/>
        <p:txBody>
          <a:bodyPr/>
          <a:lstStyle/>
          <a:p>
            <a:pPr algn="l" rtl="0"/>
            <a:r>
              <a:rPr lang="zh-CN" b="0" i="0" u="none" baseline="0"/>
              <a:t>社区紧急响应小组 (CERT) 基础培训第 8 单元：恐怖主义和社区紧急响应小组 (CERT)</a:t>
            </a:r>
          </a:p>
        </p:txBody>
      </p:sp>
      <p:sp>
        <p:nvSpPr>
          <p:cNvPr id="5" name="Text Placeholder 4">
            <a:extLst>
              <a:ext uri="{FF2B5EF4-FFF2-40B4-BE49-F238E27FC236}">
                <a16:creationId xmlns:a16="http://schemas.microsoft.com/office/drawing/2014/main" id="{CAAE72C9-C5B4-45FE-9069-BA3A8463A1E3}"/>
              </a:ext>
            </a:extLst>
          </p:cNvPr>
          <p:cNvSpPr>
            <a:spLocks noGrp="1"/>
          </p:cNvSpPr>
          <p:nvPr>
            <p:ph type="body" sz="quarter" idx="11"/>
          </p:nvPr>
        </p:nvSpPr>
        <p:spPr/>
        <p:txBody>
          <a:bodyPr/>
          <a:lstStyle/>
          <a:p>
            <a:pPr algn="r" rtl="0"/>
            <a:r>
              <a:rPr lang="zh-CN" b="0" i="0" u="none" baseline="0"/>
              <a:t>8-11</a:t>
            </a:r>
          </a:p>
        </p:txBody>
      </p:sp>
      <p:sp>
        <p:nvSpPr>
          <p:cNvPr id="6" name="Content Placeholder 5">
            <a:extLst>
              <a:ext uri="{FF2B5EF4-FFF2-40B4-BE49-F238E27FC236}">
                <a16:creationId xmlns:a16="http://schemas.microsoft.com/office/drawing/2014/main" id="{914B89B1-4A05-4B4E-9A51-6A8932DAEA1E}"/>
              </a:ext>
            </a:extLst>
          </p:cNvPr>
          <p:cNvSpPr>
            <a:spLocks noGrp="1"/>
          </p:cNvSpPr>
          <p:nvPr>
            <p:ph sz="quarter" idx="12"/>
          </p:nvPr>
        </p:nvSpPr>
        <p:spPr/>
        <p:txBody>
          <a:bodyPr/>
          <a:lstStyle/>
          <a:p>
            <a:pPr rtl="0"/>
            <a:r>
              <a:rPr lang="zh-CN" b="0" i="0" u="none" baseline="0"/>
              <a:t>PM 8-10</a:t>
            </a:r>
          </a:p>
        </p:txBody>
      </p:sp>
    </p:spTree>
    <p:extLst>
      <p:ext uri="{BB962C8B-B14F-4D97-AF65-F5344CB8AC3E}">
        <p14:creationId xmlns:p14="http://schemas.microsoft.com/office/powerpoint/2010/main" val="4118122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EBA577-B8CD-4243-A724-367EF74E3B5B}"/>
              </a:ext>
            </a:extLst>
          </p:cNvPr>
          <p:cNvSpPr>
            <a:spLocks noGrp="1"/>
          </p:cNvSpPr>
          <p:nvPr>
            <p:ph idx="1"/>
          </p:nvPr>
        </p:nvSpPr>
        <p:spPr/>
        <p:txBody>
          <a:bodyPr/>
          <a:lstStyle/>
          <a:p>
            <a:pPr algn="l" rtl="0"/>
            <a:r>
              <a:rPr lang="zh-CN" b="0" i="0" u="none" baseline="0"/>
              <a:t>评估情况 </a:t>
            </a:r>
          </a:p>
          <a:p>
            <a:pPr algn="l" rtl="0"/>
            <a:r>
              <a:rPr lang="zh-CN" b="0" i="0" u="none" baseline="0"/>
              <a:t>决定原地不动或是更换位置 </a:t>
            </a:r>
          </a:p>
          <a:p>
            <a:pPr lvl="1" algn="l" rtl="0"/>
            <a:r>
              <a:rPr lang="zh-CN" b="0" i="0" u="none" baseline="0"/>
              <a:t>原地不动或更换位置是在面对灾难时的一个重要早期决定 </a:t>
            </a:r>
          </a:p>
          <a:p>
            <a:pPr algn="l" rtl="0"/>
            <a:r>
              <a:rPr lang="zh-CN" b="0" i="0" u="none" baseline="0"/>
              <a:t>寻找清洁空气，保护呼吸通道 </a:t>
            </a:r>
          </a:p>
          <a:p>
            <a:pPr algn="l" rtl="0"/>
            <a:r>
              <a:rPr lang="zh-CN" b="0" i="0" u="none" baseline="0"/>
              <a:t>若您被困，则请保护自己不受残骸伤害，并向救援人员发送信号 </a:t>
            </a:r>
          </a:p>
          <a:p>
            <a:pPr algn="l" rtl="0"/>
            <a:r>
              <a:rPr lang="zh-CN" b="0" i="0" u="none" baseline="0"/>
              <a:t>移除污染物 </a:t>
            </a:r>
          </a:p>
          <a:p>
            <a:pPr algn="l" rtl="0"/>
            <a:r>
              <a:rPr lang="zh-CN" b="0" i="0" u="none" baseline="0"/>
              <a:t>保持良好的清洁卫生 </a:t>
            </a:r>
          </a:p>
          <a:p>
            <a:pPr lvl="1" algn="l" rtl="0"/>
            <a:endParaRPr lang="zh-CN" dirty="0"/>
          </a:p>
          <a:p>
            <a:endParaRPr lang="zh-CN" dirty="0"/>
          </a:p>
        </p:txBody>
      </p:sp>
      <p:sp>
        <p:nvSpPr>
          <p:cNvPr id="3" name="Title 2">
            <a:extLst>
              <a:ext uri="{FF2B5EF4-FFF2-40B4-BE49-F238E27FC236}">
                <a16:creationId xmlns:a16="http://schemas.microsoft.com/office/drawing/2014/main" id="{A1A01907-04C9-4825-936E-2BEF49C53FD9}"/>
              </a:ext>
            </a:extLst>
          </p:cNvPr>
          <p:cNvSpPr>
            <a:spLocks noGrp="1"/>
          </p:cNvSpPr>
          <p:nvPr>
            <p:ph type="title"/>
          </p:nvPr>
        </p:nvSpPr>
        <p:spPr>
          <a:xfrm>
            <a:off x="315142" y="320678"/>
            <a:ext cx="5806851" cy="1017672"/>
          </a:xfrm>
        </p:spPr>
        <p:txBody>
          <a:bodyPr/>
          <a:lstStyle/>
          <a:p>
            <a:pPr algn="l" rtl="0"/>
            <a:r>
              <a:rPr lang="zh-CN" b="1" i="1" u="none" baseline="0"/>
              <a:t>保护措施</a:t>
            </a:r>
          </a:p>
        </p:txBody>
      </p:sp>
      <p:sp>
        <p:nvSpPr>
          <p:cNvPr id="4" name="Text Placeholder 3">
            <a:extLst>
              <a:ext uri="{FF2B5EF4-FFF2-40B4-BE49-F238E27FC236}">
                <a16:creationId xmlns:a16="http://schemas.microsoft.com/office/drawing/2014/main" id="{E407BD55-21DE-4275-AE2D-6E2F8F5B8086}"/>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186601E3-8165-40B9-BD80-E7D787FE60A3}"/>
              </a:ext>
            </a:extLst>
          </p:cNvPr>
          <p:cNvSpPr>
            <a:spLocks noGrp="1"/>
          </p:cNvSpPr>
          <p:nvPr>
            <p:ph type="body" sz="quarter" idx="11"/>
          </p:nvPr>
        </p:nvSpPr>
        <p:spPr/>
        <p:txBody>
          <a:bodyPr/>
          <a:lstStyle/>
          <a:p>
            <a:pPr algn="r" rtl="0"/>
            <a:r>
              <a:rPr lang="zh-CN" b="0" i="0" u="none" baseline="0"/>
              <a:t>1-24</a:t>
            </a:r>
          </a:p>
        </p:txBody>
      </p:sp>
      <p:sp>
        <p:nvSpPr>
          <p:cNvPr id="6" name="Content Placeholder 5">
            <a:extLst>
              <a:ext uri="{FF2B5EF4-FFF2-40B4-BE49-F238E27FC236}">
                <a16:creationId xmlns:a16="http://schemas.microsoft.com/office/drawing/2014/main" id="{4F352FFB-0455-486F-BF2A-F87FA84F48E0}"/>
              </a:ext>
            </a:extLst>
          </p:cNvPr>
          <p:cNvSpPr>
            <a:spLocks noGrp="1"/>
          </p:cNvSpPr>
          <p:nvPr>
            <p:ph sz="quarter" idx="12"/>
          </p:nvPr>
        </p:nvSpPr>
        <p:spPr/>
        <p:txBody>
          <a:bodyPr/>
          <a:lstStyle/>
          <a:p>
            <a:pPr rtl="0"/>
            <a:r>
              <a:rPr lang="zh-CN" b="0" i="0" u="none" baseline="0"/>
              <a:t>PM 1-18</a:t>
            </a:r>
          </a:p>
        </p:txBody>
      </p:sp>
    </p:spTree>
    <p:extLst>
      <p:ext uri="{BB962C8B-B14F-4D97-AF65-F5344CB8AC3E}">
        <p14:creationId xmlns:p14="http://schemas.microsoft.com/office/powerpoint/2010/main" val="1849639447"/>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9AB6EF-7556-4F95-A257-4B4B253FA66E}"/>
              </a:ext>
            </a:extLst>
          </p:cNvPr>
          <p:cNvSpPr>
            <a:spLocks noGrp="1"/>
          </p:cNvSpPr>
          <p:nvPr>
            <p:ph idx="1"/>
          </p:nvPr>
        </p:nvSpPr>
        <p:spPr/>
        <p:txBody>
          <a:bodyPr/>
          <a:lstStyle/>
          <a:p>
            <a:pPr algn="l" rtl="0"/>
            <a:r>
              <a:rPr lang="zh-CN" b="0" i="0" u="none" baseline="0"/>
              <a:t>在您帮助周边人员前，请考虑：</a:t>
            </a:r>
          </a:p>
          <a:p>
            <a:pPr lvl="1" algn="l" rtl="0"/>
            <a:r>
              <a:rPr lang="zh-CN" b="0" i="0" u="none" baseline="0"/>
              <a:t>现状所带来的压力和恐惧感可能如何影响到您</a:t>
            </a:r>
          </a:p>
          <a:p>
            <a:pPr lvl="1" algn="l" rtl="0"/>
            <a:r>
              <a:rPr lang="zh-CN" b="0" i="0" u="none" baseline="0"/>
              <a:t>某些袭击类型可立即带来的健康影响 </a:t>
            </a:r>
          </a:p>
          <a:p>
            <a:endParaRPr lang="zh-CN" dirty="0"/>
          </a:p>
        </p:txBody>
      </p:sp>
      <p:sp>
        <p:nvSpPr>
          <p:cNvPr id="3" name="Title 2">
            <a:extLst>
              <a:ext uri="{FF2B5EF4-FFF2-40B4-BE49-F238E27FC236}">
                <a16:creationId xmlns:a16="http://schemas.microsoft.com/office/drawing/2014/main" id="{9F9A331C-1572-4F17-B6DF-03A959180BB2}"/>
              </a:ext>
            </a:extLst>
          </p:cNvPr>
          <p:cNvSpPr>
            <a:spLocks noGrp="1"/>
          </p:cNvSpPr>
          <p:nvPr>
            <p:ph type="title"/>
          </p:nvPr>
        </p:nvSpPr>
        <p:spPr>
          <a:xfrm>
            <a:off x="315142" y="320678"/>
            <a:ext cx="5806851" cy="1017672"/>
          </a:xfrm>
        </p:spPr>
        <p:txBody>
          <a:bodyPr/>
          <a:lstStyle/>
          <a:p>
            <a:pPr algn="l" rtl="0"/>
            <a:r>
              <a:rPr lang="zh-CN" b="1" i="1" u="none" baseline="0"/>
              <a:t>考量</a:t>
            </a:r>
          </a:p>
        </p:txBody>
      </p:sp>
      <p:sp>
        <p:nvSpPr>
          <p:cNvPr id="4" name="Text Placeholder 3">
            <a:extLst>
              <a:ext uri="{FF2B5EF4-FFF2-40B4-BE49-F238E27FC236}">
                <a16:creationId xmlns:a16="http://schemas.microsoft.com/office/drawing/2014/main" id="{22A68FE5-36E5-46B3-9379-B567B0265C78}"/>
              </a:ext>
            </a:extLst>
          </p:cNvPr>
          <p:cNvSpPr>
            <a:spLocks noGrp="1"/>
          </p:cNvSpPr>
          <p:nvPr>
            <p:ph type="body" sz="quarter" idx="10"/>
          </p:nvPr>
        </p:nvSpPr>
        <p:spPr/>
        <p:txBody>
          <a:bodyPr/>
          <a:lstStyle/>
          <a:p>
            <a:pPr algn="l" rtl="0"/>
            <a:r>
              <a:rPr lang="zh-CN" b="0" i="0" u="none" baseline="0"/>
              <a:t>社区紧急响应小组 (CERT) 基础培训第 8 单元：恐怖主义和社区紧急响应小组 (CERT)</a:t>
            </a:r>
          </a:p>
        </p:txBody>
      </p:sp>
      <p:sp>
        <p:nvSpPr>
          <p:cNvPr id="5" name="Text Placeholder 4">
            <a:extLst>
              <a:ext uri="{FF2B5EF4-FFF2-40B4-BE49-F238E27FC236}">
                <a16:creationId xmlns:a16="http://schemas.microsoft.com/office/drawing/2014/main" id="{A9D0EA83-1705-4E50-9695-B200E1315C2C}"/>
              </a:ext>
            </a:extLst>
          </p:cNvPr>
          <p:cNvSpPr>
            <a:spLocks noGrp="1"/>
          </p:cNvSpPr>
          <p:nvPr>
            <p:ph type="body" sz="quarter" idx="11"/>
          </p:nvPr>
        </p:nvSpPr>
        <p:spPr/>
        <p:txBody>
          <a:bodyPr/>
          <a:lstStyle/>
          <a:p>
            <a:pPr algn="r" rtl="0"/>
            <a:r>
              <a:rPr lang="zh-CN" b="0" i="0" u="none" baseline="0"/>
              <a:t>8-12</a:t>
            </a:r>
          </a:p>
        </p:txBody>
      </p:sp>
      <p:sp>
        <p:nvSpPr>
          <p:cNvPr id="6" name="Content Placeholder 5">
            <a:extLst>
              <a:ext uri="{FF2B5EF4-FFF2-40B4-BE49-F238E27FC236}">
                <a16:creationId xmlns:a16="http://schemas.microsoft.com/office/drawing/2014/main" id="{67E28B7B-8995-4D25-9392-587ED8D6533B}"/>
              </a:ext>
            </a:extLst>
          </p:cNvPr>
          <p:cNvSpPr>
            <a:spLocks noGrp="1"/>
          </p:cNvSpPr>
          <p:nvPr>
            <p:ph sz="quarter" idx="12"/>
          </p:nvPr>
        </p:nvSpPr>
        <p:spPr/>
        <p:txBody>
          <a:bodyPr/>
          <a:lstStyle/>
          <a:p>
            <a:pPr rtl="0"/>
            <a:r>
              <a:rPr lang="zh-CN" b="0" i="0" u="none" baseline="0"/>
              <a:t>PM 8-10</a:t>
            </a:r>
          </a:p>
        </p:txBody>
      </p:sp>
    </p:spTree>
    <p:extLst>
      <p:ext uri="{BB962C8B-B14F-4D97-AF65-F5344CB8AC3E}">
        <p14:creationId xmlns:p14="http://schemas.microsoft.com/office/powerpoint/2010/main" val="337336150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5F504D-6EC9-4D53-95D3-8F3770097FDB}"/>
              </a:ext>
            </a:extLst>
          </p:cNvPr>
          <p:cNvSpPr>
            <a:spLocks noGrp="1"/>
          </p:cNvSpPr>
          <p:nvPr>
            <p:ph idx="1"/>
          </p:nvPr>
        </p:nvSpPr>
        <p:spPr/>
        <p:txBody>
          <a:bodyPr/>
          <a:lstStyle/>
          <a:p>
            <a:pPr algn="l" rtl="0"/>
            <a:r>
              <a:rPr lang="zh-CN" b="0" i="0" u="none" baseline="0"/>
              <a:t>随时准备应对二次袭击 </a:t>
            </a:r>
          </a:p>
          <a:p>
            <a:pPr algn="l" rtl="0"/>
            <a:r>
              <a:rPr lang="zh-CN" b="0" i="0" u="none" baseline="0"/>
              <a:t>关注周边环境 </a:t>
            </a:r>
          </a:p>
          <a:p>
            <a:pPr algn="l" rtl="0"/>
            <a:r>
              <a:rPr lang="zh-CN" b="0" i="0" u="none" baseline="0"/>
              <a:t>可能时，尽快远离危险 </a:t>
            </a:r>
          </a:p>
          <a:p>
            <a:pPr algn="l" rtl="0"/>
            <a:r>
              <a:rPr lang="zh-CN" b="0" i="0" u="none" baseline="0"/>
              <a:t>可能时，将他人转移至安全区域 </a:t>
            </a:r>
          </a:p>
        </p:txBody>
      </p:sp>
      <p:sp>
        <p:nvSpPr>
          <p:cNvPr id="3" name="Title 2">
            <a:extLst>
              <a:ext uri="{FF2B5EF4-FFF2-40B4-BE49-F238E27FC236}">
                <a16:creationId xmlns:a16="http://schemas.microsoft.com/office/drawing/2014/main" id="{EB2F02C4-FE64-4BEB-82B6-A99B0F19F229}"/>
              </a:ext>
            </a:extLst>
          </p:cNvPr>
          <p:cNvSpPr>
            <a:spLocks noGrp="1"/>
          </p:cNvSpPr>
          <p:nvPr>
            <p:ph type="title"/>
          </p:nvPr>
        </p:nvSpPr>
        <p:spPr>
          <a:xfrm>
            <a:off x="315142" y="320678"/>
            <a:ext cx="5806851" cy="1017672"/>
          </a:xfrm>
        </p:spPr>
        <p:txBody>
          <a:bodyPr/>
          <a:lstStyle/>
          <a:p>
            <a:pPr algn="l" rtl="0"/>
            <a:r>
              <a:rPr lang="zh-CN" b="1" i="1" u="none" baseline="0"/>
              <a:t>二次袭击</a:t>
            </a:r>
          </a:p>
        </p:txBody>
      </p:sp>
      <p:sp>
        <p:nvSpPr>
          <p:cNvPr id="4" name="Text Placeholder 3">
            <a:extLst>
              <a:ext uri="{FF2B5EF4-FFF2-40B4-BE49-F238E27FC236}">
                <a16:creationId xmlns:a16="http://schemas.microsoft.com/office/drawing/2014/main" id="{98BA0851-09DE-411A-A97C-49B5E4D51B25}"/>
              </a:ext>
            </a:extLst>
          </p:cNvPr>
          <p:cNvSpPr>
            <a:spLocks noGrp="1"/>
          </p:cNvSpPr>
          <p:nvPr>
            <p:ph type="body" sz="quarter" idx="10"/>
          </p:nvPr>
        </p:nvSpPr>
        <p:spPr/>
        <p:txBody>
          <a:bodyPr/>
          <a:lstStyle/>
          <a:p>
            <a:pPr algn="l" rtl="0"/>
            <a:r>
              <a:rPr lang="zh-CN" b="0" i="0" u="none" baseline="0"/>
              <a:t>社区紧急响应小组 (CERT) 基础培训第 8 单元：恐怖主义和社区紧急响应小组 (CERT)</a:t>
            </a:r>
          </a:p>
        </p:txBody>
      </p:sp>
      <p:sp>
        <p:nvSpPr>
          <p:cNvPr id="5" name="Text Placeholder 4">
            <a:extLst>
              <a:ext uri="{FF2B5EF4-FFF2-40B4-BE49-F238E27FC236}">
                <a16:creationId xmlns:a16="http://schemas.microsoft.com/office/drawing/2014/main" id="{260A9F63-8289-4D46-B222-10CFEC2A2EBA}"/>
              </a:ext>
            </a:extLst>
          </p:cNvPr>
          <p:cNvSpPr>
            <a:spLocks noGrp="1"/>
          </p:cNvSpPr>
          <p:nvPr>
            <p:ph type="body" sz="quarter" idx="11"/>
          </p:nvPr>
        </p:nvSpPr>
        <p:spPr/>
        <p:txBody>
          <a:bodyPr/>
          <a:lstStyle/>
          <a:p>
            <a:pPr algn="r" rtl="0"/>
            <a:r>
              <a:rPr lang="zh-CN" b="0" i="0" u="none" baseline="0"/>
              <a:t>8-13</a:t>
            </a:r>
          </a:p>
        </p:txBody>
      </p:sp>
      <p:sp>
        <p:nvSpPr>
          <p:cNvPr id="6" name="Content Placeholder 5">
            <a:extLst>
              <a:ext uri="{FF2B5EF4-FFF2-40B4-BE49-F238E27FC236}">
                <a16:creationId xmlns:a16="http://schemas.microsoft.com/office/drawing/2014/main" id="{E14065B1-3180-4861-AB38-9CE52FDCDAB0}"/>
              </a:ext>
            </a:extLst>
          </p:cNvPr>
          <p:cNvSpPr>
            <a:spLocks noGrp="1"/>
          </p:cNvSpPr>
          <p:nvPr>
            <p:ph sz="quarter" idx="12"/>
          </p:nvPr>
        </p:nvSpPr>
        <p:spPr/>
        <p:txBody>
          <a:bodyPr/>
          <a:lstStyle/>
          <a:p>
            <a:pPr rtl="0"/>
            <a:r>
              <a:rPr lang="zh-CN" b="0" i="0" u="none" baseline="0"/>
              <a:t>PM 8-11</a:t>
            </a:r>
          </a:p>
        </p:txBody>
      </p:sp>
    </p:spTree>
    <p:extLst>
      <p:ext uri="{BB962C8B-B14F-4D97-AF65-F5344CB8AC3E}">
        <p14:creationId xmlns:p14="http://schemas.microsoft.com/office/powerpoint/2010/main" val="4124753148"/>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7570E0-701E-4CB6-9158-83706463B555}"/>
              </a:ext>
            </a:extLst>
          </p:cNvPr>
          <p:cNvSpPr>
            <a:spLocks noGrp="1"/>
          </p:cNvSpPr>
          <p:nvPr>
            <p:ph idx="1"/>
          </p:nvPr>
        </p:nvSpPr>
        <p:spPr/>
        <p:txBody>
          <a:bodyPr/>
          <a:lstStyle/>
          <a:p>
            <a:pPr algn="l" rtl="0"/>
            <a:r>
              <a:rPr lang="zh-CN" b="0" i="0" u="none" baseline="0"/>
              <a:t>遵守估量步骤</a:t>
            </a:r>
          </a:p>
          <a:p>
            <a:pPr lvl="1" algn="l" rtl="0"/>
            <a:r>
              <a:rPr lang="zh-CN" b="0" i="0" u="none" baseline="0"/>
              <a:t>正在发生什么事情？</a:t>
            </a:r>
          </a:p>
          <a:p>
            <a:pPr lvl="1" algn="l" rtl="0"/>
            <a:r>
              <a:rPr lang="zh-CN" b="0" i="0" u="none" baseline="0"/>
              <a:t>现状糟糕到了什么程度，以及是否可能变得更糟？</a:t>
            </a:r>
          </a:p>
          <a:p>
            <a:pPr lvl="1" algn="l" rtl="0"/>
            <a:r>
              <a:rPr lang="zh-CN" b="0" i="0" u="none" baseline="0"/>
              <a:t>可以采取哪些措施安全地控制这一事故？</a:t>
            </a:r>
          </a:p>
          <a:p>
            <a:pPr lvl="1" algn="l" rtl="0"/>
            <a:r>
              <a:rPr lang="zh-CN" b="0" i="0" u="none" baseline="0"/>
              <a:t>将需要哪些资源？</a:t>
            </a:r>
          </a:p>
          <a:p>
            <a:endParaRPr lang="zh-CN" dirty="0"/>
          </a:p>
        </p:txBody>
      </p:sp>
      <p:sp>
        <p:nvSpPr>
          <p:cNvPr id="3" name="Title 2">
            <a:extLst>
              <a:ext uri="{FF2B5EF4-FFF2-40B4-BE49-F238E27FC236}">
                <a16:creationId xmlns:a16="http://schemas.microsoft.com/office/drawing/2014/main" id="{554CF0AE-8F3F-4583-A9F0-33C37DA70220}"/>
              </a:ext>
            </a:extLst>
          </p:cNvPr>
          <p:cNvSpPr>
            <a:spLocks noGrp="1"/>
          </p:cNvSpPr>
          <p:nvPr>
            <p:ph type="title"/>
          </p:nvPr>
        </p:nvSpPr>
        <p:spPr>
          <a:xfrm>
            <a:off x="315142" y="320678"/>
            <a:ext cx="5806851" cy="1017672"/>
          </a:xfrm>
        </p:spPr>
        <p:txBody>
          <a:bodyPr>
            <a:normAutofit/>
          </a:bodyPr>
          <a:lstStyle/>
          <a:p>
            <a:pPr algn="l" rtl="0"/>
            <a:r>
              <a:rPr lang="zh-CN" b="1" i="1" u="none" baseline="0"/>
              <a:t>专业响应人员会做些什么</a:t>
            </a:r>
          </a:p>
        </p:txBody>
      </p:sp>
      <p:sp>
        <p:nvSpPr>
          <p:cNvPr id="4" name="Text Placeholder 3">
            <a:extLst>
              <a:ext uri="{FF2B5EF4-FFF2-40B4-BE49-F238E27FC236}">
                <a16:creationId xmlns:a16="http://schemas.microsoft.com/office/drawing/2014/main" id="{9EAB39CB-CD78-4660-8D5F-349A7DF33DED}"/>
              </a:ext>
            </a:extLst>
          </p:cNvPr>
          <p:cNvSpPr>
            <a:spLocks noGrp="1"/>
          </p:cNvSpPr>
          <p:nvPr>
            <p:ph type="body" sz="quarter" idx="10"/>
          </p:nvPr>
        </p:nvSpPr>
        <p:spPr/>
        <p:txBody>
          <a:bodyPr/>
          <a:lstStyle/>
          <a:p>
            <a:pPr algn="l" rtl="0"/>
            <a:r>
              <a:rPr lang="zh-CN" b="0" i="0" u="none" baseline="0"/>
              <a:t>社区紧急响应小组 (CERT) 基础培训第 8 单元：恐怖主义和社区紧急响应小组 (CERT)</a:t>
            </a:r>
          </a:p>
        </p:txBody>
      </p:sp>
      <p:sp>
        <p:nvSpPr>
          <p:cNvPr id="5" name="Text Placeholder 4">
            <a:extLst>
              <a:ext uri="{FF2B5EF4-FFF2-40B4-BE49-F238E27FC236}">
                <a16:creationId xmlns:a16="http://schemas.microsoft.com/office/drawing/2014/main" id="{58BFB19B-0511-400A-93FF-30D307308674}"/>
              </a:ext>
            </a:extLst>
          </p:cNvPr>
          <p:cNvSpPr>
            <a:spLocks noGrp="1"/>
          </p:cNvSpPr>
          <p:nvPr>
            <p:ph type="body" sz="quarter" idx="11"/>
          </p:nvPr>
        </p:nvSpPr>
        <p:spPr/>
        <p:txBody>
          <a:bodyPr/>
          <a:lstStyle/>
          <a:p>
            <a:pPr algn="r" rtl="0"/>
            <a:r>
              <a:rPr lang="zh-CN" b="0" i="0" u="none" baseline="0"/>
              <a:t>8-14</a:t>
            </a:r>
          </a:p>
        </p:txBody>
      </p:sp>
      <p:sp>
        <p:nvSpPr>
          <p:cNvPr id="6" name="Content Placeholder 5">
            <a:extLst>
              <a:ext uri="{FF2B5EF4-FFF2-40B4-BE49-F238E27FC236}">
                <a16:creationId xmlns:a16="http://schemas.microsoft.com/office/drawing/2014/main" id="{951D42FD-A2D2-4A8E-BB7B-E85CA4E13CE3}"/>
              </a:ext>
            </a:extLst>
          </p:cNvPr>
          <p:cNvSpPr>
            <a:spLocks noGrp="1"/>
          </p:cNvSpPr>
          <p:nvPr>
            <p:ph sz="quarter" idx="12"/>
          </p:nvPr>
        </p:nvSpPr>
        <p:spPr/>
        <p:txBody>
          <a:bodyPr/>
          <a:lstStyle/>
          <a:p>
            <a:pPr rtl="0"/>
            <a:r>
              <a:rPr lang="zh-CN" b="0" i="0" u="none" baseline="0"/>
              <a:t>PM 8-12</a:t>
            </a:r>
          </a:p>
        </p:txBody>
      </p:sp>
    </p:spTree>
    <p:extLst>
      <p:ext uri="{BB962C8B-B14F-4D97-AF65-F5344CB8AC3E}">
        <p14:creationId xmlns:p14="http://schemas.microsoft.com/office/powerpoint/2010/main" val="331183521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2F2E86-7AF1-4FFE-B193-1C011E39C0C9}"/>
              </a:ext>
            </a:extLst>
          </p:cNvPr>
          <p:cNvSpPr>
            <a:spLocks noGrp="1"/>
          </p:cNvSpPr>
          <p:nvPr>
            <p:ph idx="1"/>
          </p:nvPr>
        </p:nvSpPr>
        <p:spPr/>
        <p:txBody>
          <a:bodyPr/>
          <a:lstStyle/>
          <a:p>
            <a:pPr algn="l" rtl="0"/>
            <a:r>
              <a:rPr lang="zh-CN" b="0" i="0" u="none" baseline="0"/>
              <a:t>立即离开污染区 </a:t>
            </a:r>
          </a:p>
          <a:p>
            <a:pPr algn="l" rtl="0"/>
            <a:r>
              <a:rPr lang="zh-CN" b="0" i="0" u="none" baseline="0"/>
              <a:t>采取去污行动</a:t>
            </a:r>
          </a:p>
          <a:p>
            <a:pPr lvl="1" algn="l" rtl="0"/>
            <a:r>
              <a:rPr lang="zh-CN" b="0" i="0" u="none" baseline="0"/>
              <a:t>去除所有物品</a:t>
            </a:r>
          </a:p>
          <a:p>
            <a:pPr lvl="1" algn="l" rtl="0"/>
            <a:r>
              <a:rPr lang="zh-CN" b="0" i="0" u="none" baseline="0"/>
              <a:t>洗手</a:t>
            </a:r>
          </a:p>
          <a:p>
            <a:pPr lvl="1" algn="l" rtl="0"/>
            <a:r>
              <a:rPr lang="zh-CN" b="0" i="0" u="none" baseline="0"/>
              <a:t>冲洗全身</a:t>
            </a:r>
          </a:p>
          <a:p>
            <a:pPr lvl="1" algn="l" rtl="0"/>
            <a:r>
              <a:rPr lang="zh-CN" b="0" i="0" u="none" baseline="0"/>
              <a:t>蘸干身体 </a:t>
            </a:r>
          </a:p>
          <a:p>
            <a:pPr algn="l" rtl="0"/>
            <a:r>
              <a:rPr lang="zh-CN" b="0" i="0" u="none" baseline="0"/>
              <a:t>汇报去污情况 </a:t>
            </a:r>
          </a:p>
        </p:txBody>
      </p:sp>
      <p:sp>
        <p:nvSpPr>
          <p:cNvPr id="3" name="Title 2">
            <a:extLst>
              <a:ext uri="{FF2B5EF4-FFF2-40B4-BE49-F238E27FC236}">
                <a16:creationId xmlns:a16="http://schemas.microsoft.com/office/drawing/2014/main" id="{F560F273-DF38-4381-8F5E-F556DA96ECEC}"/>
              </a:ext>
            </a:extLst>
          </p:cNvPr>
          <p:cNvSpPr>
            <a:spLocks noGrp="1"/>
          </p:cNvSpPr>
          <p:nvPr>
            <p:ph type="title"/>
          </p:nvPr>
        </p:nvSpPr>
        <p:spPr>
          <a:xfrm>
            <a:off x="315142" y="320678"/>
            <a:ext cx="5806851" cy="1017672"/>
          </a:xfrm>
        </p:spPr>
        <p:txBody>
          <a:bodyPr>
            <a:normAutofit/>
          </a:bodyPr>
          <a:lstStyle/>
          <a:p>
            <a:pPr algn="l" rtl="0"/>
            <a:r>
              <a:rPr lang="zh-CN" b="1" i="1" u="none" baseline="0"/>
              <a:t>基本去污程序</a:t>
            </a:r>
          </a:p>
        </p:txBody>
      </p:sp>
      <p:sp>
        <p:nvSpPr>
          <p:cNvPr id="4" name="Text Placeholder 3">
            <a:extLst>
              <a:ext uri="{FF2B5EF4-FFF2-40B4-BE49-F238E27FC236}">
                <a16:creationId xmlns:a16="http://schemas.microsoft.com/office/drawing/2014/main" id="{2D4E3520-DA92-4516-BF10-7446ED49BB15}"/>
              </a:ext>
            </a:extLst>
          </p:cNvPr>
          <p:cNvSpPr>
            <a:spLocks noGrp="1"/>
          </p:cNvSpPr>
          <p:nvPr>
            <p:ph type="body" sz="quarter" idx="10"/>
          </p:nvPr>
        </p:nvSpPr>
        <p:spPr/>
        <p:txBody>
          <a:bodyPr/>
          <a:lstStyle/>
          <a:p>
            <a:pPr algn="l" rtl="0"/>
            <a:r>
              <a:rPr lang="zh-CN" b="0" i="0" u="none" baseline="0"/>
              <a:t>社区紧急响应小组 (CERT) 基础培训第 8 单元：恐怖主义和社区紧急响应小组 (CERT)</a:t>
            </a:r>
          </a:p>
        </p:txBody>
      </p:sp>
      <p:sp>
        <p:nvSpPr>
          <p:cNvPr id="5" name="Text Placeholder 4">
            <a:extLst>
              <a:ext uri="{FF2B5EF4-FFF2-40B4-BE49-F238E27FC236}">
                <a16:creationId xmlns:a16="http://schemas.microsoft.com/office/drawing/2014/main" id="{EC5E8A3E-258B-4B1D-BA5E-6B9BF9FC59C4}"/>
              </a:ext>
            </a:extLst>
          </p:cNvPr>
          <p:cNvSpPr>
            <a:spLocks noGrp="1"/>
          </p:cNvSpPr>
          <p:nvPr>
            <p:ph type="body" sz="quarter" idx="11"/>
          </p:nvPr>
        </p:nvSpPr>
        <p:spPr/>
        <p:txBody>
          <a:bodyPr/>
          <a:lstStyle/>
          <a:p>
            <a:pPr algn="r" rtl="0"/>
            <a:r>
              <a:rPr lang="zh-CN" b="0" i="0" u="none" baseline="0"/>
              <a:t>8-15</a:t>
            </a:r>
          </a:p>
        </p:txBody>
      </p:sp>
      <p:sp>
        <p:nvSpPr>
          <p:cNvPr id="7" name="Content Placeholder 6">
            <a:extLst>
              <a:ext uri="{FF2B5EF4-FFF2-40B4-BE49-F238E27FC236}">
                <a16:creationId xmlns:a16="http://schemas.microsoft.com/office/drawing/2014/main" id="{D9D4AA05-D2EF-48DD-AEB7-06266802F727}"/>
              </a:ext>
            </a:extLst>
          </p:cNvPr>
          <p:cNvSpPr>
            <a:spLocks noGrp="1"/>
          </p:cNvSpPr>
          <p:nvPr>
            <p:ph sz="quarter" idx="12"/>
          </p:nvPr>
        </p:nvSpPr>
        <p:spPr/>
        <p:txBody>
          <a:bodyPr/>
          <a:lstStyle/>
          <a:p>
            <a:pPr rtl="0"/>
            <a:r>
              <a:rPr lang="zh-CN" b="0" i="0" u="none" baseline="0"/>
              <a:t>PM 8-13</a:t>
            </a:r>
          </a:p>
        </p:txBody>
      </p:sp>
      <p:pic>
        <p:nvPicPr>
          <p:cNvPr id="6" name="Picture 5" descr="维护清洁。图片展示了一人正在洗手。">
            <a:extLst>
              <a:ext uri="{FF2B5EF4-FFF2-40B4-BE49-F238E27FC236}">
                <a16:creationId xmlns:a16="http://schemas.microsoft.com/office/drawing/2014/main" id="{6D31A48E-9C89-4172-8D38-9A45DD840B2C}"/>
              </a:ext>
            </a:extLst>
          </p:cNvPr>
          <p:cNvPicPr>
            <a:picLocks noChangeAspect="1"/>
          </p:cNvPicPr>
          <p:nvPr/>
        </p:nvPicPr>
        <p:blipFill>
          <a:blip r:embed="rId2"/>
          <a:stretch>
            <a:fillRect/>
          </a:stretch>
        </p:blipFill>
        <p:spPr>
          <a:xfrm>
            <a:off x="5868784" y="1647455"/>
            <a:ext cx="2647581" cy="4108179"/>
          </a:xfrm>
          <a:prstGeom prst="rect">
            <a:avLst/>
          </a:prstGeom>
        </p:spPr>
      </p:pic>
    </p:spTree>
    <p:extLst>
      <p:ext uri="{BB962C8B-B14F-4D97-AF65-F5344CB8AC3E}">
        <p14:creationId xmlns:p14="http://schemas.microsoft.com/office/powerpoint/2010/main" val="1146778607"/>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2E6762-33BC-4863-9567-49A4EB84365C}"/>
              </a:ext>
            </a:extLst>
          </p:cNvPr>
          <p:cNvSpPr>
            <a:spLocks noGrp="1"/>
          </p:cNvSpPr>
          <p:nvPr>
            <p:ph idx="1"/>
          </p:nvPr>
        </p:nvSpPr>
        <p:spPr/>
        <p:txBody>
          <a:bodyPr/>
          <a:lstStyle/>
          <a:p>
            <a:pPr algn="l" rtl="0"/>
            <a:r>
              <a:rPr lang="zh-CN" b="0" i="0" u="none" baseline="0"/>
              <a:t>该地区出现一些不正常的蒸汽或烟雾，或发生这种情况时与当天时间不符 </a:t>
            </a:r>
          </a:p>
          <a:p>
            <a:pPr algn="l" rtl="0"/>
            <a:r>
              <a:rPr lang="zh-CN" b="0" i="0" u="none" baseline="0"/>
              <a:t>不应出现在该地和无人看管的包裹、箱子或车辆 </a:t>
            </a:r>
          </a:p>
          <a:p>
            <a:pPr algn="l" rtl="0"/>
            <a:r>
              <a:rPr lang="zh-CN" b="0" i="0" u="none" baseline="0"/>
              <a:t>如果您发现任何这类指标</a:t>
            </a:r>
          </a:p>
          <a:p>
            <a:pPr lvl="1" algn="l" rtl="0"/>
            <a:r>
              <a:rPr lang="zh-CN" b="0" i="0" u="none" baseline="0"/>
              <a:t>禁止接触</a:t>
            </a:r>
          </a:p>
          <a:p>
            <a:pPr lvl="1" algn="l" rtl="0"/>
            <a:r>
              <a:rPr lang="zh-CN" b="0" i="0" u="none" baseline="0"/>
              <a:t>远离此地</a:t>
            </a:r>
          </a:p>
          <a:p>
            <a:pPr lvl="1" algn="l" rtl="0"/>
            <a:r>
              <a:rPr lang="zh-CN" b="0" i="0" u="none" baseline="0"/>
              <a:t>报告 </a:t>
            </a:r>
          </a:p>
        </p:txBody>
      </p:sp>
      <p:sp>
        <p:nvSpPr>
          <p:cNvPr id="3" name="Title 2">
            <a:extLst>
              <a:ext uri="{FF2B5EF4-FFF2-40B4-BE49-F238E27FC236}">
                <a16:creationId xmlns:a16="http://schemas.microsoft.com/office/drawing/2014/main" id="{4F26976D-F9EE-466E-891C-6BE5761F07F2}"/>
              </a:ext>
            </a:extLst>
          </p:cNvPr>
          <p:cNvSpPr>
            <a:spLocks noGrp="1"/>
          </p:cNvSpPr>
          <p:nvPr>
            <p:ph type="title"/>
          </p:nvPr>
        </p:nvSpPr>
        <p:spPr>
          <a:xfrm>
            <a:off x="315142" y="320678"/>
            <a:ext cx="5806851" cy="1017672"/>
          </a:xfrm>
        </p:spPr>
        <p:txBody>
          <a:bodyPr/>
          <a:lstStyle/>
          <a:p>
            <a:pPr algn="l" rtl="0"/>
            <a:r>
              <a:rPr lang="zh-CN" b="1" i="1" u="none" baseline="0"/>
              <a:t>CBRNE 指标</a:t>
            </a:r>
          </a:p>
        </p:txBody>
      </p:sp>
      <p:sp>
        <p:nvSpPr>
          <p:cNvPr id="4" name="Text Placeholder 3">
            <a:extLst>
              <a:ext uri="{FF2B5EF4-FFF2-40B4-BE49-F238E27FC236}">
                <a16:creationId xmlns:a16="http://schemas.microsoft.com/office/drawing/2014/main" id="{5556F019-FF68-42E4-9595-C6DA6A1E7037}"/>
              </a:ext>
            </a:extLst>
          </p:cNvPr>
          <p:cNvSpPr>
            <a:spLocks noGrp="1"/>
          </p:cNvSpPr>
          <p:nvPr>
            <p:ph type="body" sz="quarter" idx="10"/>
          </p:nvPr>
        </p:nvSpPr>
        <p:spPr/>
        <p:txBody>
          <a:bodyPr/>
          <a:lstStyle/>
          <a:p>
            <a:pPr algn="l" rtl="0"/>
            <a:r>
              <a:rPr lang="zh-CN" b="0" i="0" u="none" baseline="0"/>
              <a:t>社区紧急响应小组 (CERT) 基础培训第 8 单元：恐怖主义和社区紧急响应小组 (CERT)</a:t>
            </a:r>
          </a:p>
        </p:txBody>
      </p:sp>
      <p:sp>
        <p:nvSpPr>
          <p:cNvPr id="5" name="Text Placeholder 4">
            <a:extLst>
              <a:ext uri="{FF2B5EF4-FFF2-40B4-BE49-F238E27FC236}">
                <a16:creationId xmlns:a16="http://schemas.microsoft.com/office/drawing/2014/main" id="{ADB49E35-742E-44F9-B5AA-20CC7A0D751F}"/>
              </a:ext>
            </a:extLst>
          </p:cNvPr>
          <p:cNvSpPr>
            <a:spLocks noGrp="1"/>
          </p:cNvSpPr>
          <p:nvPr>
            <p:ph type="body" sz="quarter" idx="11"/>
          </p:nvPr>
        </p:nvSpPr>
        <p:spPr/>
        <p:txBody>
          <a:bodyPr/>
          <a:lstStyle/>
          <a:p>
            <a:pPr algn="r" rtl="0"/>
            <a:r>
              <a:rPr lang="zh-CN" b="0" i="0" u="none" baseline="0"/>
              <a:t>8-16</a:t>
            </a:r>
          </a:p>
        </p:txBody>
      </p:sp>
      <p:sp>
        <p:nvSpPr>
          <p:cNvPr id="6" name="Content Placeholder 5">
            <a:extLst>
              <a:ext uri="{FF2B5EF4-FFF2-40B4-BE49-F238E27FC236}">
                <a16:creationId xmlns:a16="http://schemas.microsoft.com/office/drawing/2014/main" id="{0C0356C9-6050-4208-87F5-A5EFC9D8FF94}"/>
              </a:ext>
            </a:extLst>
          </p:cNvPr>
          <p:cNvSpPr>
            <a:spLocks noGrp="1"/>
          </p:cNvSpPr>
          <p:nvPr>
            <p:ph sz="quarter" idx="12"/>
          </p:nvPr>
        </p:nvSpPr>
        <p:spPr/>
        <p:txBody>
          <a:bodyPr/>
          <a:lstStyle/>
          <a:p>
            <a:pPr rtl="0"/>
            <a:r>
              <a:rPr lang="zh-CN" b="0" i="0" u="none" baseline="0"/>
              <a:t>PM 8-14</a:t>
            </a:r>
          </a:p>
        </p:txBody>
      </p:sp>
    </p:spTree>
    <p:extLst>
      <p:ext uri="{BB962C8B-B14F-4D97-AF65-F5344CB8AC3E}">
        <p14:creationId xmlns:p14="http://schemas.microsoft.com/office/powerpoint/2010/main" val="310553729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C50E91-A760-4B4A-8C51-6AE9303B5B89}"/>
              </a:ext>
            </a:extLst>
          </p:cNvPr>
          <p:cNvSpPr>
            <a:spLocks noGrp="1"/>
          </p:cNvSpPr>
          <p:nvPr>
            <p:ph idx="1"/>
          </p:nvPr>
        </p:nvSpPr>
        <p:spPr>
          <a:xfrm>
            <a:off x="315142" y="1521229"/>
            <a:ext cx="4960243" cy="4781145"/>
          </a:xfrm>
        </p:spPr>
        <p:txBody>
          <a:bodyPr>
            <a:normAutofit/>
          </a:bodyPr>
          <a:lstStyle/>
          <a:p>
            <a:pPr algn="l" rtl="0"/>
            <a:r>
              <a:rPr lang="zh-CN" b="0" i="0" u="none" baseline="0" dirty="0"/>
              <a:t>核反应所派生出的毁灭性力量 </a:t>
            </a:r>
          </a:p>
          <a:p>
            <a:pPr algn="l" rtl="0"/>
            <a:r>
              <a:rPr lang="zh-CN" b="0" i="0" u="none" baseline="0" dirty="0"/>
              <a:t>随着污染物的弥散，受灾区域的范围将变大 </a:t>
            </a:r>
          </a:p>
          <a:p>
            <a:pPr algn="l" rtl="0"/>
            <a:r>
              <a:rPr lang="zh-CN" b="0" i="0" u="none" baseline="0" dirty="0"/>
              <a:t>初始袭击之后，仍旧可能造成伤亡 </a:t>
            </a:r>
          </a:p>
          <a:p>
            <a:pPr algn="l" rtl="0"/>
            <a:r>
              <a:rPr lang="zh-CN" b="0" i="0" u="none" baseline="0" dirty="0"/>
              <a:t>很难监控和跟踪长期影响 </a:t>
            </a:r>
          </a:p>
        </p:txBody>
      </p:sp>
      <p:sp>
        <p:nvSpPr>
          <p:cNvPr id="3" name="Title 2">
            <a:extLst>
              <a:ext uri="{FF2B5EF4-FFF2-40B4-BE49-F238E27FC236}">
                <a16:creationId xmlns:a16="http://schemas.microsoft.com/office/drawing/2014/main" id="{93332E11-B897-4EAD-9CFE-0F99E2D3627A}"/>
              </a:ext>
            </a:extLst>
          </p:cNvPr>
          <p:cNvSpPr>
            <a:spLocks noGrp="1"/>
          </p:cNvSpPr>
          <p:nvPr>
            <p:ph type="title"/>
          </p:nvPr>
        </p:nvSpPr>
        <p:spPr>
          <a:xfrm>
            <a:off x="315142" y="320678"/>
            <a:ext cx="5806851" cy="1017672"/>
          </a:xfrm>
        </p:spPr>
        <p:txBody>
          <a:bodyPr/>
          <a:lstStyle/>
          <a:p>
            <a:pPr algn="l" rtl="0"/>
            <a:r>
              <a:rPr lang="zh-CN" b="1" i="1" u="none" baseline="0"/>
              <a:t>核武器</a:t>
            </a:r>
          </a:p>
        </p:txBody>
      </p:sp>
      <p:sp>
        <p:nvSpPr>
          <p:cNvPr id="4" name="Text Placeholder 3">
            <a:extLst>
              <a:ext uri="{FF2B5EF4-FFF2-40B4-BE49-F238E27FC236}">
                <a16:creationId xmlns:a16="http://schemas.microsoft.com/office/drawing/2014/main" id="{29C832B8-E746-4F47-8058-360F050B73BE}"/>
              </a:ext>
            </a:extLst>
          </p:cNvPr>
          <p:cNvSpPr>
            <a:spLocks noGrp="1"/>
          </p:cNvSpPr>
          <p:nvPr>
            <p:ph type="body" sz="quarter" idx="10"/>
          </p:nvPr>
        </p:nvSpPr>
        <p:spPr/>
        <p:txBody>
          <a:bodyPr/>
          <a:lstStyle/>
          <a:p>
            <a:pPr algn="l" rtl="0"/>
            <a:r>
              <a:rPr lang="zh-CN" b="0" i="0" u="none" baseline="0"/>
              <a:t>社区紧急响应小组 (CERT) 基础培训第 8 单元：恐怖主义和社区紧急响应小组 (CERT)</a:t>
            </a:r>
          </a:p>
        </p:txBody>
      </p:sp>
      <p:sp>
        <p:nvSpPr>
          <p:cNvPr id="5" name="Text Placeholder 4">
            <a:extLst>
              <a:ext uri="{FF2B5EF4-FFF2-40B4-BE49-F238E27FC236}">
                <a16:creationId xmlns:a16="http://schemas.microsoft.com/office/drawing/2014/main" id="{3D637DE1-6A6C-41A3-8873-7D49E9F4B9E5}"/>
              </a:ext>
            </a:extLst>
          </p:cNvPr>
          <p:cNvSpPr>
            <a:spLocks noGrp="1"/>
          </p:cNvSpPr>
          <p:nvPr>
            <p:ph type="body" sz="quarter" idx="11"/>
          </p:nvPr>
        </p:nvSpPr>
        <p:spPr/>
        <p:txBody>
          <a:bodyPr/>
          <a:lstStyle/>
          <a:p>
            <a:pPr algn="r" rtl="0"/>
            <a:r>
              <a:rPr lang="zh-CN" b="0" i="0" u="none" baseline="0"/>
              <a:t>8-17</a:t>
            </a:r>
          </a:p>
        </p:txBody>
      </p:sp>
      <p:sp>
        <p:nvSpPr>
          <p:cNvPr id="7" name="Content Placeholder 6">
            <a:extLst>
              <a:ext uri="{FF2B5EF4-FFF2-40B4-BE49-F238E27FC236}">
                <a16:creationId xmlns:a16="http://schemas.microsoft.com/office/drawing/2014/main" id="{715359B2-CA11-41C6-B0CB-B1A4AFE052D9}"/>
              </a:ext>
            </a:extLst>
          </p:cNvPr>
          <p:cNvSpPr>
            <a:spLocks noGrp="1"/>
          </p:cNvSpPr>
          <p:nvPr>
            <p:ph sz="quarter" idx="12"/>
          </p:nvPr>
        </p:nvSpPr>
        <p:spPr/>
        <p:txBody>
          <a:bodyPr/>
          <a:lstStyle/>
          <a:p>
            <a:pPr rtl="0"/>
            <a:r>
              <a:rPr lang="zh-CN" b="0" i="0" u="none" baseline="0"/>
              <a:t>PM 8-14</a:t>
            </a:r>
          </a:p>
        </p:txBody>
      </p:sp>
      <p:pic>
        <p:nvPicPr>
          <p:cNvPr id="6" name="Picture 5" descr="核武器。图片展示了一个写有“禁止携带毒品或核武器进入”的标识。">
            <a:extLst>
              <a:ext uri="{FF2B5EF4-FFF2-40B4-BE49-F238E27FC236}">
                <a16:creationId xmlns:a16="http://schemas.microsoft.com/office/drawing/2014/main" id="{E7E329A4-652F-48F5-BAED-A9472EBE9CC1}"/>
              </a:ext>
            </a:extLst>
          </p:cNvPr>
          <p:cNvPicPr>
            <a:picLocks noChangeAspect="1"/>
          </p:cNvPicPr>
          <p:nvPr/>
        </p:nvPicPr>
        <p:blipFill>
          <a:blip r:embed="rId3"/>
          <a:stretch>
            <a:fillRect/>
          </a:stretch>
        </p:blipFill>
        <p:spPr>
          <a:xfrm>
            <a:off x="5353495" y="2589246"/>
            <a:ext cx="3607358" cy="2386888"/>
          </a:xfrm>
          <a:prstGeom prst="rect">
            <a:avLst/>
          </a:prstGeom>
        </p:spPr>
      </p:pic>
    </p:spTree>
    <p:extLst>
      <p:ext uri="{BB962C8B-B14F-4D97-AF65-F5344CB8AC3E}">
        <p14:creationId xmlns:p14="http://schemas.microsoft.com/office/powerpoint/2010/main" val="338968190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427FBB-46D9-4AF9-A931-C8EACC5F19C2}"/>
              </a:ext>
            </a:extLst>
          </p:cNvPr>
          <p:cNvSpPr>
            <a:spLocks noGrp="1"/>
          </p:cNvSpPr>
          <p:nvPr>
            <p:ph idx="1"/>
          </p:nvPr>
        </p:nvSpPr>
        <p:spPr/>
        <p:txBody>
          <a:bodyPr/>
          <a:lstStyle/>
          <a:p>
            <a:pPr algn="l" rtl="0"/>
            <a:r>
              <a:rPr lang="zh-CN" b="0" i="0" u="none" baseline="0"/>
              <a:t>关闭通风系统 </a:t>
            </a:r>
          </a:p>
          <a:p>
            <a:pPr algn="l" rtl="0"/>
            <a:r>
              <a:rPr lang="zh-CN" b="0" i="0" u="none" baseline="0"/>
              <a:t>抵达原地避难房间 </a:t>
            </a:r>
          </a:p>
          <a:p>
            <a:pPr algn="l" rtl="0"/>
            <a:r>
              <a:rPr lang="zh-CN" b="0" i="0" u="none" baseline="0"/>
              <a:t>使用预先裁切的塑料薄膜遮盖空气进出口 </a:t>
            </a:r>
          </a:p>
          <a:p>
            <a:pPr algn="l" rtl="0"/>
            <a:r>
              <a:rPr lang="zh-CN" b="0" i="0" u="none" baseline="0"/>
              <a:t>将塑料薄膜粘贴在门窗和通风口上 </a:t>
            </a:r>
          </a:p>
          <a:p>
            <a:pPr algn="l" rtl="0"/>
            <a:r>
              <a:rPr lang="zh-CN" b="0" i="0" u="none" baseline="0"/>
              <a:t>使用防水胶带密封其他区域 </a:t>
            </a:r>
          </a:p>
          <a:p>
            <a:pPr algn="l" rtl="0"/>
            <a:r>
              <a:rPr lang="zh-CN" b="0" i="0" u="none" baseline="0"/>
              <a:t>聆听电池驱动的收音机广播 </a:t>
            </a:r>
          </a:p>
          <a:p>
            <a:pPr algn="l" rtl="0"/>
            <a:r>
              <a:rPr lang="zh-CN" b="0" i="0" u="none" baseline="0"/>
              <a:t>一旦污染物已经散去，让房间通风 </a:t>
            </a:r>
          </a:p>
        </p:txBody>
      </p:sp>
      <p:sp>
        <p:nvSpPr>
          <p:cNvPr id="3" name="Title 2">
            <a:extLst>
              <a:ext uri="{FF2B5EF4-FFF2-40B4-BE49-F238E27FC236}">
                <a16:creationId xmlns:a16="http://schemas.microsoft.com/office/drawing/2014/main" id="{87805131-E99B-4E62-9DE4-42AF1FF105D9}"/>
              </a:ext>
            </a:extLst>
          </p:cNvPr>
          <p:cNvSpPr>
            <a:spLocks noGrp="1"/>
          </p:cNvSpPr>
          <p:nvPr>
            <p:ph type="title"/>
          </p:nvPr>
        </p:nvSpPr>
        <p:spPr>
          <a:xfrm>
            <a:off x="315142" y="320678"/>
            <a:ext cx="5806851" cy="1017672"/>
          </a:xfrm>
        </p:spPr>
        <p:txBody>
          <a:bodyPr>
            <a:normAutofit/>
          </a:bodyPr>
          <a:lstStyle/>
          <a:p>
            <a:pPr algn="l" rtl="0"/>
            <a:r>
              <a:rPr lang="zh-CN" b="1" i="1" u="none" baseline="0"/>
              <a:t>原地避难程序</a:t>
            </a:r>
          </a:p>
        </p:txBody>
      </p:sp>
      <p:sp>
        <p:nvSpPr>
          <p:cNvPr id="4" name="Text Placeholder 3">
            <a:extLst>
              <a:ext uri="{FF2B5EF4-FFF2-40B4-BE49-F238E27FC236}">
                <a16:creationId xmlns:a16="http://schemas.microsoft.com/office/drawing/2014/main" id="{E37F9636-CBE1-4AF1-BCC9-2600032F1EB1}"/>
              </a:ext>
            </a:extLst>
          </p:cNvPr>
          <p:cNvSpPr>
            <a:spLocks noGrp="1"/>
          </p:cNvSpPr>
          <p:nvPr>
            <p:ph type="body" sz="quarter" idx="10"/>
          </p:nvPr>
        </p:nvSpPr>
        <p:spPr/>
        <p:txBody>
          <a:bodyPr/>
          <a:lstStyle/>
          <a:p>
            <a:pPr algn="l" rtl="0"/>
            <a:r>
              <a:rPr lang="zh-CN" b="0" i="0" u="none" baseline="0"/>
              <a:t>社区紧急响应小组 (CERT) 基础培训第 8 单元：恐怖主义和社区紧急响应小组 (CERT)</a:t>
            </a:r>
          </a:p>
        </p:txBody>
      </p:sp>
      <p:sp>
        <p:nvSpPr>
          <p:cNvPr id="5" name="Text Placeholder 4">
            <a:extLst>
              <a:ext uri="{FF2B5EF4-FFF2-40B4-BE49-F238E27FC236}">
                <a16:creationId xmlns:a16="http://schemas.microsoft.com/office/drawing/2014/main" id="{5D7BDEB4-5865-4363-85AF-CDCDA7E4928E}"/>
              </a:ext>
            </a:extLst>
          </p:cNvPr>
          <p:cNvSpPr>
            <a:spLocks noGrp="1"/>
          </p:cNvSpPr>
          <p:nvPr>
            <p:ph type="body" sz="quarter" idx="11"/>
          </p:nvPr>
        </p:nvSpPr>
        <p:spPr/>
        <p:txBody>
          <a:bodyPr/>
          <a:lstStyle/>
          <a:p>
            <a:pPr algn="r" rtl="0"/>
            <a:r>
              <a:rPr lang="zh-CN" b="0" i="0" u="none" baseline="0"/>
              <a:t>8-18</a:t>
            </a:r>
          </a:p>
        </p:txBody>
      </p:sp>
      <p:sp>
        <p:nvSpPr>
          <p:cNvPr id="6" name="Content Placeholder 5">
            <a:extLst>
              <a:ext uri="{FF2B5EF4-FFF2-40B4-BE49-F238E27FC236}">
                <a16:creationId xmlns:a16="http://schemas.microsoft.com/office/drawing/2014/main" id="{DCBCD6CC-32E2-490A-AE20-79FF47B20234}"/>
              </a:ext>
            </a:extLst>
          </p:cNvPr>
          <p:cNvSpPr>
            <a:spLocks noGrp="1"/>
          </p:cNvSpPr>
          <p:nvPr>
            <p:ph sz="quarter" idx="12"/>
          </p:nvPr>
        </p:nvSpPr>
        <p:spPr/>
        <p:txBody>
          <a:bodyPr/>
          <a:lstStyle/>
          <a:p>
            <a:pPr rtl="0"/>
            <a:r>
              <a:rPr lang="zh-CN" b="0" i="0" u="none" baseline="0"/>
              <a:t>8-15</a:t>
            </a:r>
          </a:p>
        </p:txBody>
      </p:sp>
    </p:spTree>
    <p:extLst>
      <p:ext uri="{BB962C8B-B14F-4D97-AF65-F5344CB8AC3E}">
        <p14:creationId xmlns:p14="http://schemas.microsoft.com/office/powerpoint/2010/main" val="186249786"/>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0FFE69-4B18-4745-8E3B-6F11EB2C7F21}"/>
              </a:ext>
            </a:extLst>
          </p:cNvPr>
          <p:cNvSpPr>
            <a:spLocks noGrp="1"/>
          </p:cNvSpPr>
          <p:nvPr>
            <p:ph idx="1"/>
          </p:nvPr>
        </p:nvSpPr>
        <p:spPr/>
        <p:txBody>
          <a:bodyPr>
            <a:normAutofit/>
          </a:bodyPr>
          <a:lstStyle/>
          <a:p>
            <a:pPr algn="l" rtl="0"/>
            <a:r>
              <a:rPr lang="zh-CN" sz="2400" b="0" i="0" u="none" baseline="0"/>
              <a:t>当恐怖分子进行袭击时，他们的目标是：</a:t>
            </a:r>
          </a:p>
          <a:p>
            <a:pPr lvl="1" algn="l" rtl="0"/>
            <a:r>
              <a:rPr lang="zh-CN" sz="2000" b="0" i="0" u="none" baseline="0"/>
              <a:t>制造大规模伤亡</a:t>
            </a:r>
          </a:p>
          <a:p>
            <a:pPr lvl="1" algn="l" rtl="0"/>
            <a:r>
              <a:rPr lang="zh-CN" sz="2000" b="0" i="0" u="none" baseline="0"/>
              <a:t>干扰关键资源、重要服务和经济</a:t>
            </a:r>
          </a:p>
          <a:p>
            <a:pPr lvl="1" algn="l" rtl="0"/>
            <a:r>
              <a:rPr lang="zh-CN" sz="2000" b="0" i="0" u="none" baseline="0"/>
              <a:t>制造恐惧 </a:t>
            </a:r>
          </a:p>
          <a:p>
            <a:pPr algn="l" rtl="0"/>
            <a:r>
              <a:rPr lang="zh-CN" sz="2400" b="0" i="0" u="none" baseline="0"/>
              <a:t>新的策略</a:t>
            </a:r>
          </a:p>
          <a:p>
            <a:pPr lvl="1" algn="l" rtl="0"/>
            <a:r>
              <a:rPr lang="zh-CN" sz="2000" b="0" i="0" u="none" baseline="0"/>
              <a:t>枪击人员</a:t>
            </a:r>
          </a:p>
          <a:p>
            <a:pPr lvl="1" algn="l" rtl="0"/>
            <a:r>
              <a:rPr lang="zh-CN" sz="2000" b="0" i="0" u="none" baseline="0"/>
              <a:t>自制爆炸设备 (IED)</a:t>
            </a:r>
          </a:p>
          <a:p>
            <a:pPr lvl="1" algn="l" rtl="0"/>
            <a:r>
              <a:rPr lang="zh-CN" sz="2000" b="0" i="0" u="none" baseline="0"/>
              <a:t>复杂协调的恐怖主义袭击</a:t>
            </a:r>
          </a:p>
          <a:p>
            <a:pPr lvl="1" algn="l" rtl="0"/>
            <a:r>
              <a:rPr lang="zh-CN" sz="2000" b="0" i="0" u="none" baseline="0"/>
              <a:t>网络袭击 </a:t>
            </a:r>
          </a:p>
          <a:p>
            <a:pPr algn="l" rtl="0"/>
            <a:r>
              <a:rPr lang="zh-CN" sz="2400" b="0" i="0" u="none" baseline="0"/>
              <a:t>社区紧急响应小组 (CERT) 的志愿者没有适当设备、也未经受过培训来响应恐怖主义袭击事故 </a:t>
            </a:r>
          </a:p>
        </p:txBody>
      </p:sp>
      <p:sp>
        <p:nvSpPr>
          <p:cNvPr id="3" name="Title 2">
            <a:extLst>
              <a:ext uri="{FF2B5EF4-FFF2-40B4-BE49-F238E27FC236}">
                <a16:creationId xmlns:a16="http://schemas.microsoft.com/office/drawing/2014/main" id="{25CD6A38-DAE5-4331-919E-3FED4D42E008}"/>
              </a:ext>
            </a:extLst>
          </p:cNvPr>
          <p:cNvSpPr>
            <a:spLocks noGrp="1"/>
          </p:cNvSpPr>
          <p:nvPr>
            <p:ph type="title"/>
          </p:nvPr>
        </p:nvSpPr>
        <p:spPr>
          <a:xfrm>
            <a:off x="315142" y="320678"/>
            <a:ext cx="5806851" cy="1017672"/>
          </a:xfrm>
        </p:spPr>
        <p:txBody>
          <a:bodyPr/>
          <a:lstStyle/>
          <a:p>
            <a:pPr algn="l" rtl="0"/>
            <a:r>
              <a:rPr lang="zh-CN" b="1" i="1" u="none" baseline="0"/>
              <a:t>单元小结</a:t>
            </a:r>
          </a:p>
        </p:txBody>
      </p:sp>
      <p:sp>
        <p:nvSpPr>
          <p:cNvPr id="4" name="Text Placeholder 3">
            <a:extLst>
              <a:ext uri="{FF2B5EF4-FFF2-40B4-BE49-F238E27FC236}">
                <a16:creationId xmlns:a16="http://schemas.microsoft.com/office/drawing/2014/main" id="{06A0A58F-7908-4826-A4B4-F27D4C53C225}"/>
              </a:ext>
            </a:extLst>
          </p:cNvPr>
          <p:cNvSpPr>
            <a:spLocks noGrp="1"/>
          </p:cNvSpPr>
          <p:nvPr>
            <p:ph type="body" sz="quarter" idx="10"/>
          </p:nvPr>
        </p:nvSpPr>
        <p:spPr/>
        <p:txBody>
          <a:bodyPr/>
          <a:lstStyle/>
          <a:p>
            <a:pPr algn="l" rtl="0"/>
            <a:r>
              <a:rPr lang="zh-CN" b="0" i="0" u="none" baseline="0"/>
              <a:t>社区紧急响应小组 (CERT) 基础培训第 8 单元：恐怖主义和社区紧急响应小组 (CERT)</a:t>
            </a:r>
          </a:p>
        </p:txBody>
      </p:sp>
      <p:sp>
        <p:nvSpPr>
          <p:cNvPr id="5" name="Text Placeholder 4">
            <a:extLst>
              <a:ext uri="{FF2B5EF4-FFF2-40B4-BE49-F238E27FC236}">
                <a16:creationId xmlns:a16="http://schemas.microsoft.com/office/drawing/2014/main" id="{E767D7CB-7201-4FCC-A42D-401B4D36DF68}"/>
              </a:ext>
            </a:extLst>
          </p:cNvPr>
          <p:cNvSpPr>
            <a:spLocks noGrp="1"/>
          </p:cNvSpPr>
          <p:nvPr>
            <p:ph type="body" sz="quarter" idx="11"/>
          </p:nvPr>
        </p:nvSpPr>
        <p:spPr/>
        <p:txBody>
          <a:bodyPr/>
          <a:lstStyle/>
          <a:p>
            <a:pPr algn="r" rtl="0"/>
            <a:r>
              <a:rPr lang="zh-CN" b="0" i="0" u="none" baseline="0"/>
              <a:t>8-19</a:t>
            </a:r>
          </a:p>
        </p:txBody>
      </p:sp>
      <p:sp>
        <p:nvSpPr>
          <p:cNvPr id="6" name="Content Placeholder 5">
            <a:extLst>
              <a:ext uri="{FF2B5EF4-FFF2-40B4-BE49-F238E27FC236}">
                <a16:creationId xmlns:a16="http://schemas.microsoft.com/office/drawing/2014/main" id="{D015CF69-B339-4293-AFB3-B6241779F2E3}"/>
              </a:ext>
            </a:extLst>
          </p:cNvPr>
          <p:cNvSpPr>
            <a:spLocks noGrp="1"/>
          </p:cNvSpPr>
          <p:nvPr>
            <p:ph sz="quarter" idx="12"/>
          </p:nvPr>
        </p:nvSpPr>
        <p:spPr/>
        <p:txBody>
          <a:bodyPr/>
          <a:lstStyle/>
          <a:p>
            <a:pPr rtl="0"/>
            <a:r>
              <a:rPr lang="zh-CN" b="0" i="0" u="none" baseline="0"/>
              <a:t>PM 8-17</a:t>
            </a:r>
          </a:p>
        </p:txBody>
      </p:sp>
    </p:spTree>
    <p:extLst>
      <p:ext uri="{BB962C8B-B14F-4D97-AF65-F5344CB8AC3E}">
        <p14:creationId xmlns:p14="http://schemas.microsoft.com/office/powerpoint/2010/main" val="2611045780"/>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C77E62-D5D8-4DC6-B9A4-A9048A2B9A14}"/>
              </a:ext>
            </a:extLst>
          </p:cNvPr>
          <p:cNvSpPr>
            <a:spLocks noGrp="1"/>
          </p:cNvSpPr>
          <p:nvPr>
            <p:ph idx="1"/>
          </p:nvPr>
        </p:nvSpPr>
        <p:spPr/>
        <p:txBody>
          <a:bodyPr/>
          <a:lstStyle/>
          <a:p>
            <a:pPr algn="l" rtl="0"/>
            <a:r>
              <a:rPr lang="zh-CN" b="0" i="0" u="none" baseline="0"/>
              <a:t>请预习下一章的资料 </a:t>
            </a:r>
          </a:p>
          <a:p>
            <a:pPr algn="l" rtl="0"/>
            <a:r>
              <a:rPr lang="zh-CN" b="0" i="0" u="none" baseline="0"/>
              <a:t>穿着适合下一章的适用衣物 </a:t>
            </a:r>
          </a:p>
        </p:txBody>
      </p:sp>
      <p:sp>
        <p:nvSpPr>
          <p:cNvPr id="3" name="Title 2">
            <a:extLst>
              <a:ext uri="{FF2B5EF4-FFF2-40B4-BE49-F238E27FC236}">
                <a16:creationId xmlns:a16="http://schemas.microsoft.com/office/drawing/2014/main" id="{5C394776-D006-4DC6-847E-052AAD6FE962}"/>
              </a:ext>
            </a:extLst>
          </p:cNvPr>
          <p:cNvSpPr>
            <a:spLocks noGrp="1"/>
          </p:cNvSpPr>
          <p:nvPr>
            <p:ph type="title"/>
          </p:nvPr>
        </p:nvSpPr>
        <p:spPr>
          <a:xfrm>
            <a:off x="315142" y="320678"/>
            <a:ext cx="5806851" cy="1017672"/>
          </a:xfrm>
        </p:spPr>
        <p:txBody>
          <a:bodyPr>
            <a:normAutofit/>
          </a:bodyPr>
          <a:lstStyle/>
          <a:p>
            <a:pPr algn="l" rtl="0"/>
            <a:r>
              <a:rPr lang="zh-CN" b="1" i="1" u="none" baseline="0"/>
              <a:t>家庭作业</a:t>
            </a:r>
          </a:p>
        </p:txBody>
      </p:sp>
      <p:sp>
        <p:nvSpPr>
          <p:cNvPr id="4" name="Text Placeholder 3">
            <a:extLst>
              <a:ext uri="{FF2B5EF4-FFF2-40B4-BE49-F238E27FC236}">
                <a16:creationId xmlns:a16="http://schemas.microsoft.com/office/drawing/2014/main" id="{FF9935FF-64D2-4DE0-AE9E-76808908398F}"/>
              </a:ext>
            </a:extLst>
          </p:cNvPr>
          <p:cNvSpPr>
            <a:spLocks noGrp="1"/>
          </p:cNvSpPr>
          <p:nvPr>
            <p:ph type="body" sz="quarter" idx="10"/>
          </p:nvPr>
        </p:nvSpPr>
        <p:spPr/>
        <p:txBody>
          <a:bodyPr/>
          <a:lstStyle/>
          <a:p>
            <a:pPr algn="l" rtl="0"/>
            <a:r>
              <a:rPr lang="zh-CN" b="0" i="0" u="none" baseline="0"/>
              <a:t>社区紧急响应小组 (CERT) 基础培训第 8 单元：恐怖主义和社区紧急响应小组 (CERT)</a:t>
            </a:r>
          </a:p>
        </p:txBody>
      </p:sp>
      <p:sp>
        <p:nvSpPr>
          <p:cNvPr id="5" name="Text Placeholder 4">
            <a:extLst>
              <a:ext uri="{FF2B5EF4-FFF2-40B4-BE49-F238E27FC236}">
                <a16:creationId xmlns:a16="http://schemas.microsoft.com/office/drawing/2014/main" id="{0573DD68-A14F-4150-8ADB-BD32752491E7}"/>
              </a:ext>
            </a:extLst>
          </p:cNvPr>
          <p:cNvSpPr>
            <a:spLocks noGrp="1"/>
          </p:cNvSpPr>
          <p:nvPr>
            <p:ph type="body" sz="quarter" idx="11"/>
          </p:nvPr>
        </p:nvSpPr>
        <p:spPr/>
        <p:txBody>
          <a:bodyPr/>
          <a:lstStyle/>
          <a:p>
            <a:pPr algn="r" rtl="0"/>
            <a:r>
              <a:rPr lang="zh-CN" b="0" i="0" u="none" baseline="0"/>
              <a:t>8-20</a:t>
            </a:r>
          </a:p>
        </p:txBody>
      </p:sp>
      <p:sp>
        <p:nvSpPr>
          <p:cNvPr id="7" name="Content Placeholder 6">
            <a:extLst>
              <a:ext uri="{FF2B5EF4-FFF2-40B4-BE49-F238E27FC236}">
                <a16:creationId xmlns:a16="http://schemas.microsoft.com/office/drawing/2014/main" id="{1B65075E-C1A4-4657-8C4B-7C871F4BB287}"/>
              </a:ext>
            </a:extLst>
          </p:cNvPr>
          <p:cNvSpPr>
            <a:spLocks noGrp="1"/>
          </p:cNvSpPr>
          <p:nvPr>
            <p:ph sz="quarter" idx="12"/>
          </p:nvPr>
        </p:nvSpPr>
        <p:spPr/>
        <p:txBody>
          <a:bodyPr/>
          <a:lstStyle/>
          <a:p>
            <a:pPr rtl="0"/>
            <a:r>
              <a:rPr lang="zh-CN" b="0" i="0" u="none" baseline="0"/>
              <a:t>PM 8-18</a:t>
            </a:r>
          </a:p>
        </p:txBody>
      </p:sp>
      <p:pic>
        <p:nvPicPr>
          <p:cNvPr id="6" name="Picture 5" descr="家庭作业。图片展示了四位志愿者为一名受害者提供援助。">
            <a:extLst>
              <a:ext uri="{FF2B5EF4-FFF2-40B4-BE49-F238E27FC236}">
                <a16:creationId xmlns:a16="http://schemas.microsoft.com/office/drawing/2014/main" id="{00E84CA7-B003-4122-A777-7A3396D44776}"/>
              </a:ext>
            </a:extLst>
          </p:cNvPr>
          <p:cNvPicPr>
            <a:picLocks noChangeAspect="1"/>
          </p:cNvPicPr>
          <p:nvPr/>
        </p:nvPicPr>
        <p:blipFill>
          <a:blip r:embed="rId2"/>
          <a:stretch>
            <a:fillRect/>
          </a:stretch>
        </p:blipFill>
        <p:spPr>
          <a:xfrm>
            <a:off x="2664337" y="2954776"/>
            <a:ext cx="3815326" cy="2533563"/>
          </a:xfrm>
          <a:prstGeom prst="rect">
            <a:avLst/>
          </a:prstGeom>
        </p:spPr>
      </p:pic>
    </p:spTree>
    <p:extLst>
      <p:ext uri="{BB962C8B-B14F-4D97-AF65-F5344CB8AC3E}">
        <p14:creationId xmlns:p14="http://schemas.microsoft.com/office/powerpoint/2010/main" val="6916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B89849-CF36-48EF-85E7-647B984C0B7D}"/>
              </a:ext>
            </a:extLst>
          </p:cNvPr>
          <p:cNvSpPr>
            <a:spLocks noGrp="1"/>
          </p:cNvSpPr>
          <p:nvPr>
            <p:ph idx="1"/>
          </p:nvPr>
        </p:nvSpPr>
        <p:spPr/>
        <p:txBody>
          <a:bodyPr>
            <a:normAutofit/>
          </a:bodyPr>
          <a:lstStyle/>
          <a:p>
            <a:pPr algn="l" rtl="0">
              <a:spcBef>
                <a:spcPts val="400"/>
              </a:spcBef>
            </a:pPr>
            <a:r>
              <a:rPr lang="zh-CN" b="1" i="0" u="none" baseline="0"/>
              <a:t>原地避难：封闭一个房间</a:t>
            </a:r>
          </a:p>
          <a:p>
            <a:pPr lvl="1" algn="l" rtl="0">
              <a:spcBef>
                <a:spcPts val="400"/>
              </a:spcBef>
            </a:pPr>
            <a:r>
              <a:rPr lang="zh-CN" b="0" i="0" u="none" baseline="0"/>
              <a:t>确定一个内部房间</a:t>
            </a:r>
          </a:p>
          <a:p>
            <a:pPr lvl="1" algn="l" rtl="0">
              <a:spcBef>
                <a:spcPts val="400"/>
              </a:spcBef>
            </a:pPr>
            <a:r>
              <a:rPr lang="zh-CN" b="0" i="0" u="none" baseline="0"/>
              <a:t>在此逗留几小时</a:t>
            </a:r>
          </a:p>
          <a:p>
            <a:pPr lvl="1" algn="l" rtl="0">
              <a:spcBef>
                <a:spcPts val="400"/>
              </a:spcBef>
            </a:pPr>
            <a:r>
              <a:rPr lang="zh-CN" b="0" i="0" u="none" baseline="0"/>
              <a:t>储存物资 </a:t>
            </a:r>
          </a:p>
          <a:p>
            <a:pPr algn="l" rtl="0">
              <a:spcBef>
                <a:spcPts val="400"/>
              </a:spcBef>
            </a:pPr>
            <a:r>
              <a:rPr lang="zh-CN" b="1" i="0" u="none" baseline="0"/>
              <a:t>用于长期逗留的避难所</a:t>
            </a:r>
          </a:p>
          <a:p>
            <a:pPr lvl="1" algn="l" rtl="0">
              <a:spcBef>
                <a:spcPts val="400"/>
              </a:spcBef>
            </a:pPr>
            <a:r>
              <a:rPr lang="zh-CN" b="0" i="0" u="none" baseline="0"/>
              <a:t>逗留时间为几天或高达 2 个星期</a:t>
            </a:r>
          </a:p>
          <a:p>
            <a:pPr lvl="1" algn="l" rtl="0">
              <a:spcBef>
                <a:spcPts val="400"/>
              </a:spcBef>
            </a:pPr>
            <a:r>
              <a:rPr lang="zh-CN" b="0" i="0" u="none" baseline="0"/>
              <a:t>储存应急物资 </a:t>
            </a:r>
          </a:p>
          <a:p>
            <a:pPr algn="l" rtl="0">
              <a:spcBef>
                <a:spcPts val="400"/>
              </a:spcBef>
            </a:pPr>
            <a:r>
              <a:rPr lang="zh-CN" b="1" i="0" u="none" baseline="0"/>
              <a:t>大规模治疗或社区避难所</a:t>
            </a:r>
          </a:p>
          <a:p>
            <a:pPr lvl="1" algn="l" rtl="0">
              <a:spcBef>
                <a:spcPts val="400"/>
              </a:spcBef>
            </a:pPr>
            <a:r>
              <a:rPr lang="zh-CN" b="0" i="0" u="none" baseline="0"/>
              <a:t>携带可维持 3 天的灾难物资套装</a:t>
            </a:r>
          </a:p>
          <a:p>
            <a:pPr lvl="1" algn="l" rtl="0">
              <a:spcBef>
                <a:spcPts val="400"/>
              </a:spcBef>
            </a:pPr>
            <a:r>
              <a:rPr lang="zh-CN" b="0" i="0" u="none" baseline="0"/>
              <a:t>避难所可提供大部分物资 </a:t>
            </a:r>
          </a:p>
          <a:p>
            <a:pPr algn="l" rtl="0">
              <a:spcBef>
                <a:spcPts val="400"/>
              </a:spcBef>
            </a:pPr>
            <a:endParaRPr lang="zh-CN" dirty="0"/>
          </a:p>
          <a:p>
            <a:pPr lvl="1" algn="l" rtl="0">
              <a:spcBef>
                <a:spcPts val="400"/>
              </a:spcBef>
            </a:pPr>
            <a:endParaRPr lang="zh-CN" dirty="0"/>
          </a:p>
          <a:p>
            <a:pPr algn="l" rtl="0">
              <a:spcBef>
                <a:spcPts val="400"/>
              </a:spcBef>
            </a:pPr>
            <a:endParaRPr lang="zh-CN" dirty="0"/>
          </a:p>
        </p:txBody>
      </p:sp>
      <p:sp>
        <p:nvSpPr>
          <p:cNvPr id="4" name="Title 3">
            <a:extLst>
              <a:ext uri="{FF2B5EF4-FFF2-40B4-BE49-F238E27FC236}">
                <a16:creationId xmlns:a16="http://schemas.microsoft.com/office/drawing/2014/main" id="{150342A4-F718-4347-A8EF-0B7CCF6F0B19}"/>
              </a:ext>
            </a:extLst>
          </p:cNvPr>
          <p:cNvSpPr>
            <a:spLocks noGrp="1"/>
          </p:cNvSpPr>
          <p:nvPr>
            <p:ph type="title"/>
          </p:nvPr>
        </p:nvSpPr>
        <p:spPr>
          <a:xfrm>
            <a:off x="315142" y="320678"/>
            <a:ext cx="5806851" cy="1017672"/>
          </a:xfrm>
        </p:spPr>
        <p:txBody>
          <a:bodyPr/>
          <a:lstStyle/>
          <a:p>
            <a:pPr algn="l" rtl="0"/>
            <a:r>
              <a:rPr lang="zh-CN" b="1" i="1" u="none" baseline="0"/>
              <a:t>避难</a:t>
            </a:r>
          </a:p>
        </p:txBody>
      </p:sp>
      <p:sp>
        <p:nvSpPr>
          <p:cNvPr id="5" name="Text Placeholder 4">
            <a:extLst>
              <a:ext uri="{FF2B5EF4-FFF2-40B4-BE49-F238E27FC236}">
                <a16:creationId xmlns:a16="http://schemas.microsoft.com/office/drawing/2014/main" id="{73B54959-D18E-4615-9358-3DC8F8DFFA77}"/>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6" name="Text Placeholder 5">
            <a:extLst>
              <a:ext uri="{FF2B5EF4-FFF2-40B4-BE49-F238E27FC236}">
                <a16:creationId xmlns:a16="http://schemas.microsoft.com/office/drawing/2014/main" id="{E7A73EA0-9388-431C-8373-CF43AC2B46F4}"/>
              </a:ext>
            </a:extLst>
          </p:cNvPr>
          <p:cNvSpPr>
            <a:spLocks noGrp="1"/>
          </p:cNvSpPr>
          <p:nvPr>
            <p:ph type="body" sz="quarter" idx="11"/>
          </p:nvPr>
        </p:nvSpPr>
        <p:spPr/>
        <p:txBody>
          <a:bodyPr/>
          <a:lstStyle/>
          <a:p>
            <a:pPr algn="r" rtl="0"/>
            <a:r>
              <a:rPr lang="zh-CN" b="0" i="0" u="none" baseline="0"/>
              <a:t>1-25</a:t>
            </a:r>
          </a:p>
        </p:txBody>
      </p:sp>
      <p:sp>
        <p:nvSpPr>
          <p:cNvPr id="3" name="Content Placeholder 2">
            <a:extLst>
              <a:ext uri="{FF2B5EF4-FFF2-40B4-BE49-F238E27FC236}">
                <a16:creationId xmlns:a16="http://schemas.microsoft.com/office/drawing/2014/main" id="{1D46271C-4679-4F84-B266-134FC9082CEC}"/>
              </a:ext>
            </a:extLst>
          </p:cNvPr>
          <p:cNvSpPr>
            <a:spLocks noGrp="1"/>
          </p:cNvSpPr>
          <p:nvPr>
            <p:ph sz="quarter" idx="12"/>
          </p:nvPr>
        </p:nvSpPr>
        <p:spPr/>
        <p:txBody>
          <a:bodyPr/>
          <a:lstStyle/>
          <a:p>
            <a:pPr rtl="0"/>
            <a:r>
              <a:rPr lang="zh-CN" b="0" i="0" u="none" baseline="0"/>
              <a:t>PM 1-19</a:t>
            </a:r>
          </a:p>
        </p:txBody>
      </p:sp>
    </p:spTree>
    <p:extLst>
      <p:ext uri="{BB962C8B-B14F-4D97-AF65-F5344CB8AC3E}">
        <p14:creationId xmlns:p14="http://schemas.microsoft.com/office/powerpoint/2010/main" val="1202860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6E75ED8-1CD4-4104-8F6E-9F47CA9A11C7}"/>
              </a:ext>
            </a:extLst>
          </p:cNvPr>
          <p:cNvSpPr>
            <a:spLocks noGrp="1"/>
          </p:cNvSpPr>
          <p:nvPr>
            <p:ph idx="1"/>
          </p:nvPr>
        </p:nvSpPr>
        <p:spPr/>
        <p:txBody>
          <a:bodyPr/>
          <a:lstStyle/>
          <a:p>
            <a:pPr algn="l" rtl="0"/>
            <a:r>
              <a:rPr lang="zh-CN" b="0" i="0" u="none" baseline="0"/>
              <a:t>缓和措施是指通过缓和灾难带来的影响以减少人员伤亡和财产损失，包括任何可预防紧急事件或减少灾难影响的活动 </a:t>
            </a:r>
          </a:p>
          <a:p>
            <a:pPr algn="l" rtl="0"/>
            <a:r>
              <a:rPr lang="zh-CN" b="0" i="0" u="none" baseline="0"/>
              <a:t>社区紧急响应小组 (CERT) 成员应当拥有充足的房屋所有人保险 </a:t>
            </a:r>
          </a:p>
          <a:p>
            <a:pPr lvl="1" algn="l" rtl="0"/>
            <a:r>
              <a:rPr lang="zh-CN" b="0" i="0" u="none" baseline="0"/>
              <a:t>若您位于洪灾区，请另行购置洪灾保险 </a:t>
            </a:r>
          </a:p>
          <a:p>
            <a:endParaRPr lang="zh-CN" dirty="0"/>
          </a:p>
        </p:txBody>
      </p:sp>
      <p:sp>
        <p:nvSpPr>
          <p:cNvPr id="7" name="Title 6">
            <a:extLst>
              <a:ext uri="{FF2B5EF4-FFF2-40B4-BE49-F238E27FC236}">
                <a16:creationId xmlns:a16="http://schemas.microsoft.com/office/drawing/2014/main" id="{587525BB-38E6-4EE0-99CC-8CA1C4FB4CE9}"/>
              </a:ext>
            </a:extLst>
          </p:cNvPr>
          <p:cNvSpPr>
            <a:spLocks noGrp="1"/>
          </p:cNvSpPr>
          <p:nvPr>
            <p:ph type="title"/>
          </p:nvPr>
        </p:nvSpPr>
        <p:spPr>
          <a:xfrm>
            <a:off x="315142" y="320678"/>
            <a:ext cx="5806851" cy="1017672"/>
          </a:xfrm>
        </p:spPr>
        <p:txBody>
          <a:bodyPr/>
          <a:lstStyle/>
          <a:p>
            <a:pPr algn="l" rtl="0"/>
            <a:r>
              <a:rPr lang="zh-CN" b="1" i="1" u="none" baseline="0"/>
              <a:t>缓和措施</a:t>
            </a:r>
          </a:p>
        </p:txBody>
      </p:sp>
      <p:sp>
        <p:nvSpPr>
          <p:cNvPr id="9" name="Text Placeholder 8">
            <a:extLst>
              <a:ext uri="{FF2B5EF4-FFF2-40B4-BE49-F238E27FC236}">
                <a16:creationId xmlns:a16="http://schemas.microsoft.com/office/drawing/2014/main" id="{01047DF9-8EA4-4B46-906D-FE36B1A7C091}"/>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10" name="Text Placeholder 9">
            <a:extLst>
              <a:ext uri="{FF2B5EF4-FFF2-40B4-BE49-F238E27FC236}">
                <a16:creationId xmlns:a16="http://schemas.microsoft.com/office/drawing/2014/main" id="{BADA2276-B5E2-4080-8C7E-CFE7DAB77D47}"/>
              </a:ext>
            </a:extLst>
          </p:cNvPr>
          <p:cNvSpPr>
            <a:spLocks noGrp="1"/>
          </p:cNvSpPr>
          <p:nvPr>
            <p:ph type="body" sz="quarter" idx="11"/>
          </p:nvPr>
        </p:nvSpPr>
        <p:spPr/>
        <p:txBody>
          <a:bodyPr/>
          <a:lstStyle/>
          <a:p>
            <a:pPr algn="r" rtl="0"/>
            <a:r>
              <a:rPr lang="zh-CN" b="0" i="0" u="none" baseline="0"/>
              <a:t>1-26</a:t>
            </a:r>
          </a:p>
        </p:txBody>
      </p:sp>
      <p:sp>
        <p:nvSpPr>
          <p:cNvPr id="2" name="Content Placeholder 1">
            <a:extLst>
              <a:ext uri="{FF2B5EF4-FFF2-40B4-BE49-F238E27FC236}">
                <a16:creationId xmlns:a16="http://schemas.microsoft.com/office/drawing/2014/main" id="{5A09EF20-410D-4189-BBC5-A8B775750723}"/>
              </a:ext>
            </a:extLst>
          </p:cNvPr>
          <p:cNvSpPr>
            <a:spLocks noGrp="1"/>
          </p:cNvSpPr>
          <p:nvPr>
            <p:ph sz="quarter" idx="12"/>
          </p:nvPr>
        </p:nvSpPr>
        <p:spPr/>
        <p:txBody>
          <a:bodyPr/>
          <a:lstStyle/>
          <a:p>
            <a:pPr rtl="0"/>
            <a:r>
              <a:rPr lang="zh-CN" b="0" i="0" u="none" baseline="0"/>
              <a:t>PM 1-20</a:t>
            </a:r>
          </a:p>
        </p:txBody>
      </p:sp>
    </p:spTree>
    <p:extLst>
      <p:ext uri="{BB962C8B-B14F-4D97-AF65-F5344CB8AC3E}">
        <p14:creationId xmlns:p14="http://schemas.microsoft.com/office/powerpoint/2010/main" val="4243268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795C09-AB7D-4DC3-917D-D59791257DEB}"/>
              </a:ext>
            </a:extLst>
          </p:cNvPr>
          <p:cNvSpPr>
            <a:spLocks noGrp="1"/>
          </p:cNvSpPr>
          <p:nvPr>
            <p:ph idx="1"/>
          </p:nvPr>
        </p:nvSpPr>
        <p:spPr/>
        <p:txBody>
          <a:bodyPr/>
          <a:lstStyle/>
          <a:p>
            <a:pPr algn="l" rtl="0"/>
            <a:r>
              <a:rPr lang="zh-CN" b="0" i="0" u="none" baseline="0"/>
              <a:t>将房屋固定在地基上 </a:t>
            </a:r>
          </a:p>
          <a:p>
            <a:pPr algn="l" rtl="0"/>
            <a:r>
              <a:rPr lang="zh-CN" b="0" i="0" u="none" baseline="0"/>
              <a:t>安装捆绑绳索或飓风绳索来强化屋顶 </a:t>
            </a:r>
          </a:p>
          <a:p>
            <a:pPr algn="l" rtl="0"/>
            <a:r>
              <a:rPr lang="zh-CN" b="0" i="0" u="none" baseline="0"/>
              <a:t>捆绑固定煤气罐和烟囱 </a:t>
            </a:r>
          </a:p>
          <a:p>
            <a:pPr algn="l" rtl="0"/>
            <a:r>
              <a:rPr lang="zh-CN" b="0" i="0" u="none" baseline="0"/>
              <a:t>将移动房屋捆绑固定到混凝土板上 </a:t>
            </a:r>
          </a:p>
          <a:p>
            <a:pPr algn="l" rtl="0"/>
            <a:r>
              <a:rPr lang="zh-CN" b="0" i="0" u="none" baseline="0"/>
              <a:t>抬高公用设施 </a:t>
            </a:r>
          </a:p>
          <a:p>
            <a:pPr algn="l" rtl="0"/>
            <a:r>
              <a:rPr lang="zh-CN" b="0" i="0" u="none" baseline="0"/>
              <a:t>构建一个安全房间 </a:t>
            </a:r>
          </a:p>
        </p:txBody>
      </p:sp>
      <p:sp>
        <p:nvSpPr>
          <p:cNvPr id="3" name="Title 2">
            <a:extLst>
              <a:ext uri="{FF2B5EF4-FFF2-40B4-BE49-F238E27FC236}">
                <a16:creationId xmlns:a16="http://schemas.microsoft.com/office/drawing/2014/main" id="{9CBA9A79-A4DD-4663-9514-78770D6AA4F9}"/>
              </a:ext>
            </a:extLst>
          </p:cNvPr>
          <p:cNvSpPr>
            <a:spLocks noGrp="1"/>
          </p:cNvSpPr>
          <p:nvPr>
            <p:ph type="title"/>
          </p:nvPr>
        </p:nvSpPr>
        <p:spPr>
          <a:xfrm>
            <a:off x="315142" y="320678"/>
            <a:ext cx="5806851" cy="1017672"/>
          </a:xfrm>
        </p:spPr>
        <p:txBody>
          <a:bodyPr>
            <a:normAutofit/>
          </a:bodyPr>
          <a:lstStyle/>
          <a:p>
            <a:pPr algn="l" rtl="0"/>
            <a:r>
              <a:rPr lang="zh-CN" b="1" i="1" u="none" baseline="0"/>
              <a:t>家庭缓和措施</a:t>
            </a:r>
          </a:p>
        </p:txBody>
      </p:sp>
      <p:sp>
        <p:nvSpPr>
          <p:cNvPr id="4" name="Text Placeholder 3">
            <a:extLst>
              <a:ext uri="{FF2B5EF4-FFF2-40B4-BE49-F238E27FC236}">
                <a16:creationId xmlns:a16="http://schemas.microsoft.com/office/drawing/2014/main" id="{971811E8-9D74-408E-8A7C-8979A3CBE31A}"/>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31B0FDA9-6B1D-45B2-9904-5E7C63A6BBBB}"/>
              </a:ext>
            </a:extLst>
          </p:cNvPr>
          <p:cNvSpPr>
            <a:spLocks noGrp="1"/>
          </p:cNvSpPr>
          <p:nvPr>
            <p:ph type="body" sz="quarter" idx="11"/>
          </p:nvPr>
        </p:nvSpPr>
        <p:spPr/>
        <p:txBody>
          <a:bodyPr/>
          <a:lstStyle/>
          <a:p>
            <a:pPr algn="r" rtl="0"/>
            <a:r>
              <a:rPr lang="zh-CN" b="0" i="0" u="none" baseline="0"/>
              <a:t>1-27</a:t>
            </a:r>
          </a:p>
        </p:txBody>
      </p:sp>
      <p:sp>
        <p:nvSpPr>
          <p:cNvPr id="6" name="Content Placeholder 5">
            <a:extLst>
              <a:ext uri="{FF2B5EF4-FFF2-40B4-BE49-F238E27FC236}">
                <a16:creationId xmlns:a16="http://schemas.microsoft.com/office/drawing/2014/main" id="{999930FB-D97E-4201-9BE6-AFB4BB972CC5}"/>
              </a:ext>
            </a:extLst>
          </p:cNvPr>
          <p:cNvSpPr>
            <a:spLocks noGrp="1"/>
          </p:cNvSpPr>
          <p:nvPr>
            <p:ph sz="quarter" idx="12"/>
          </p:nvPr>
        </p:nvSpPr>
        <p:spPr/>
        <p:txBody>
          <a:bodyPr/>
          <a:lstStyle/>
          <a:p>
            <a:pPr rtl="0"/>
            <a:r>
              <a:rPr lang="zh-CN" b="0" i="0" u="none" baseline="0"/>
              <a:t>PM 1-20</a:t>
            </a:r>
          </a:p>
        </p:txBody>
      </p:sp>
    </p:spTree>
    <p:extLst>
      <p:ext uri="{BB962C8B-B14F-4D97-AF65-F5344CB8AC3E}">
        <p14:creationId xmlns:p14="http://schemas.microsoft.com/office/powerpoint/2010/main" val="2624017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C21DA49-5332-492B-B21E-718A70D7CC9D}"/>
              </a:ext>
            </a:extLst>
          </p:cNvPr>
          <p:cNvSpPr>
            <a:spLocks noGrp="1"/>
          </p:cNvSpPr>
          <p:nvPr>
            <p:ph idx="1"/>
          </p:nvPr>
        </p:nvSpPr>
        <p:spPr/>
        <p:txBody>
          <a:bodyPr>
            <a:normAutofit/>
          </a:bodyPr>
          <a:lstStyle/>
          <a:p>
            <a:pPr algn="l" rtl="0"/>
            <a:r>
              <a:rPr lang="zh-CN" sz="3600" b="0" i="0" u="none" baseline="0" dirty="0"/>
              <a:t>社区紧急响应小组 (CERT) 能够：</a:t>
            </a:r>
          </a:p>
          <a:p>
            <a:pPr lvl="1" algn="l" rtl="0"/>
            <a:r>
              <a:rPr lang="zh-CN" sz="3000" b="0" i="0" u="none" baseline="0" dirty="0"/>
              <a:t>根据赞助机构和培训区域制定的标准行动规程 (SOP) 在获得请求时援助紧急事件服务人员 </a:t>
            </a:r>
          </a:p>
          <a:p>
            <a:pPr lvl="1" algn="l" rtl="0"/>
            <a:r>
              <a:rPr lang="zh-CN" sz="3000" b="0" i="0" u="none" baseline="0" dirty="0"/>
              <a:t>在灾后接手紧急事件服务人员的某些职能 </a:t>
            </a:r>
          </a:p>
          <a:p>
            <a:pPr lvl="1" algn="l" rtl="0"/>
            <a:r>
              <a:rPr lang="zh-CN" sz="3000" b="0" i="0" u="none" baseline="0" dirty="0"/>
              <a:t>在紧急事件发生前为家人和社区做好筹备工作，在紧急事件发生时，当急救人员无法立即抵达的情况下援助街坊邻里 </a:t>
            </a:r>
          </a:p>
        </p:txBody>
      </p:sp>
      <p:sp>
        <p:nvSpPr>
          <p:cNvPr id="6" name="Title 5">
            <a:extLst>
              <a:ext uri="{FF2B5EF4-FFF2-40B4-BE49-F238E27FC236}">
                <a16:creationId xmlns:a16="http://schemas.microsoft.com/office/drawing/2014/main" id="{4D558DBE-BAFC-402F-9A90-2DEF58971F53}"/>
              </a:ext>
            </a:extLst>
          </p:cNvPr>
          <p:cNvSpPr>
            <a:spLocks noGrp="1"/>
          </p:cNvSpPr>
          <p:nvPr>
            <p:ph type="title"/>
          </p:nvPr>
        </p:nvSpPr>
        <p:spPr>
          <a:xfrm>
            <a:off x="315142" y="320678"/>
            <a:ext cx="5806851" cy="1017672"/>
          </a:xfrm>
        </p:spPr>
        <p:txBody>
          <a:bodyPr/>
          <a:lstStyle/>
          <a:p>
            <a:pPr algn="l" rtl="0"/>
            <a:r>
              <a:rPr lang="zh-CN" b="1" i="1" u="none" baseline="0" dirty="0"/>
              <a:t>做好准备</a:t>
            </a:r>
          </a:p>
        </p:txBody>
      </p:sp>
      <p:sp>
        <p:nvSpPr>
          <p:cNvPr id="8" name="Text Placeholder 7">
            <a:extLst>
              <a:ext uri="{FF2B5EF4-FFF2-40B4-BE49-F238E27FC236}">
                <a16:creationId xmlns:a16="http://schemas.microsoft.com/office/drawing/2014/main" id="{47ACE6EB-4621-467A-80A5-D70F5BB02161}"/>
              </a:ext>
            </a:extLst>
          </p:cNvPr>
          <p:cNvSpPr>
            <a:spLocks noGrp="1"/>
          </p:cNvSpPr>
          <p:nvPr>
            <p:ph type="body" sz="quarter" idx="10"/>
          </p:nvPr>
        </p:nvSpPr>
        <p:spPr/>
        <p:txBody>
          <a:bodyPr/>
          <a:lstStyle/>
          <a:p>
            <a:pPr algn="l" rtl="0"/>
            <a:r>
              <a:rPr lang="zh-CN" b="0" i="0" u="none" baseline="0"/>
              <a:t>社区紧急响应小组 (CERT) 基础培训第 1 单元：灾难筹备工作	</a:t>
            </a:r>
          </a:p>
        </p:txBody>
      </p:sp>
      <p:sp>
        <p:nvSpPr>
          <p:cNvPr id="9" name="Text Placeholder 8">
            <a:extLst>
              <a:ext uri="{FF2B5EF4-FFF2-40B4-BE49-F238E27FC236}">
                <a16:creationId xmlns:a16="http://schemas.microsoft.com/office/drawing/2014/main" id="{613F3D83-0CBF-4E58-B06D-A28192D4482D}"/>
              </a:ext>
            </a:extLst>
          </p:cNvPr>
          <p:cNvSpPr>
            <a:spLocks noGrp="1"/>
          </p:cNvSpPr>
          <p:nvPr>
            <p:ph type="body" sz="quarter" idx="11"/>
          </p:nvPr>
        </p:nvSpPr>
        <p:spPr/>
        <p:txBody>
          <a:bodyPr/>
          <a:lstStyle/>
          <a:p>
            <a:pPr algn="r" rtl="0"/>
            <a:r>
              <a:rPr lang="zh-CN" b="0" i="0" u="none" baseline="0"/>
              <a:t>1-1</a:t>
            </a:r>
          </a:p>
        </p:txBody>
      </p:sp>
      <p:sp>
        <p:nvSpPr>
          <p:cNvPr id="2" name="Content Placeholder 1">
            <a:extLst>
              <a:ext uri="{FF2B5EF4-FFF2-40B4-BE49-F238E27FC236}">
                <a16:creationId xmlns:a16="http://schemas.microsoft.com/office/drawing/2014/main" id="{9FD75A5E-083B-4224-ADD2-C2E22FAA1B17}"/>
              </a:ext>
            </a:extLst>
          </p:cNvPr>
          <p:cNvSpPr>
            <a:spLocks noGrp="1"/>
          </p:cNvSpPr>
          <p:nvPr>
            <p:ph sz="quarter" idx="12"/>
          </p:nvPr>
        </p:nvSpPr>
        <p:spPr/>
        <p:txBody>
          <a:bodyPr/>
          <a:lstStyle/>
          <a:p>
            <a:pPr rtl="0"/>
            <a:r>
              <a:rPr lang="zh-CN" b="0" i="0" u="none" baseline="0"/>
              <a:t>PM 1-1</a:t>
            </a:r>
          </a:p>
        </p:txBody>
      </p:sp>
    </p:spTree>
    <p:extLst>
      <p:ext uri="{BB962C8B-B14F-4D97-AF65-F5344CB8AC3E}">
        <p14:creationId xmlns:p14="http://schemas.microsoft.com/office/powerpoint/2010/main" val="37159396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8337B7-3747-4862-B329-0E3AEA396238}"/>
              </a:ext>
            </a:extLst>
          </p:cNvPr>
          <p:cNvSpPr>
            <a:spLocks noGrp="1"/>
          </p:cNvSpPr>
          <p:nvPr>
            <p:ph idx="1"/>
          </p:nvPr>
        </p:nvSpPr>
        <p:spPr/>
        <p:txBody>
          <a:bodyPr/>
          <a:lstStyle/>
          <a:p>
            <a:pPr algn="l" rtl="0"/>
            <a:r>
              <a:rPr lang="zh-CN" b="0" i="0" u="none" baseline="0"/>
              <a:t>固定沉重的家具 </a:t>
            </a:r>
          </a:p>
          <a:p>
            <a:pPr algn="l" rtl="0"/>
            <a:r>
              <a:rPr lang="zh-CN" b="0" i="0" u="none" baseline="0"/>
              <a:t>固定电器和办公室设备 </a:t>
            </a:r>
          </a:p>
          <a:p>
            <a:pPr algn="l" rtl="0"/>
            <a:r>
              <a:rPr lang="zh-CN" b="0" i="0" u="none" baseline="0"/>
              <a:t>锁定厨柜门，防止儿童受伤 </a:t>
            </a:r>
          </a:p>
          <a:p>
            <a:pPr algn="l" rtl="0"/>
            <a:r>
              <a:rPr lang="zh-CN" b="0" i="0" u="none" baseline="0"/>
              <a:t>找到供气、供电和供水的开关，并做上标记 </a:t>
            </a:r>
          </a:p>
          <a:p>
            <a:pPr algn="l" rtl="0"/>
            <a:r>
              <a:rPr lang="zh-CN" b="0" i="0" u="none" baseline="0"/>
              <a:t>固定热水器，并且安装可弯曲的天然气管道 </a:t>
            </a:r>
          </a:p>
          <a:p>
            <a:pPr algn="l" rtl="0"/>
            <a:r>
              <a:rPr lang="zh-CN" b="0" i="0" u="none" baseline="0"/>
              <a:t>安装防飓风百叶窗 </a:t>
            </a:r>
          </a:p>
        </p:txBody>
      </p:sp>
      <p:sp>
        <p:nvSpPr>
          <p:cNvPr id="3" name="Title 2">
            <a:extLst>
              <a:ext uri="{FF2B5EF4-FFF2-40B4-BE49-F238E27FC236}">
                <a16:creationId xmlns:a16="http://schemas.microsoft.com/office/drawing/2014/main" id="{4D282C86-7CF9-4250-A8E5-7C91F50C1488}"/>
              </a:ext>
            </a:extLst>
          </p:cNvPr>
          <p:cNvSpPr>
            <a:spLocks noGrp="1"/>
          </p:cNvSpPr>
          <p:nvPr>
            <p:ph type="title"/>
          </p:nvPr>
        </p:nvSpPr>
        <p:spPr>
          <a:xfrm>
            <a:off x="315142" y="320678"/>
            <a:ext cx="5806851" cy="1017672"/>
          </a:xfrm>
        </p:spPr>
        <p:txBody>
          <a:bodyPr>
            <a:normAutofit/>
          </a:bodyPr>
          <a:lstStyle/>
          <a:p>
            <a:pPr algn="l" rtl="0"/>
            <a:r>
              <a:rPr lang="zh-CN" b="1" i="1" u="none" baseline="0"/>
              <a:t>非结构型缓和措施</a:t>
            </a:r>
          </a:p>
        </p:txBody>
      </p:sp>
      <p:sp>
        <p:nvSpPr>
          <p:cNvPr id="4" name="Text Placeholder 3">
            <a:extLst>
              <a:ext uri="{FF2B5EF4-FFF2-40B4-BE49-F238E27FC236}">
                <a16:creationId xmlns:a16="http://schemas.microsoft.com/office/drawing/2014/main" id="{16D377EF-4BA8-46DA-AED9-93B1D9D7BBF4}"/>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EAE3A5E2-B9D1-48F2-AB6D-D5089FF01F51}"/>
              </a:ext>
            </a:extLst>
          </p:cNvPr>
          <p:cNvSpPr>
            <a:spLocks noGrp="1"/>
          </p:cNvSpPr>
          <p:nvPr>
            <p:ph type="body" sz="quarter" idx="11"/>
          </p:nvPr>
        </p:nvSpPr>
        <p:spPr/>
        <p:txBody>
          <a:bodyPr/>
          <a:lstStyle/>
          <a:p>
            <a:pPr algn="r" rtl="0"/>
            <a:r>
              <a:rPr lang="zh-CN" b="0" i="0" u="none" baseline="0"/>
              <a:t>1-28</a:t>
            </a:r>
          </a:p>
        </p:txBody>
      </p:sp>
      <p:sp>
        <p:nvSpPr>
          <p:cNvPr id="6" name="Content Placeholder 5">
            <a:extLst>
              <a:ext uri="{FF2B5EF4-FFF2-40B4-BE49-F238E27FC236}">
                <a16:creationId xmlns:a16="http://schemas.microsoft.com/office/drawing/2014/main" id="{E98A8389-45C7-4B41-B519-20601943211D}"/>
              </a:ext>
            </a:extLst>
          </p:cNvPr>
          <p:cNvSpPr>
            <a:spLocks noGrp="1"/>
          </p:cNvSpPr>
          <p:nvPr>
            <p:ph sz="quarter" idx="12"/>
          </p:nvPr>
        </p:nvSpPr>
        <p:spPr/>
        <p:txBody>
          <a:bodyPr/>
          <a:lstStyle/>
          <a:p>
            <a:pPr rtl="0"/>
            <a:r>
              <a:rPr lang="zh-CN" b="0" i="0" u="none" baseline="0"/>
              <a:t>PM 1-20</a:t>
            </a:r>
          </a:p>
        </p:txBody>
      </p:sp>
    </p:spTree>
    <p:extLst>
      <p:ext uri="{BB962C8B-B14F-4D97-AF65-F5344CB8AC3E}">
        <p14:creationId xmlns:p14="http://schemas.microsoft.com/office/powerpoint/2010/main" val="1320065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8897AC-7BE7-49B7-804D-B6816CF6611A}"/>
              </a:ext>
            </a:extLst>
          </p:cNvPr>
          <p:cNvSpPr>
            <a:spLocks noGrp="1"/>
          </p:cNvSpPr>
          <p:nvPr>
            <p:ph idx="1"/>
          </p:nvPr>
        </p:nvSpPr>
        <p:spPr/>
        <p:txBody>
          <a:bodyPr/>
          <a:lstStyle/>
          <a:p>
            <a:pPr algn="l" rtl="0"/>
            <a:r>
              <a:rPr lang="zh-CN" b="0" i="0" u="none" baseline="0"/>
              <a:t>根据灾难类型采取非结构型危险缓和措施：</a:t>
            </a:r>
          </a:p>
          <a:p>
            <a:pPr lvl="1" algn="l" rtl="0"/>
            <a:r>
              <a:rPr lang="zh-CN" b="0" i="0" u="none" baseline="0"/>
              <a:t>家庭火灾：窗户入口的防盗栏杆和锁具也能从房间内方便打开</a:t>
            </a:r>
          </a:p>
          <a:p>
            <a:pPr lvl="1" algn="l" rtl="0"/>
            <a:r>
              <a:rPr lang="zh-CN" b="0" i="0" u="none" baseline="0"/>
              <a:t>山体滑坡：可弯曲的固件更能防裂</a:t>
            </a:r>
          </a:p>
          <a:p>
            <a:pPr lvl="1" algn="l" rtl="0"/>
            <a:r>
              <a:rPr lang="zh-CN" b="0" i="0" u="none" baseline="0"/>
              <a:t>野火：减少燃料来源</a:t>
            </a:r>
          </a:p>
          <a:p>
            <a:pPr lvl="2" algn="l" rtl="0"/>
            <a:r>
              <a:rPr lang="zh-CN" b="0" i="0" u="none" baseline="0"/>
              <a:t>避免使用木质接头和木瓦盖板</a:t>
            </a:r>
          </a:p>
          <a:p>
            <a:pPr lvl="2" algn="l" rtl="0"/>
            <a:r>
              <a:rPr lang="zh-CN" b="0" i="0" u="none" baseline="0"/>
              <a:t>在距离房屋周边 30 英尺以内，清除所有易燃植物；移除房屋墙面上的任何攀爬植物 </a:t>
            </a:r>
          </a:p>
          <a:p>
            <a:pPr lvl="1" algn="l" rtl="0"/>
            <a:endParaRPr lang="zh-CN" dirty="0"/>
          </a:p>
          <a:p>
            <a:endParaRPr lang="zh-CN" dirty="0"/>
          </a:p>
        </p:txBody>
      </p:sp>
      <p:sp>
        <p:nvSpPr>
          <p:cNvPr id="3" name="Title 2">
            <a:extLst>
              <a:ext uri="{FF2B5EF4-FFF2-40B4-BE49-F238E27FC236}">
                <a16:creationId xmlns:a16="http://schemas.microsoft.com/office/drawing/2014/main" id="{B9D28FAE-EE8F-49F0-834B-C4BABA6BC8E6}"/>
              </a:ext>
            </a:extLst>
          </p:cNvPr>
          <p:cNvSpPr>
            <a:spLocks noGrp="1"/>
          </p:cNvSpPr>
          <p:nvPr>
            <p:ph type="title"/>
          </p:nvPr>
        </p:nvSpPr>
        <p:spPr>
          <a:xfrm>
            <a:off x="315142" y="320678"/>
            <a:ext cx="5806851" cy="1017672"/>
          </a:xfrm>
        </p:spPr>
        <p:txBody>
          <a:bodyPr/>
          <a:lstStyle/>
          <a:p>
            <a:pPr algn="l" rtl="0"/>
            <a:r>
              <a:rPr lang="zh-CN" b="1" i="1" u="none" baseline="0"/>
              <a:t>增强您的房屋</a:t>
            </a:r>
          </a:p>
        </p:txBody>
      </p:sp>
      <p:sp>
        <p:nvSpPr>
          <p:cNvPr id="4" name="Text Placeholder 3">
            <a:extLst>
              <a:ext uri="{FF2B5EF4-FFF2-40B4-BE49-F238E27FC236}">
                <a16:creationId xmlns:a16="http://schemas.microsoft.com/office/drawing/2014/main" id="{2D605A9B-28AE-4D16-BDEA-D53F33A9769B}"/>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55FAE787-7FF2-4507-9453-4C57B195DFD6}"/>
              </a:ext>
            </a:extLst>
          </p:cNvPr>
          <p:cNvSpPr>
            <a:spLocks noGrp="1"/>
          </p:cNvSpPr>
          <p:nvPr>
            <p:ph type="body" sz="quarter" idx="11"/>
          </p:nvPr>
        </p:nvSpPr>
        <p:spPr/>
        <p:txBody>
          <a:bodyPr/>
          <a:lstStyle/>
          <a:p>
            <a:pPr algn="r" rtl="0"/>
            <a:r>
              <a:rPr lang="zh-CN" b="0" i="0" u="none" baseline="0"/>
              <a:t>1-29</a:t>
            </a:r>
          </a:p>
        </p:txBody>
      </p:sp>
      <p:sp>
        <p:nvSpPr>
          <p:cNvPr id="6" name="Content Placeholder 5">
            <a:extLst>
              <a:ext uri="{FF2B5EF4-FFF2-40B4-BE49-F238E27FC236}">
                <a16:creationId xmlns:a16="http://schemas.microsoft.com/office/drawing/2014/main" id="{2ADD932C-A248-4962-A845-D3D22C5A9D06}"/>
              </a:ext>
            </a:extLst>
          </p:cNvPr>
          <p:cNvSpPr>
            <a:spLocks noGrp="1"/>
          </p:cNvSpPr>
          <p:nvPr>
            <p:ph sz="quarter" idx="12"/>
          </p:nvPr>
        </p:nvSpPr>
        <p:spPr/>
        <p:txBody>
          <a:bodyPr/>
          <a:lstStyle/>
          <a:p>
            <a:pPr rtl="0"/>
            <a:r>
              <a:rPr lang="zh-CN" b="0" i="0" u="none" baseline="0"/>
              <a:t>PM 1-21</a:t>
            </a:r>
          </a:p>
        </p:txBody>
      </p:sp>
    </p:spTree>
    <p:extLst>
      <p:ext uri="{BB962C8B-B14F-4D97-AF65-F5344CB8AC3E}">
        <p14:creationId xmlns:p14="http://schemas.microsoft.com/office/powerpoint/2010/main" val="117327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561DB4-80B8-4019-9A20-07C2CD28A6DD}"/>
              </a:ext>
            </a:extLst>
          </p:cNvPr>
          <p:cNvSpPr>
            <a:spLocks noGrp="1"/>
          </p:cNvSpPr>
          <p:nvPr>
            <p:ph idx="1"/>
          </p:nvPr>
        </p:nvSpPr>
        <p:spPr/>
        <p:txBody>
          <a:bodyPr/>
          <a:lstStyle/>
          <a:p>
            <a:pPr algn="l" rtl="0"/>
            <a:r>
              <a:rPr lang="zh-CN" b="0" i="0" u="none" baseline="0"/>
              <a:t>社区紧急响应小组 (CERT) 通过以下方式进行灾后响应：</a:t>
            </a:r>
          </a:p>
          <a:p>
            <a:pPr lvl="1" algn="l" rtl="0"/>
            <a:r>
              <a:rPr lang="zh-CN" b="0" i="0" u="none" baseline="0"/>
              <a:t>治疗可威胁生命的伤痛，直至专业援助抵达</a:t>
            </a:r>
          </a:p>
          <a:p>
            <a:pPr lvl="1" algn="l" rtl="0"/>
            <a:r>
              <a:rPr lang="zh-CN" b="0" i="0" u="none" baseline="0"/>
              <a:t>帮助灾难幸存者缓解情绪压力</a:t>
            </a:r>
          </a:p>
          <a:p>
            <a:pPr lvl="1" algn="l" rtl="0"/>
            <a:r>
              <a:rPr lang="zh-CN" b="0" i="0" u="none" baseline="0"/>
              <a:t>在可以安全找到并关闭公用设施时对其进行关闭</a:t>
            </a:r>
          </a:p>
          <a:p>
            <a:pPr lvl="1" algn="l" rtl="0"/>
            <a:r>
              <a:rPr lang="zh-CN" b="0" i="0" u="none" baseline="0"/>
              <a:t>熄灭小型火灾</a:t>
            </a:r>
          </a:p>
          <a:p>
            <a:pPr lvl="1" algn="l" rtl="0"/>
            <a:r>
              <a:rPr lang="zh-CN" b="0" i="0" u="none" baseline="0"/>
              <a:t>执行轻度搜救行动 </a:t>
            </a:r>
          </a:p>
          <a:p>
            <a:endParaRPr lang="zh-CN" dirty="0"/>
          </a:p>
        </p:txBody>
      </p:sp>
      <p:sp>
        <p:nvSpPr>
          <p:cNvPr id="3" name="Title 2">
            <a:extLst>
              <a:ext uri="{FF2B5EF4-FFF2-40B4-BE49-F238E27FC236}">
                <a16:creationId xmlns:a16="http://schemas.microsoft.com/office/drawing/2014/main" id="{78642A96-2083-46B4-8AC3-103B5EA06B65}"/>
              </a:ext>
            </a:extLst>
          </p:cNvPr>
          <p:cNvSpPr>
            <a:spLocks noGrp="1"/>
          </p:cNvSpPr>
          <p:nvPr>
            <p:ph type="title"/>
          </p:nvPr>
        </p:nvSpPr>
        <p:spPr>
          <a:xfrm>
            <a:off x="315142" y="320678"/>
            <a:ext cx="5806851" cy="1017672"/>
          </a:xfrm>
        </p:spPr>
        <p:txBody>
          <a:bodyPr>
            <a:noAutofit/>
          </a:bodyPr>
          <a:lstStyle/>
          <a:p>
            <a:pPr algn="l" rtl="0"/>
            <a:r>
              <a:rPr lang="zh-CN" b="1" i="1" u="none" baseline="0"/>
              <a:t>社区紧急响应小组 (CERT) 的灾难响应</a:t>
            </a:r>
          </a:p>
        </p:txBody>
      </p:sp>
      <p:sp>
        <p:nvSpPr>
          <p:cNvPr id="4" name="Text Placeholder 3">
            <a:extLst>
              <a:ext uri="{FF2B5EF4-FFF2-40B4-BE49-F238E27FC236}">
                <a16:creationId xmlns:a16="http://schemas.microsoft.com/office/drawing/2014/main" id="{CF25F4BA-AFC3-4176-9B47-9EA05926317B}"/>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492D0D22-CCF5-463B-8FB0-2178535BA4D5}"/>
              </a:ext>
            </a:extLst>
          </p:cNvPr>
          <p:cNvSpPr>
            <a:spLocks noGrp="1"/>
          </p:cNvSpPr>
          <p:nvPr>
            <p:ph type="body" sz="quarter" idx="11"/>
          </p:nvPr>
        </p:nvSpPr>
        <p:spPr/>
        <p:txBody>
          <a:bodyPr/>
          <a:lstStyle/>
          <a:p>
            <a:pPr algn="r" rtl="0"/>
            <a:r>
              <a:rPr lang="zh-CN" b="0" i="0" u="none" baseline="0"/>
              <a:t>1-30</a:t>
            </a:r>
          </a:p>
        </p:txBody>
      </p:sp>
      <p:sp>
        <p:nvSpPr>
          <p:cNvPr id="6" name="Content Placeholder 5">
            <a:extLst>
              <a:ext uri="{FF2B5EF4-FFF2-40B4-BE49-F238E27FC236}">
                <a16:creationId xmlns:a16="http://schemas.microsoft.com/office/drawing/2014/main" id="{A85F6DAE-4C8F-408B-9879-C90DD65A4165}"/>
              </a:ext>
            </a:extLst>
          </p:cNvPr>
          <p:cNvSpPr>
            <a:spLocks noGrp="1"/>
          </p:cNvSpPr>
          <p:nvPr>
            <p:ph sz="quarter" idx="12"/>
          </p:nvPr>
        </p:nvSpPr>
        <p:spPr/>
        <p:txBody>
          <a:bodyPr/>
          <a:lstStyle/>
          <a:p>
            <a:pPr rtl="0"/>
            <a:r>
              <a:rPr lang="zh-CN" b="0" i="0" u="none" baseline="0"/>
              <a:t>PM 1-22</a:t>
            </a:r>
          </a:p>
        </p:txBody>
      </p:sp>
    </p:spTree>
    <p:extLst>
      <p:ext uri="{BB962C8B-B14F-4D97-AF65-F5344CB8AC3E}">
        <p14:creationId xmlns:p14="http://schemas.microsoft.com/office/powerpoint/2010/main" val="3913693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社区紧急响应小组 (CERT) 的组织图表。顶部方框处标有“政府机构联络人”。在其正下方即是“领队”，在领队下方则是四个部门主管。行动部门主管处理消防灭火、搜索和救援以及医疗事务。规划部门主管处理文件和事故状态。另外两位主管是后勤部门主管和行政管理部门主管。">
            <a:extLst>
              <a:ext uri="{FF2B5EF4-FFF2-40B4-BE49-F238E27FC236}">
                <a16:creationId xmlns:a16="http://schemas.microsoft.com/office/drawing/2014/main" id="{CC8FD9B4-A67C-4E9F-A98D-D51FA2E2AE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7102" y="1686065"/>
            <a:ext cx="7509796" cy="4027783"/>
          </a:xfrm>
        </p:spPr>
      </p:pic>
      <p:sp>
        <p:nvSpPr>
          <p:cNvPr id="3" name="Title 2">
            <a:extLst>
              <a:ext uri="{FF2B5EF4-FFF2-40B4-BE49-F238E27FC236}">
                <a16:creationId xmlns:a16="http://schemas.microsoft.com/office/drawing/2014/main" id="{F47B84AA-6FBD-4FF0-BC94-11222C57D713}"/>
              </a:ext>
            </a:extLst>
          </p:cNvPr>
          <p:cNvSpPr>
            <a:spLocks noGrp="1"/>
          </p:cNvSpPr>
          <p:nvPr>
            <p:ph type="title"/>
          </p:nvPr>
        </p:nvSpPr>
        <p:spPr>
          <a:xfrm>
            <a:off x="315142" y="320678"/>
            <a:ext cx="5806851" cy="1017672"/>
          </a:xfrm>
        </p:spPr>
        <p:txBody>
          <a:bodyPr>
            <a:noAutofit/>
          </a:bodyPr>
          <a:lstStyle/>
          <a:p>
            <a:pPr algn="l" rtl="0"/>
            <a:r>
              <a:rPr lang="zh-CN" sz="3600" b="1" i="1" u="none" baseline="0" dirty="0"/>
              <a:t>社区紧急响应小组 (CERT)  组织</a:t>
            </a:r>
          </a:p>
        </p:txBody>
      </p:sp>
      <p:sp>
        <p:nvSpPr>
          <p:cNvPr id="4" name="Text Placeholder 3">
            <a:extLst>
              <a:ext uri="{FF2B5EF4-FFF2-40B4-BE49-F238E27FC236}">
                <a16:creationId xmlns:a16="http://schemas.microsoft.com/office/drawing/2014/main" id="{BD0D6C57-1A7E-4FC5-8C86-11E6DA954A60}"/>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CBE851A8-CB82-4C7D-9F76-CD5D9C42CD91}"/>
              </a:ext>
            </a:extLst>
          </p:cNvPr>
          <p:cNvSpPr>
            <a:spLocks noGrp="1"/>
          </p:cNvSpPr>
          <p:nvPr>
            <p:ph type="body" sz="quarter" idx="11"/>
          </p:nvPr>
        </p:nvSpPr>
        <p:spPr/>
        <p:txBody>
          <a:bodyPr/>
          <a:lstStyle/>
          <a:p>
            <a:pPr algn="r" rtl="0"/>
            <a:r>
              <a:rPr lang="zh-CN" b="0" i="0" u="none" baseline="0"/>
              <a:t>1-31</a:t>
            </a:r>
          </a:p>
        </p:txBody>
      </p:sp>
      <p:sp>
        <p:nvSpPr>
          <p:cNvPr id="6" name="Content Placeholder 5">
            <a:extLst>
              <a:ext uri="{FF2B5EF4-FFF2-40B4-BE49-F238E27FC236}">
                <a16:creationId xmlns:a16="http://schemas.microsoft.com/office/drawing/2014/main" id="{6AD86F3A-1FA9-49AA-99F7-54069A57167B}"/>
              </a:ext>
            </a:extLst>
          </p:cNvPr>
          <p:cNvSpPr>
            <a:spLocks noGrp="1"/>
          </p:cNvSpPr>
          <p:nvPr>
            <p:ph sz="quarter" idx="12"/>
          </p:nvPr>
        </p:nvSpPr>
        <p:spPr/>
        <p:txBody>
          <a:bodyPr/>
          <a:lstStyle/>
          <a:p>
            <a:pPr rtl="0"/>
            <a:r>
              <a:rPr lang="zh-CN" b="0" i="0" u="none" baseline="0"/>
              <a:t>PM 1-23</a:t>
            </a:r>
          </a:p>
        </p:txBody>
      </p:sp>
    </p:spTree>
    <p:extLst>
      <p:ext uri="{BB962C8B-B14F-4D97-AF65-F5344CB8AC3E}">
        <p14:creationId xmlns:p14="http://schemas.microsoft.com/office/powerpoint/2010/main" val="18311579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50CD7F-CC89-4CE8-94FB-2552A23B0ABA}"/>
              </a:ext>
            </a:extLst>
          </p:cNvPr>
          <p:cNvSpPr>
            <a:spLocks noGrp="1"/>
          </p:cNvSpPr>
          <p:nvPr>
            <p:ph idx="1"/>
          </p:nvPr>
        </p:nvSpPr>
        <p:spPr>
          <a:xfrm>
            <a:off x="315142" y="1521229"/>
            <a:ext cx="4652512" cy="4781145"/>
          </a:xfrm>
        </p:spPr>
        <p:txBody>
          <a:bodyPr>
            <a:normAutofit/>
          </a:bodyPr>
          <a:lstStyle/>
          <a:p>
            <a:pPr algn="l" rtl="0"/>
            <a:r>
              <a:rPr lang="zh-CN" b="0" i="0" u="none" baseline="0" dirty="0"/>
              <a:t>头盔</a:t>
            </a:r>
          </a:p>
          <a:p>
            <a:pPr algn="l" rtl="0"/>
            <a:r>
              <a:rPr lang="zh-CN" b="0" i="0" u="none" baseline="0" dirty="0"/>
              <a:t>护目镜</a:t>
            </a:r>
          </a:p>
          <a:p>
            <a:pPr algn="l" rtl="0"/>
            <a:r>
              <a:rPr lang="zh-CN" b="0" i="0" u="none" baseline="0" dirty="0"/>
              <a:t>N95 型口罩</a:t>
            </a:r>
          </a:p>
          <a:p>
            <a:pPr algn="l" rtl="0"/>
            <a:r>
              <a:rPr lang="zh-CN" b="0" i="0" u="none" baseline="0" dirty="0"/>
              <a:t>手套</a:t>
            </a:r>
            <a:endParaRPr lang="en-US" altLang="zh-CN" b="0" i="0" u="none" baseline="0" dirty="0"/>
          </a:p>
          <a:p>
            <a:pPr marL="0" indent="0" algn="l" rtl="0">
              <a:buNone/>
            </a:pPr>
            <a:r>
              <a:rPr lang="zh-CN" b="0" i="0" u="none" baseline="0" dirty="0"/>
              <a:t>（工作手套和非乳胶型手套）</a:t>
            </a:r>
          </a:p>
          <a:p>
            <a:pPr algn="l" rtl="0"/>
            <a:r>
              <a:rPr lang="zh-CN" b="0" i="0" u="none" baseline="0" dirty="0"/>
              <a:t>耐穿的鞋子或靴子</a:t>
            </a:r>
          </a:p>
        </p:txBody>
      </p:sp>
      <p:sp>
        <p:nvSpPr>
          <p:cNvPr id="4" name="Title 3">
            <a:extLst>
              <a:ext uri="{FF2B5EF4-FFF2-40B4-BE49-F238E27FC236}">
                <a16:creationId xmlns:a16="http://schemas.microsoft.com/office/drawing/2014/main" id="{EBB42A69-CB18-4518-AF52-DC53147F7803}"/>
              </a:ext>
            </a:extLst>
          </p:cNvPr>
          <p:cNvSpPr>
            <a:spLocks noGrp="1"/>
          </p:cNvSpPr>
          <p:nvPr>
            <p:ph type="title"/>
          </p:nvPr>
        </p:nvSpPr>
        <p:spPr>
          <a:xfrm>
            <a:off x="315142" y="320678"/>
            <a:ext cx="5806851" cy="1017672"/>
          </a:xfrm>
        </p:spPr>
        <p:txBody>
          <a:bodyPr>
            <a:normAutofit/>
          </a:bodyPr>
          <a:lstStyle/>
          <a:p>
            <a:pPr algn="l" rtl="0"/>
            <a:r>
              <a:rPr lang="zh-CN" b="1" i="1" u="none" baseline="0"/>
              <a:t>个人保护设备</a:t>
            </a:r>
          </a:p>
        </p:txBody>
      </p:sp>
      <p:sp>
        <p:nvSpPr>
          <p:cNvPr id="5" name="Text Placeholder 4">
            <a:extLst>
              <a:ext uri="{FF2B5EF4-FFF2-40B4-BE49-F238E27FC236}">
                <a16:creationId xmlns:a16="http://schemas.microsoft.com/office/drawing/2014/main" id="{D0433419-3755-484D-B8A2-A3B2DB37BE42}"/>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6" name="Text Placeholder 5">
            <a:extLst>
              <a:ext uri="{FF2B5EF4-FFF2-40B4-BE49-F238E27FC236}">
                <a16:creationId xmlns:a16="http://schemas.microsoft.com/office/drawing/2014/main" id="{DBDA40CE-C1E2-49D6-A1BB-1B9D4A0A13BD}"/>
              </a:ext>
            </a:extLst>
          </p:cNvPr>
          <p:cNvSpPr>
            <a:spLocks noGrp="1"/>
          </p:cNvSpPr>
          <p:nvPr>
            <p:ph type="body" sz="quarter" idx="11"/>
          </p:nvPr>
        </p:nvSpPr>
        <p:spPr/>
        <p:txBody>
          <a:bodyPr/>
          <a:lstStyle/>
          <a:p>
            <a:pPr algn="r" rtl="0"/>
            <a:r>
              <a:rPr lang="zh-CN" b="0" i="0" u="none" baseline="0"/>
              <a:t>1-32</a:t>
            </a:r>
          </a:p>
        </p:txBody>
      </p:sp>
      <p:sp>
        <p:nvSpPr>
          <p:cNvPr id="7" name="Content Placeholder 6">
            <a:extLst>
              <a:ext uri="{FF2B5EF4-FFF2-40B4-BE49-F238E27FC236}">
                <a16:creationId xmlns:a16="http://schemas.microsoft.com/office/drawing/2014/main" id="{D113B10D-CD53-4AC3-9CA5-5ECDB1E85CDA}"/>
              </a:ext>
            </a:extLst>
          </p:cNvPr>
          <p:cNvSpPr>
            <a:spLocks noGrp="1"/>
          </p:cNvSpPr>
          <p:nvPr>
            <p:ph sz="quarter" idx="12"/>
          </p:nvPr>
        </p:nvSpPr>
        <p:spPr/>
        <p:txBody>
          <a:bodyPr/>
          <a:lstStyle/>
          <a:p>
            <a:pPr rtl="0"/>
            <a:r>
              <a:rPr lang="zh-CN" b="0" i="0" u="none" baseline="0"/>
              <a:t>PM 1-24</a:t>
            </a:r>
          </a:p>
        </p:txBody>
      </p:sp>
      <p:pic>
        <p:nvPicPr>
          <p:cNvPr id="9" name="Content Placeholder 7" descr="木质平台上有八件物品，包括：棕色工作靴、透明的安全护目镜、写有社区紧急响应小组徽标字样“CERT”的鲜绿色安全帽、带有三个拉链并写有黄色“CERT”徽标字样的深绿色背包、电焊手套、乳胶手套、和一个一次性防尘面罩。">
            <a:extLst>
              <a:ext uri="{FF2B5EF4-FFF2-40B4-BE49-F238E27FC236}">
                <a16:creationId xmlns:a16="http://schemas.microsoft.com/office/drawing/2014/main" id="{162F640F-F759-4A49-B246-AB0E131C96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3188" y="1682669"/>
            <a:ext cx="3702372" cy="2750042"/>
          </a:xfrm>
          <a:prstGeom prst="rect">
            <a:avLst/>
          </a:prstGeom>
        </p:spPr>
      </p:pic>
    </p:spTree>
    <p:extLst>
      <p:ext uri="{BB962C8B-B14F-4D97-AF65-F5344CB8AC3E}">
        <p14:creationId xmlns:p14="http://schemas.microsoft.com/office/powerpoint/2010/main" val="2146848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E20925-4F11-4396-ADBB-F7DBE05585A9}"/>
              </a:ext>
            </a:extLst>
          </p:cNvPr>
          <p:cNvSpPr>
            <a:spLocks noGrp="1"/>
          </p:cNvSpPr>
          <p:nvPr>
            <p:ph type="title"/>
          </p:nvPr>
        </p:nvSpPr>
        <p:spPr>
          <a:xfrm>
            <a:off x="315142" y="320678"/>
            <a:ext cx="5806851" cy="1017672"/>
          </a:xfrm>
        </p:spPr>
        <p:txBody>
          <a:bodyPr>
            <a:normAutofit fontScale="90000"/>
          </a:bodyPr>
          <a:lstStyle/>
          <a:p>
            <a:pPr algn="l" rtl="0"/>
            <a:r>
              <a:rPr lang="zh-CN" b="1" i="1" u="none" baseline="0"/>
              <a:t>社区紧急响应小组 (CERT) 执行任务</a:t>
            </a:r>
          </a:p>
        </p:txBody>
      </p:sp>
      <p:sp>
        <p:nvSpPr>
          <p:cNvPr id="4" name="Text Placeholder 3">
            <a:extLst>
              <a:ext uri="{FF2B5EF4-FFF2-40B4-BE49-F238E27FC236}">
                <a16:creationId xmlns:a16="http://schemas.microsoft.com/office/drawing/2014/main" id="{FFF1011C-3726-434E-8110-38B1CB18E372}"/>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9AF02D11-0B67-4FA8-ADE4-EA677C9BBC05}"/>
              </a:ext>
            </a:extLst>
          </p:cNvPr>
          <p:cNvSpPr>
            <a:spLocks noGrp="1"/>
          </p:cNvSpPr>
          <p:nvPr>
            <p:ph type="body" sz="quarter" idx="11"/>
          </p:nvPr>
        </p:nvSpPr>
        <p:spPr/>
        <p:txBody>
          <a:bodyPr/>
          <a:lstStyle/>
          <a:p>
            <a:pPr algn="r" rtl="0"/>
            <a:r>
              <a:rPr lang="zh-CN" b="0" i="0" u="none" baseline="0"/>
              <a:t>1-33</a:t>
            </a:r>
          </a:p>
        </p:txBody>
      </p:sp>
      <p:sp>
        <p:nvSpPr>
          <p:cNvPr id="6" name="Content Placeholder 5">
            <a:extLst>
              <a:ext uri="{FF2B5EF4-FFF2-40B4-BE49-F238E27FC236}">
                <a16:creationId xmlns:a16="http://schemas.microsoft.com/office/drawing/2014/main" id="{C9EC9E53-5133-4DCF-A540-AE66EDC5D83C}"/>
              </a:ext>
            </a:extLst>
          </p:cNvPr>
          <p:cNvSpPr>
            <a:spLocks noGrp="1"/>
          </p:cNvSpPr>
          <p:nvPr>
            <p:ph sz="quarter" idx="12"/>
          </p:nvPr>
        </p:nvSpPr>
        <p:spPr/>
        <p:txBody>
          <a:bodyPr/>
          <a:lstStyle/>
          <a:p>
            <a:pPr rtl="0"/>
            <a:r>
              <a:rPr lang="zh-CN" b="0" i="0" u="none" baseline="0"/>
              <a:t>PM 1-24</a:t>
            </a:r>
          </a:p>
        </p:txBody>
      </p:sp>
      <p:pic>
        <p:nvPicPr>
          <p:cNvPr id="9" name="Picture 8" descr="三人聚在一起相互交流，其中一人穿有鲜黄色夹克，另外两人穿有深绿色社区紧急响应小组 (CERT) 背心。">
            <a:extLst>
              <a:ext uri="{FF2B5EF4-FFF2-40B4-BE49-F238E27FC236}">
                <a16:creationId xmlns:a16="http://schemas.microsoft.com/office/drawing/2014/main" id="{23D69015-8F02-495B-B56D-5115CA3694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718" y="1729127"/>
            <a:ext cx="3000042" cy="2062529"/>
          </a:xfrm>
          <a:prstGeom prst="rect">
            <a:avLst/>
          </a:prstGeom>
        </p:spPr>
      </p:pic>
      <p:pic>
        <p:nvPicPr>
          <p:cNvPr id="11" name="Picture 10" descr="一组人员在教室中。他们都穿着背上印有社区紧急响应小组徽标 “CERT”的黄色背心。他们正在接受社区紧急响应小组 (CERT) 安全课程培训。">
            <a:extLst>
              <a:ext uri="{FF2B5EF4-FFF2-40B4-BE49-F238E27FC236}">
                <a16:creationId xmlns:a16="http://schemas.microsoft.com/office/drawing/2014/main" id="{ECC7E1AC-BE98-4500-AAFD-D9B18195D4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5703" y="1729127"/>
            <a:ext cx="3082704" cy="2062529"/>
          </a:xfrm>
          <a:prstGeom prst="rect">
            <a:avLst/>
          </a:prstGeom>
        </p:spPr>
      </p:pic>
      <p:pic>
        <p:nvPicPr>
          <p:cNvPr id="13" name="Picture 12" descr="一组戴着安全帽的人员正在使用大块木质支架对门道进行加固。位于支架两旁的人员则使用大块木头对支架进行固定，防止其移动。">
            <a:extLst>
              <a:ext uri="{FF2B5EF4-FFF2-40B4-BE49-F238E27FC236}">
                <a16:creationId xmlns:a16="http://schemas.microsoft.com/office/drawing/2014/main" id="{40D792BC-DF62-4F2E-BDE9-6AC0292288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9701" y="3932410"/>
            <a:ext cx="2924597" cy="1962150"/>
          </a:xfrm>
          <a:prstGeom prst="rect">
            <a:avLst/>
          </a:prstGeom>
        </p:spPr>
      </p:pic>
    </p:spTree>
    <p:extLst>
      <p:ext uri="{BB962C8B-B14F-4D97-AF65-F5344CB8AC3E}">
        <p14:creationId xmlns:p14="http://schemas.microsoft.com/office/powerpoint/2010/main" val="1625647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B4DD5C-2AD0-4399-986C-7E7B92FA6424}"/>
              </a:ext>
            </a:extLst>
          </p:cNvPr>
          <p:cNvSpPr>
            <a:spLocks noGrp="1"/>
          </p:cNvSpPr>
          <p:nvPr>
            <p:ph idx="1"/>
          </p:nvPr>
        </p:nvSpPr>
        <p:spPr/>
        <p:txBody>
          <a:bodyPr>
            <a:normAutofit/>
          </a:bodyPr>
          <a:lstStyle/>
          <a:p>
            <a:pPr algn="l" rtl="0">
              <a:lnSpc>
                <a:spcPct val="150000"/>
              </a:lnSpc>
              <a:spcBef>
                <a:spcPts val="600"/>
              </a:spcBef>
            </a:pPr>
            <a:r>
              <a:rPr lang="zh-CN" sz="2200" b="0" i="0" u="none" baseline="0" dirty="0"/>
              <a:t>识别并帮助可能需要援助的街坊邻里/同事 </a:t>
            </a:r>
          </a:p>
          <a:p>
            <a:pPr algn="l" rtl="0">
              <a:lnSpc>
                <a:spcPct val="150000"/>
              </a:lnSpc>
              <a:spcBef>
                <a:spcPts val="600"/>
              </a:spcBef>
            </a:pPr>
            <a:r>
              <a:rPr lang="zh-CN" sz="2200" b="0" i="0" u="none" baseline="0" dirty="0"/>
              <a:t>分配筹备物资；并进行演示 </a:t>
            </a:r>
          </a:p>
          <a:p>
            <a:pPr algn="l" rtl="0">
              <a:lnSpc>
                <a:spcPct val="150000"/>
              </a:lnSpc>
              <a:spcBef>
                <a:spcPts val="600"/>
              </a:spcBef>
            </a:pPr>
            <a:r>
              <a:rPr lang="zh-CN" sz="2200" b="0" i="0" u="none" baseline="0" dirty="0"/>
              <a:t>在特殊活动期间设立工作人员急救展台 </a:t>
            </a:r>
          </a:p>
          <a:p>
            <a:pPr algn="l" rtl="0">
              <a:lnSpc>
                <a:spcPct val="150000"/>
              </a:lnSpc>
              <a:spcBef>
                <a:spcPts val="600"/>
              </a:spcBef>
            </a:pPr>
            <a:r>
              <a:rPr lang="zh-CN" sz="2200" b="0" i="0" u="none" baseline="0" dirty="0"/>
              <a:t>协助安装烟雾探测器 </a:t>
            </a:r>
          </a:p>
          <a:p>
            <a:pPr algn="l" rtl="0">
              <a:lnSpc>
                <a:spcPct val="150000"/>
              </a:lnSpc>
              <a:spcBef>
                <a:spcPts val="600"/>
              </a:spcBef>
            </a:pPr>
            <a:r>
              <a:rPr lang="zh-CN" sz="2200" b="0" i="0" u="none" baseline="0" dirty="0"/>
              <a:t>参与游行路线管理工作 </a:t>
            </a:r>
          </a:p>
        </p:txBody>
      </p:sp>
      <p:sp>
        <p:nvSpPr>
          <p:cNvPr id="4" name="Title 3">
            <a:extLst>
              <a:ext uri="{FF2B5EF4-FFF2-40B4-BE49-F238E27FC236}">
                <a16:creationId xmlns:a16="http://schemas.microsoft.com/office/drawing/2014/main" id="{BF03A30C-7DD9-4468-AD8C-7C122010E789}"/>
              </a:ext>
            </a:extLst>
          </p:cNvPr>
          <p:cNvSpPr>
            <a:spLocks noGrp="1"/>
          </p:cNvSpPr>
          <p:nvPr>
            <p:ph type="title"/>
          </p:nvPr>
        </p:nvSpPr>
        <p:spPr>
          <a:xfrm>
            <a:off x="315142" y="320678"/>
            <a:ext cx="5806851" cy="1017672"/>
          </a:xfrm>
        </p:spPr>
        <p:txBody>
          <a:bodyPr/>
          <a:lstStyle/>
          <a:p>
            <a:pPr algn="l" rtl="0"/>
            <a:r>
              <a:rPr lang="zh-CN" b="1" i="1" u="none" baseline="0"/>
              <a:t>执行非灾难活动的职责</a:t>
            </a:r>
          </a:p>
        </p:txBody>
      </p:sp>
      <p:sp>
        <p:nvSpPr>
          <p:cNvPr id="5" name="Text Placeholder 4">
            <a:extLst>
              <a:ext uri="{FF2B5EF4-FFF2-40B4-BE49-F238E27FC236}">
                <a16:creationId xmlns:a16="http://schemas.microsoft.com/office/drawing/2014/main" id="{4866D9C5-78DA-493A-BE07-BC3A30625C40}"/>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6" name="Text Placeholder 5">
            <a:extLst>
              <a:ext uri="{FF2B5EF4-FFF2-40B4-BE49-F238E27FC236}">
                <a16:creationId xmlns:a16="http://schemas.microsoft.com/office/drawing/2014/main" id="{1E87E032-3140-4FFB-BDFC-DB02689E9EE1}"/>
              </a:ext>
            </a:extLst>
          </p:cNvPr>
          <p:cNvSpPr>
            <a:spLocks noGrp="1"/>
          </p:cNvSpPr>
          <p:nvPr>
            <p:ph type="body" sz="quarter" idx="11"/>
          </p:nvPr>
        </p:nvSpPr>
        <p:spPr/>
        <p:txBody>
          <a:bodyPr/>
          <a:lstStyle/>
          <a:p>
            <a:pPr algn="r" rtl="0"/>
            <a:r>
              <a:rPr lang="zh-CN" b="0" i="0" u="none" baseline="0"/>
              <a:t>1-34</a:t>
            </a:r>
          </a:p>
        </p:txBody>
      </p:sp>
      <p:sp>
        <p:nvSpPr>
          <p:cNvPr id="12" name="Content Placeholder 11">
            <a:extLst>
              <a:ext uri="{FF2B5EF4-FFF2-40B4-BE49-F238E27FC236}">
                <a16:creationId xmlns:a16="http://schemas.microsoft.com/office/drawing/2014/main" id="{70F9A688-584B-47D1-82F7-49259C9597B6}"/>
              </a:ext>
            </a:extLst>
          </p:cNvPr>
          <p:cNvSpPr>
            <a:spLocks noGrp="1"/>
          </p:cNvSpPr>
          <p:nvPr>
            <p:ph sz="quarter" idx="12"/>
          </p:nvPr>
        </p:nvSpPr>
        <p:spPr/>
        <p:txBody>
          <a:bodyPr/>
          <a:lstStyle/>
          <a:p>
            <a:pPr rtl="0"/>
            <a:r>
              <a:rPr lang="zh-CN" b="0" i="0" u="none" baseline="0"/>
              <a:t>PM 1-24</a:t>
            </a:r>
          </a:p>
        </p:txBody>
      </p:sp>
      <p:pic>
        <p:nvPicPr>
          <p:cNvPr id="15" name="Content Placeholder 7" descr="印有黄色“CERT”和“社区紧急响应小组” 字样的绿色帐篷。一组人员面前有一张桌子，上面摆放有各类安全用品，包括：一顶黄色的安全帽、水瓶，和社区紧急响应小组 (CERT) 的项目文件。  社区紧急响应小组 (CERT) 的组员在帐篷内向公众介绍本项目的信息。">
            <a:extLst>
              <a:ext uri="{FF2B5EF4-FFF2-40B4-BE49-F238E27FC236}">
                <a16:creationId xmlns:a16="http://schemas.microsoft.com/office/drawing/2014/main" id="{755F19B0-B574-4EAD-A5B8-9F96DA50E0FF}"/>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4334672" y="1643762"/>
            <a:ext cx="4597871" cy="3693009"/>
          </a:xfrm>
        </p:spPr>
      </p:pic>
    </p:spTree>
    <p:extLst>
      <p:ext uri="{BB962C8B-B14F-4D97-AF65-F5344CB8AC3E}">
        <p14:creationId xmlns:p14="http://schemas.microsoft.com/office/powerpoint/2010/main" val="39764231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247B79-B0D0-4AD3-A16F-FA4E79B3B126}"/>
              </a:ext>
            </a:extLst>
          </p:cNvPr>
          <p:cNvSpPr>
            <a:spLocks noGrp="1"/>
          </p:cNvSpPr>
          <p:nvPr>
            <p:ph idx="1"/>
          </p:nvPr>
        </p:nvSpPr>
        <p:spPr/>
        <p:txBody>
          <a:bodyPr/>
          <a:lstStyle/>
          <a:p>
            <a:pPr algn="l" rtl="0"/>
            <a:r>
              <a:rPr lang="zh-CN" b="0" i="0" u="none" baseline="0"/>
              <a:t>社区紧急响应小组 (CERT) 的成员通常受到以下法律的保护：</a:t>
            </a:r>
          </a:p>
          <a:p>
            <a:pPr lvl="1" algn="l" rtl="0"/>
            <a:r>
              <a:rPr lang="zh-CN" b="0" i="0" u="none" baseline="0"/>
              <a:t>“好撒玛利亚人”法律</a:t>
            </a:r>
          </a:p>
          <a:p>
            <a:pPr lvl="1" algn="l" rtl="0"/>
            <a:r>
              <a:rPr lang="zh-CN" b="0" i="0" u="none" baseline="0"/>
              <a:t>1997 年版《志愿者保护法》</a:t>
            </a:r>
          </a:p>
          <a:p>
            <a:pPr lvl="1" algn="l" rtl="0"/>
            <a:r>
              <a:rPr lang="zh-CN" b="0" i="0" u="none" baseline="0"/>
              <a:t>相关各州法律 </a:t>
            </a:r>
          </a:p>
          <a:p>
            <a:pPr marL="0" indent="0" algn="l" rtl="0">
              <a:buNone/>
            </a:pPr>
            <a:endParaRPr lang="zh-CN" dirty="0"/>
          </a:p>
        </p:txBody>
      </p:sp>
      <p:sp>
        <p:nvSpPr>
          <p:cNvPr id="3" name="Title 2">
            <a:extLst>
              <a:ext uri="{FF2B5EF4-FFF2-40B4-BE49-F238E27FC236}">
                <a16:creationId xmlns:a16="http://schemas.microsoft.com/office/drawing/2014/main" id="{320BBFB9-0A42-48AC-A5E8-C37326AF2A3D}"/>
              </a:ext>
            </a:extLst>
          </p:cNvPr>
          <p:cNvSpPr>
            <a:spLocks noGrp="1"/>
          </p:cNvSpPr>
          <p:nvPr>
            <p:ph type="title"/>
          </p:nvPr>
        </p:nvSpPr>
        <p:spPr>
          <a:xfrm>
            <a:off x="315142" y="320678"/>
            <a:ext cx="5806851" cy="1017672"/>
          </a:xfrm>
        </p:spPr>
        <p:txBody>
          <a:bodyPr>
            <a:normAutofit/>
          </a:bodyPr>
          <a:lstStyle/>
          <a:p>
            <a:pPr algn="l" rtl="0"/>
            <a:r>
              <a:rPr lang="zh-CN" b="1" i="1" u="none" baseline="0"/>
              <a:t>保护灾难工作人员</a:t>
            </a:r>
          </a:p>
        </p:txBody>
      </p:sp>
      <p:sp>
        <p:nvSpPr>
          <p:cNvPr id="4" name="Text Placeholder 3">
            <a:extLst>
              <a:ext uri="{FF2B5EF4-FFF2-40B4-BE49-F238E27FC236}">
                <a16:creationId xmlns:a16="http://schemas.microsoft.com/office/drawing/2014/main" id="{E6CBEF90-C7F7-4929-A8E5-34F6F8D88C10}"/>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DCB20D90-7332-4987-8DA8-9AFD6D583CCA}"/>
              </a:ext>
            </a:extLst>
          </p:cNvPr>
          <p:cNvSpPr>
            <a:spLocks noGrp="1"/>
          </p:cNvSpPr>
          <p:nvPr>
            <p:ph type="body" sz="quarter" idx="11"/>
          </p:nvPr>
        </p:nvSpPr>
        <p:spPr/>
        <p:txBody>
          <a:bodyPr/>
          <a:lstStyle/>
          <a:p>
            <a:pPr algn="r" rtl="0"/>
            <a:r>
              <a:rPr lang="zh-CN" b="0" i="0" u="none" baseline="0"/>
              <a:t>1-35</a:t>
            </a:r>
          </a:p>
        </p:txBody>
      </p:sp>
      <p:sp>
        <p:nvSpPr>
          <p:cNvPr id="6" name="Content Placeholder 5">
            <a:extLst>
              <a:ext uri="{FF2B5EF4-FFF2-40B4-BE49-F238E27FC236}">
                <a16:creationId xmlns:a16="http://schemas.microsoft.com/office/drawing/2014/main" id="{681CE570-58B5-4114-8AA9-ABACBDE117E9}"/>
              </a:ext>
            </a:extLst>
          </p:cNvPr>
          <p:cNvSpPr>
            <a:spLocks noGrp="1"/>
          </p:cNvSpPr>
          <p:nvPr>
            <p:ph sz="quarter" idx="12"/>
          </p:nvPr>
        </p:nvSpPr>
        <p:spPr/>
        <p:txBody>
          <a:bodyPr/>
          <a:lstStyle/>
          <a:p>
            <a:pPr rtl="0"/>
            <a:r>
              <a:rPr lang="zh-CN" b="0" i="0" u="none" baseline="0"/>
              <a:t>PM 1-24</a:t>
            </a:r>
          </a:p>
        </p:txBody>
      </p:sp>
    </p:spTree>
    <p:extLst>
      <p:ext uri="{BB962C8B-B14F-4D97-AF65-F5344CB8AC3E}">
        <p14:creationId xmlns:p14="http://schemas.microsoft.com/office/powerpoint/2010/main" val="2147085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D25D6B-011B-4F9F-9005-72A609CDD740}"/>
              </a:ext>
            </a:extLst>
          </p:cNvPr>
          <p:cNvSpPr>
            <a:spLocks noGrp="1"/>
          </p:cNvSpPr>
          <p:nvPr>
            <p:ph idx="1"/>
          </p:nvPr>
        </p:nvSpPr>
        <p:spPr/>
        <p:txBody>
          <a:bodyPr/>
          <a:lstStyle/>
          <a:p>
            <a:pPr algn="l" rtl="0"/>
            <a:r>
              <a:rPr lang="zh-CN" b="0" i="0" u="none" baseline="0"/>
              <a:t>高级急救</a:t>
            </a:r>
          </a:p>
          <a:p>
            <a:pPr algn="l" rtl="0"/>
            <a:r>
              <a:rPr lang="zh-CN" b="0" i="0" u="none" baseline="0"/>
              <a:t>灾难中的动物问题</a:t>
            </a:r>
          </a:p>
          <a:p>
            <a:pPr algn="l" rtl="0"/>
            <a:r>
              <a:rPr lang="zh-CN" b="0" i="0" u="none" baseline="0"/>
              <a:t>自动体外除颤监护仪 (AED) 的使用</a:t>
            </a:r>
          </a:p>
          <a:p>
            <a:pPr algn="l" rtl="0"/>
            <a:r>
              <a:rPr lang="zh-CN" b="0" i="0" u="none" baseline="0"/>
              <a:t>社区关系</a:t>
            </a:r>
          </a:p>
          <a:p>
            <a:pPr algn="l" rtl="0"/>
            <a:r>
              <a:rPr lang="zh-CN" b="0" i="0" u="none" baseline="0"/>
              <a:t>心肺复苏 (CPR) 技能</a:t>
            </a:r>
          </a:p>
          <a:p>
            <a:pPr algn="l" rtl="0"/>
            <a:r>
              <a:rPr lang="zh-CN" b="0" i="0" u="none" baseline="0"/>
              <a:t>残骸移除</a:t>
            </a:r>
          </a:p>
        </p:txBody>
      </p:sp>
      <p:sp>
        <p:nvSpPr>
          <p:cNvPr id="9" name="Content Placeholder 8">
            <a:extLst>
              <a:ext uri="{FF2B5EF4-FFF2-40B4-BE49-F238E27FC236}">
                <a16:creationId xmlns:a16="http://schemas.microsoft.com/office/drawing/2014/main" id="{125BC726-CDF9-428B-9A72-79AB62A90485}"/>
              </a:ext>
            </a:extLst>
          </p:cNvPr>
          <p:cNvSpPr>
            <a:spLocks noGrp="1"/>
          </p:cNvSpPr>
          <p:nvPr>
            <p:ph idx="13"/>
          </p:nvPr>
        </p:nvSpPr>
        <p:spPr/>
        <p:txBody>
          <a:bodyPr/>
          <a:lstStyle/>
          <a:p>
            <a:pPr algn="l" rtl="0"/>
            <a:r>
              <a:rPr lang="zh-CN" b="0" i="0" u="none" baseline="0"/>
              <a:t>捐献管理</a:t>
            </a:r>
          </a:p>
          <a:p>
            <a:pPr algn="l" rtl="0"/>
            <a:r>
              <a:rPr lang="zh-CN" b="0" i="0" u="none" baseline="0"/>
              <a:t>避难所管理</a:t>
            </a:r>
          </a:p>
          <a:p>
            <a:pPr algn="l" rtl="0"/>
            <a:r>
              <a:rPr lang="zh-CN" b="0" i="0" u="none" baseline="0"/>
              <a:t>特殊需求担忧</a:t>
            </a:r>
          </a:p>
          <a:p>
            <a:pPr algn="l" rtl="0"/>
            <a:r>
              <a:rPr lang="zh-CN" b="0" i="0" u="none" baseline="0"/>
              <a:t>交通/人群控制</a:t>
            </a:r>
          </a:p>
          <a:p>
            <a:pPr algn="l" rtl="0"/>
            <a:r>
              <a:rPr lang="zh-CN" b="0" i="0" u="none" baseline="0"/>
              <a:t>公用设施控制</a:t>
            </a:r>
          </a:p>
          <a:p>
            <a:pPr algn="l" rtl="0"/>
            <a:r>
              <a:rPr lang="zh-CN" b="0" i="0" u="none" baseline="0"/>
              <a:t>在线课程</a:t>
            </a:r>
          </a:p>
          <a:p>
            <a:pPr marL="0" indent="0" algn="l" rtl="0">
              <a:buNone/>
            </a:pPr>
            <a:endParaRPr lang="zh-CN" dirty="0"/>
          </a:p>
        </p:txBody>
      </p:sp>
      <p:sp>
        <p:nvSpPr>
          <p:cNvPr id="4" name="Title 3">
            <a:extLst>
              <a:ext uri="{FF2B5EF4-FFF2-40B4-BE49-F238E27FC236}">
                <a16:creationId xmlns:a16="http://schemas.microsoft.com/office/drawing/2014/main" id="{7F3443F6-C9D1-4D28-A509-F729E310C1F4}"/>
              </a:ext>
            </a:extLst>
          </p:cNvPr>
          <p:cNvSpPr>
            <a:spLocks noGrp="1"/>
          </p:cNvSpPr>
          <p:nvPr>
            <p:ph type="title"/>
          </p:nvPr>
        </p:nvSpPr>
        <p:spPr>
          <a:xfrm>
            <a:off x="315142" y="320678"/>
            <a:ext cx="5806851" cy="1017672"/>
          </a:xfrm>
        </p:spPr>
        <p:txBody>
          <a:bodyPr/>
          <a:lstStyle/>
          <a:p>
            <a:pPr algn="l" rtl="0"/>
            <a:r>
              <a:rPr lang="zh-CN" b="1" i="1" u="none" baseline="0"/>
              <a:t>额外培训</a:t>
            </a:r>
          </a:p>
        </p:txBody>
      </p:sp>
      <p:sp>
        <p:nvSpPr>
          <p:cNvPr id="5" name="Text Placeholder 4">
            <a:extLst>
              <a:ext uri="{FF2B5EF4-FFF2-40B4-BE49-F238E27FC236}">
                <a16:creationId xmlns:a16="http://schemas.microsoft.com/office/drawing/2014/main" id="{67EC0EA6-C3B9-4874-8F15-686F9CB08929}"/>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6" name="Text Placeholder 5">
            <a:extLst>
              <a:ext uri="{FF2B5EF4-FFF2-40B4-BE49-F238E27FC236}">
                <a16:creationId xmlns:a16="http://schemas.microsoft.com/office/drawing/2014/main" id="{EE2B8195-78F6-468B-A3F7-45CBE25653BE}"/>
              </a:ext>
            </a:extLst>
          </p:cNvPr>
          <p:cNvSpPr>
            <a:spLocks noGrp="1"/>
          </p:cNvSpPr>
          <p:nvPr>
            <p:ph type="body" sz="quarter" idx="11"/>
          </p:nvPr>
        </p:nvSpPr>
        <p:spPr/>
        <p:txBody>
          <a:bodyPr/>
          <a:lstStyle/>
          <a:p>
            <a:pPr algn="r" rtl="0"/>
            <a:r>
              <a:rPr lang="zh-CN" b="0" i="0" u="none" baseline="0"/>
              <a:t>1-36</a:t>
            </a:r>
          </a:p>
        </p:txBody>
      </p:sp>
      <p:sp>
        <p:nvSpPr>
          <p:cNvPr id="8" name="Content Placeholder 7">
            <a:extLst>
              <a:ext uri="{FF2B5EF4-FFF2-40B4-BE49-F238E27FC236}">
                <a16:creationId xmlns:a16="http://schemas.microsoft.com/office/drawing/2014/main" id="{FC97A416-DC7E-43AF-AA61-7A0CF97FAADA}"/>
              </a:ext>
            </a:extLst>
          </p:cNvPr>
          <p:cNvSpPr>
            <a:spLocks noGrp="1"/>
          </p:cNvSpPr>
          <p:nvPr>
            <p:ph sz="quarter" idx="12"/>
          </p:nvPr>
        </p:nvSpPr>
        <p:spPr/>
        <p:txBody>
          <a:bodyPr/>
          <a:lstStyle/>
          <a:p>
            <a:pPr rtl="0"/>
            <a:r>
              <a:rPr lang="zh-CN" b="0" i="0" u="none" baseline="0"/>
              <a:t>PM 1-26</a:t>
            </a:r>
          </a:p>
        </p:txBody>
      </p:sp>
    </p:spTree>
    <p:extLst>
      <p:ext uri="{BB962C8B-B14F-4D97-AF65-F5344CB8AC3E}">
        <p14:creationId xmlns:p14="http://schemas.microsoft.com/office/powerpoint/2010/main" val="37220284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D4804122-EFC5-4C1E-8AE2-B3D558992094}"/>
              </a:ext>
            </a:extLst>
          </p:cNvPr>
          <p:cNvSpPr>
            <a:spLocks noGrp="1"/>
          </p:cNvSpPr>
          <p:nvPr>
            <p:ph idx="1"/>
          </p:nvPr>
        </p:nvSpPr>
        <p:spPr/>
        <p:txBody>
          <a:bodyPr/>
          <a:lstStyle/>
          <a:p>
            <a:pPr algn="l" rtl="0"/>
            <a:r>
              <a:rPr lang="zh-CN" b="0" i="0" u="none" baseline="0"/>
              <a:t>您现在应能：</a:t>
            </a:r>
          </a:p>
          <a:p>
            <a:pPr lvl="1" algn="l" rtl="0"/>
            <a:r>
              <a:rPr lang="zh-CN" b="0" i="0" u="none" baseline="0"/>
              <a:t>识别您在社区筹备工作中的角色和责任</a:t>
            </a:r>
          </a:p>
          <a:p>
            <a:pPr lvl="1" algn="l" rtl="0"/>
            <a:r>
              <a:rPr lang="zh-CN" b="0" i="0" u="none" baseline="0"/>
              <a:t>描述可影响社区、人员、健康和基础设施的各种灾难类型</a:t>
            </a:r>
          </a:p>
          <a:p>
            <a:pPr lvl="1" algn="l" rtl="0"/>
            <a:r>
              <a:rPr lang="zh-CN" b="0" i="0" u="none" baseline="0"/>
              <a:t>采取个人和组织筹备行动</a:t>
            </a:r>
          </a:p>
          <a:p>
            <a:pPr lvl="1" algn="l" rtl="0"/>
            <a:r>
              <a:rPr lang="zh-CN" b="0" i="0" u="none" baseline="0"/>
              <a:t>描述社区紧急响应小组 (CERT) 的职能 </a:t>
            </a:r>
          </a:p>
        </p:txBody>
      </p:sp>
      <p:sp>
        <p:nvSpPr>
          <p:cNvPr id="7" name="Title 6">
            <a:extLst>
              <a:ext uri="{FF2B5EF4-FFF2-40B4-BE49-F238E27FC236}">
                <a16:creationId xmlns:a16="http://schemas.microsoft.com/office/drawing/2014/main" id="{26F727E9-1FFB-4D9E-A23D-2502A1EB61D1}"/>
              </a:ext>
            </a:extLst>
          </p:cNvPr>
          <p:cNvSpPr>
            <a:spLocks noGrp="1"/>
          </p:cNvSpPr>
          <p:nvPr>
            <p:ph type="title"/>
          </p:nvPr>
        </p:nvSpPr>
        <p:spPr>
          <a:xfrm>
            <a:off x="315142" y="320678"/>
            <a:ext cx="5806851" cy="1017672"/>
          </a:xfrm>
        </p:spPr>
        <p:txBody>
          <a:bodyPr/>
          <a:lstStyle/>
          <a:p>
            <a:pPr algn="l" rtl="0"/>
            <a:r>
              <a:rPr lang="zh-CN" b="1" i="1" u="none" baseline="0"/>
              <a:t>单元小结</a:t>
            </a:r>
          </a:p>
        </p:txBody>
      </p:sp>
      <p:sp>
        <p:nvSpPr>
          <p:cNvPr id="9" name="Text Placeholder 8">
            <a:extLst>
              <a:ext uri="{FF2B5EF4-FFF2-40B4-BE49-F238E27FC236}">
                <a16:creationId xmlns:a16="http://schemas.microsoft.com/office/drawing/2014/main" id="{B3E8AD7F-14F1-4F9A-9413-30A08D56D4C2}"/>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10" name="Text Placeholder 9">
            <a:extLst>
              <a:ext uri="{FF2B5EF4-FFF2-40B4-BE49-F238E27FC236}">
                <a16:creationId xmlns:a16="http://schemas.microsoft.com/office/drawing/2014/main" id="{88F23A80-1706-4B16-9526-419B01DFCF9D}"/>
              </a:ext>
            </a:extLst>
          </p:cNvPr>
          <p:cNvSpPr>
            <a:spLocks noGrp="1"/>
          </p:cNvSpPr>
          <p:nvPr>
            <p:ph type="body" sz="quarter" idx="11"/>
          </p:nvPr>
        </p:nvSpPr>
        <p:spPr/>
        <p:txBody>
          <a:bodyPr/>
          <a:lstStyle/>
          <a:p>
            <a:pPr algn="r" rtl="0"/>
            <a:r>
              <a:rPr lang="zh-CN" b="0" i="0" u="none" baseline="0"/>
              <a:t>1-37</a:t>
            </a:r>
          </a:p>
        </p:txBody>
      </p:sp>
      <p:sp>
        <p:nvSpPr>
          <p:cNvPr id="5" name="Content Placeholder 4">
            <a:extLst>
              <a:ext uri="{FF2B5EF4-FFF2-40B4-BE49-F238E27FC236}">
                <a16:creationId xmlns:a16="http://schemas.microsoft.com/office/drawing/2014/main" id="{5A930719-2A41-4A2D-A0B2-3953339E69E2}"/>
              </a:ext>
            </a:extLst>
          </p:cNvPr>
          <p:cNvSpPr>
            <a:spLocks noGrp="1"/>
          </p:cNvSpPr>
          <p:nvPr>
            <p:ph sz="quarter" idx="12"/>
          </p:nvPr>
        </p:nvSpPr>
        <p:spPr/>
        <p:txBody>
          <a:bodyPr/>
          <a:lstStyle/>
          <a:p>
            <a:pPr rtl="0"/>
            <a:r>
              <a:rPr lang="zh-CN" b="0" i="0" u="none" baseline="0"/>
              <a:t>PM 1-27</a:t>
            </a:r>
          </a:p>
        </p:txBody>
      </p:sp>
    </p:spTree>
    <p:extLst>
      <p:ext uri="{BB962C8B-B14F-4D97-AF65-F5344CB8AC3E}">
        <p14:creationId xmlns:p14="http://schemas.microsoft.com/office/powerpoint/2010/main" val="1014662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397266-A911-49C9-B1B8-E2873E8DED86}"/>
              </a:ext>
            </a:extLst>
          </p:cNvPr>
          <p:cNvSpPr>
            <a:spLocks noGrp="1"/>
          </p:cNvSpPr>
          <p:nvPr>
            <p:ph idx="1"/>
          </p:nvPr>
        </p:nvSpPr>
        <p:spPr/>
        <p:txBody>
          <a:bodyPr/>
          <a:lstStyle/>
          <a:p>
            <a:pPr algn="l" rtl="0"/>
            <a:r>
              <a:rPr lang="zh-CN" b="0" i="0" u="none" baseline="0" dirty="0"/>
              <a:t>第 1 单元：灾难筹备工作</a:t>
            </a:r>
          </a:p>
          <a:p>
            <a:pPr algn="l" rtl="0"/>
            <a:r>
              <a:rPr lang="zh-CN" b="0" i="0" u="none" baseline="0" dirty="0"/>
              <a:t>第 2 单元：社区紧急响应小组 (CERT)  组织</a:t>
            </a:r>
          </a:p>
          <a:p>
            <a:pPr algn="l" rtl="0"/>
            <a:r>
              <a:rPr lang="zh-CN" b="0" i="0" u="none" baseline="0" dirty="0"/>
              <a:t>第 3 单元：灾难医疗行动——第 1 部分</a:t>
            </a:r>
          </a:p>
          <a:p>
            <a:pPr algn="l" rtl="0"/>
            <a:r>
              <a:rPr lang="zh-CN" b="0" i="0" u="none" baseline="0" dirty="0"/>
              <a:t>第 4 单元：灾难医疗行动——第 2 部分</a:t>
            </a:r>
          </a:p>
          <a:p>
            <a:pPr algn="l" rtl="0"/>
            <a:r>
              <a:rPr lang="zh-CN" b="0" i="0" u="none" baseline="0" dirty="0"/>
              <a:t>第 5 单元：灾难心理学</a:t>
            </a:r>
          </a:p>
          <a:p>
            <a:pPr algn="l" rtl="0"/>
            <a:r>
              <a:rPr lang="zh-CN" b="0" i="0" u="none" baseline="0" dirty="0"/>
              <a:t>第 6 单元：消防安全和公用设施控制</a:t>
            </a:r>
          </a:p>
          <a:p>
            <a:pPr algn="l" rtl="0"/>
            <a:r>
              <a:rPr lang="zh-CN" b="0" i="0" u="none" baseline="0" dirty="0"/>
              <a:t>第 7 单元：轻度搜救行动</a:t>
            </a:r>
          </a:p>
          <a:p>
            <a:pPr algn="l" rtl="0"/>
            <a:r>
              <a:rPr lang="zh-CN" b="0" i="0" u="none" baseline="0" dirty="0"/>
              <a:t>第 8 单元：恐怖主义和社区紧急响应小组 (CERT)</a:t>
            </a:r>
          </a:p>
        </p:txBody>
      </p:sp>
      <p:sp>
        <p:nvSpPr>
          <p:cNvPr id="3" name="Title 2">
            <a:extLst>
              <a:ext uri="{FF2B5EF4-FFF2-40B4-BE49-F238E27FC236}">
                <a16:creationId xmlns:a16="http://schemas.microsoft.com/office/drawing/2014/main" id="{E23CAE70-0E41-4894-9302-2C1D48ECB6A3}"/>
              </a:ext>
            </a:extLst>
          </p:cNvPr>
          <p:cNvSpPr>
            <a:spLocks noGrp="1"/>
          </p:cNvSpPr>
          <p:nvPr>
            <p:ph type="title"/>
          </p:nvPr>
        </p:nvSpPr>
        <p:spPr>
          <a:xfrm>
            <a:off x="315142" y="320678"/>
            <a:ext cx="5806851" cy="1017672"/>
          </a:xfrm>
        </p:spPr>
        <p:txBody>
          <a:bodyPr/>
          <a:lstStyle/>
          <a:p>
            <a:pPr algn="l" rtl="0"/>
            <a:r>
              <a:rPr lang="zh-CN" b="1" i="1" u="none" baseline="0" dirty="0"/>
              <a:t>课程概览</a:t>
            </a:r>
          </a:p>
        </p:txBody>
      </p:sp>
      <p:sp>
        <p:nvSpPr>
          <p:cNvPr id="4" name="Text Placeholder 3">
            <a:extLst>
              <a:ext uri="{FF2B5EF4-FFF2-40B4-BE49-F238E27FC236}">
                <a16:creationId xmlns:a16="http://schemas.microsoft.com/office/drawing/2014/main" id="{EB493906-0CE4-41AE-B731-1276AD85E0C0}"/>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47322D01-016D-46ED-9AC8-615CBF9D956C}"/>
              </a:ext>
            </a:extLst>
          </p:cNvPr>
          <p:cNvSpPr>
            <a:spLocks noGrp="1"/>
          </p:cNvSpPr>
          <p:nvPr>
            <p:ph type="body" sz="quarter" idx="11"/>
          </p:nvPr>
        </p:nvSpPr>
        <p:spPr/>
        <p:txBody>
          <a:bodyPr/>
          <a:lstStyle/>
          <a:p>
            <a:pPr algn="r" rtl="0"/>
            <a:r>
              <a:rPr lang="zh-CN" b="0" i="0" u="none" baseline="0"/>
              <a:t>1-2</a:t>
            </a:r>
          </a:p>
        </p:txBody>
      </p:sp>
      <p:sp>
        <p:nvSpPr>
          <p:cNvPr id="6" name="Content Placeholder 5">
            <a:extLst>
              <a:ext uri="{FF2B5EF4-FFF2-40B4-BE49-F238E27FC236}">
                <a16:creationId xmlns:a16="http://schemas.microsoft.com/office/drawing/2014/main" id="{91BAB96F-4A90-4CD9-A88F-95868CE39CAA}"/>
              </a:ext>
            </a:extLst>
          </p:cNvPr>
          <p:cNvSpPr>
            <a:spLocks noGrp="1"/>
          </p:cNvSpPr>
          <p:nvPr>
            <p:ph sz="quarter" idx="12"/>
          </p:nvPr>
        </p:nvSpPr>
        <p:spPr/>
        <p:txBody>
          <a:bodyPr/>
          <a:lstStyle/>
          <a:p>
            <a:pPr rtl="0"/>
            <a:r>
              <a:rPr lang="zh-CN" b="0" i="0" u="none" baseline="0"/>
              <a:t>PM 1-1</a:t>
            </a:r>
          </a:p>
        </p:txBody>
      </p:sp>
    </p:spTree>
    <p:extLst>
      <p:ext uri="{BB962C8B-B14F-4D97-AF65-F5344CB8AC3E}">
        <p14:creationId xmlns:p14="http://schemas.microsoft.com/office/powerpoint/2010/main" val="1899552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0FD700-6E0D-4BEC-8D49-5BA410DC535B}"/>
              </a:ext>
            </a:extLst>
          </p:cNvPr>
          <p:cNvSpPr>
            <a:spLocks noGrp="1"/>
          </p:cNvSpPr>
          <p:nvPr>
            <p:ph idx="1"/>
          </p:nvPr>
        </p:nvSpPr>
        <p:spPr/>
        <p:txBody>
          <a:bodyPr>
            <a:normAutofit/>
          </a:bodyPr>
          <a:lstStyle/>
          <a:p>
            <a:pPr algn="l" rtl="0">
              <a:spcBef>
                <a:spcPts val="0"/>
              </a:spcBef>
            </a:pPr>
            <a:r>
              <a:rPr lang="zh-CN" b="0" i="0" u="none" baseline="0"/>
              <a:t>复习《参与人手册》第 1 单元的详细信息 </a:t>
            </a:r>
          </a:p>
          <a:p>
            <a:pPr algn="l" rtl="0">
              <a:spcBef>
                <a:spcPts val="0"/>
              </a:spcBef>
            </a:pPr>
            <a:r>
              <a:rPr lang="zh-CN" b="0" i="0" u="none" baseline="0"/>
              <a:t>阅读并预习第 2 单元：《参与人手册》中的社区紧急响应小组 (CERT) 组织 </a:t>
            </a:r>
          </a:p>
          <a:p>
            <a:pPr algn="l" rtl="0">
              <a:spcBef>
                <a:spcPts val="0"/>
              </a:spcBef>
            </a:pPr>
            <a:r>
              <a:rPr lang="zh-CN" b="0" i="0" u="none" baseline="0"/>
              <a:t>与家人和朋友讨论筹备工作，并制定一套通讯计划，包括确立一名州外“报平安联系人”</a:t>
            </a:r>
          </a:p>
          <a:p>
            <a:pPr algn="l" rtl="0">
              <a:spcBef>
                <a:spcPts val="0"/>
              </a:spcBef>
            </a:pPr>
            <a:r>
              <a:rPr lang="zh-CN" b="0" i="0" u="none" baseline="0"/>
              <a:t>开始在多个地点收集物资 </a:t>
            </a:r>
          </a:p>
          <a:p>
            <a:pPr algn="l" rtl="0">
              <a:spcBef>
                <a:spcPts val="0"/>
              </a:spcBef>
            </a:pPr>
            <a:r>
              <a:rPr lang="zh-CN" b="0" i="0" u="none" baseline="0"/>
              <a:t>检查家中的隐患，确定防范潜在灾难的方式 </a:t>
            </a:r>
          </a:p>
        </p:txBody>
      </p:sp>
      <p:sp>
        <p:nvSpPr>
          <p:cNvPr id="3" name="Title 2">
            <a:extLst>
              <a:ext uri="{FF2B5EF4-FFF2-40B4-BE49-F238E27FC236}">
                <a16:creationId xmlns:a16="http://schemas.microsoft.com/office/drawing/2014/main" id="{7D5B261F-4FA7-4AF0-9C74-980784BB99DC}"/>
              </a:ext>
            </a:extLst>
          </p:cNvPr>
          <p:cNvSpPr>
            <a:spLocks noGrp="1"/>
          </p:cNvSpPr>
          <p:nvPr>
            <p:ph type="title"/>
          </p:nvPr>
        </p:nvSpPr>
        <p:spPr>
          <a:xfrm>
            <a:off x="315142" y="320678"/>
            <a:ext cx="5806851" cy="1017672"/>
          </a:xfrm>
        </p:spPr>
        <p:txBody>
          <a:bodyPr>
            <a:normAutofit/>
          </a:bodyPr>
          <a:lstStyle/>
          <a:p>
            <a:pPr algn="l" rtl="0"/>
            <a:r>
              <a:rPr lang="zh-CN" b="1" i="1" u="none" baseline="0"/>
              <a:t>家庭作业</a:t>
            </a:r>
          </a:p>
        </p:txBody>
      </p:sp>
      <p:sp>
        <p:nvSpPr>
          <p:cNvPr id="4" name="Text Placeholder 3">
            <a:extLst>
              <a:ext uri="{FF2B5EF4-FFF2-40B4-BE49-F238E27FC236}">
                <a16:creationId xmlns:a16="http://schemas.microsoft.com/office/drawing/2014/main" id="{960C8E40-C087-465E-AB28-9C17FC7D7A84}"/>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E938BDC2-621D-48CC-A961-E50EAB6CCB4B}"/>
              </a:ext>
            </a:extLst>
          </p:cNvPr>
          <p:cNvSpPr>
            <a:spLocks noGrp="1"/>
          </p:cNvSpPr>
          <p:nvPr>
            <p:ph type="body" sz="quarter" idx="11"/>
          </p:nvPr>
        </p:nvSpPr>
        <p:spPr/>
        <p:txBody>
          <a:bodyPr/>
          <a:lstStyle/>
          <a:p>
            <a:pPr algn="r" rtl="0"/>
            <a:r>
              <a:rPr lang="zh-CN" b="0" i="0" u="none" baseline="0"/>
              <a:t>1-38</a:t>
            </a:r>
          </a:p>
        </p:txBody>
      </p:sp>
      <p:sp>
        <p:nvSpPr>
          <p:cNvPr id="6" name="Content Placeholder 5">
            <a:extLst>
              <a:ext uri="{FF2B5EF4-FFF2-40B4-BE49-F238E27FC236}">
                <a16:creationId xmlns:a16="http://schemas.microsoft.com/office/drawing/2014/main" id="{7B0C0881-A67B-45E6-A51E-B86DF4D1A25F}"/>
              </a:ext>
            </a:extLst>
          </p:cNvPr>
          <p:cNvSpPr>
            <a:spLocks noGrp="1"/>
          </p:cNvSpPr>
          <p:nvPr>
            <p:ph sz="quarter" idx="12"/>
          </p:nvPr>
        </p:nvSpPr>
        <p:spPr/>
        <p:txBody>
          <a:bodyPr/>
          <a:lstStyle/>
          <a:p>
            <a:pPr rtl="0"/>
            <a:r>
              <a:rPr lang="zh-CN" b="0" i="0" u="none" baseline="0"/>
              <a:t>PM 1-27</a:t>
            </a:r>
          </a:p>
        </p:txBody>
      </p:sp>
    </p:spTree>
    <p:extLst>
      <p:ext uri="{BB962C8B-B14F-4D97-AF65-F5344CB8AC3E}">
        <p14:creationId xmlns:p14="http://schemas.microsoft.com/office/powerpoint/2010/main" val="32360712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C33537-F60B-43DA-BF89-AB4B04C188A3}"/>
              </a:ext>
            </a:extLst>
          </p:cNvPr>
          <p:cNvSpPr>
            <a:spLocks noGrp="1"/>
          </p:cNvSpPr>
          <p:nvPr>
            <p:ph type="body" sz="quarter" idx="11"/>
          </p:nvPr>
        </p:nvSpPr>
        <p:spPr/>
        <p:txBody>
          <a:bodyPr>
            <a:normAutofit/>
          </a:bodyPr>
          <a:lstStyle/>
          <a:p>
            <a:pPr rtl="0"/>
            <a:r>
              <a:rPr lang="zh-CN" sz="2800" b="1" i="0" u="none" baseline="0" dirty="0">
                <a:solidFill>
                  <a:schemeClr val="bg2">
                    <a:lumMod val="25000"/>
                  </a:schemeClr>
                </a:solidFill>
              </a:rPr>
              <a:t>第 2 单元：社区紧急响应小组 (CERT)  组织</a:t>
            </a:r>
          </a:p>
        </p:txBody>
      </p:sp>
      <p:sp>
        <p:nvSpPr>
          <p:cNvPr id="4" name="Title 3"/>
          <p:cNvSpPr>
            <a:spLocks noGrp="1"/>
          </p:cNvSpPr>
          <p:nvPr>
            <p:ph type="ctrTitle"/>
          </p:nvPr>
        </p:nvSpPr>
        <p:spPr>
          <a:xfrm>
            <a:off x="292821" y="1755834"/>
            <a:ext cx="8558357" cy="1220787"/>
          </a:xfrm>
        </p:spPr>
        <p:txBody>
          <a:bodyPr/>
          <a:lstStyle/>
          <a:p>
            <a:pPr rtl="0" eaLnBrk="1" latinLnBrk="0" hangingPunct="1"/>
            <a:r>
              <a:rPr lang="zh-CN" sz="4000" b="1" i="0" kern="1200" baseline="0" dirty="0">
                <a:solidFill>
                  <a:srgbClr val="FFFFFF"/>
                </a:solidFill>
                <a:effectLst/>
                <a:latin typeface="SimSun" panose="02010600030101010101" pitchFamily="2" charset="-122"/>
                <a:ea typeface="SimSun" panose="02010600030101010101" pitchFamily="2" charset="-122"/>
                <a:cs typeface="SimSun" panose="02010600030101010101" pitchFamily="2" charset="-122"/>
              </a:rPr>
              <a:t>社区紧急响应小组 (CERT) 基础培训</a:t>
            </a:r>
            <a:endParaRPr lang="en-US" dirty="0">
              <a:effectLst/>
            </a:endParaRPr>
          </a:p>
          <a:p>
            <a:endParaRPr lang="en-US" dirty="0"/>
          </a:p>
        </p:txBody>
      </p:sp>
    </p:spTree>
    <p:extLst>
      <p:ext uri="{BB962C8B-B14F-4D97-AF65-F5344CB8AC3E}">
        <p14:creationId xmlns:p14="http://schemas.microsoft.com/office/powerpoint/2010/main" val="27577459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95680F1-BE8F-4BCA-89BD-0CEBE99F0763}"/>
              </a:ext>
            </a:extLst>
          </p:cNvPr>
          <p:cNvSpPr>
            <a:spLocks noGrp="1"/>
          </p:cNvSpPr>
          <p:nvPr>
            <p:ph idx="1"/>
          </p:nvPr>
        </p:nvSpPr>
        <p:spPr/>
        <p:txBody>
          <a:bodyPr/>
          <a:lstStyle/>
          <a:p>
            <a:pPr algn="l" rtl="0"/>
            <a:r>
              <a:rPr lang="zh-CN" b="0" i="0" u="none" baseline="0"/>
              <a:t>描述社区紧急响应小组 (CERT) 的组织结构 </a:t>
            </a:r>
          </a:p>
          <a:p>
            <a:pPr algn="l" rtl="0"/>
            <a:r>
              <a:rPr lang="zh-CN" b="0" i="0" u="none" baseline="0"/>
              <a:t>解释什么是事故指挥系统 (ICS) 和社区紧急响应小组 (CERT) 如何在这一系统中行动 </a:t>
            </a:r>
          </a:p>
          <a:p>
            <a:pPr algn="l" rtl="0"/>
            <a:r>
              <a:rPr lang="zh-CN" b="0" i="0" u="none" baseline="0"/>
              <a:t>描述 9 步现场估量流程 </a:t>
            </a:r>
          </a:p>
          <a:p>
            <a:pPr algn="l" rtl="0"/>
            <a:r>
              <a:rPr lang="zh-CN" b="0" i="0" u="none" baseline="0"/>
              <a:t>描述如何使用社区紧急响应小组 (CERT) 的标准文件 </a:t>
            </a:r>
          </a:p>
        </p:txBody>
      </p:sp>
      <p:sp>
        <p:nvSpPr>
          <p:cNvPr id="3" name="Title 2">
            <a:extLst>
              <a:ext uri="{FF2B5EF4-FFF2-40B4-BE49-F238E27FC236}">
                <a16:creationId xmlns:a16="http://schemas.microsoft.com/office/drawing/2014/main" id="{CB17F67E-1C8C-4BFD-A455-45B89A257958}"/>
              </a:ext>
            </a:extLst>
          </p:cNvPr>
          <p:cNvSpPr>
            <a:spLocks noGrp="1"/>
          </p:cNvSpPr>
          <p:nvPr>
            <p:ph type="title"/>
          </p:nvPr>
        </p:nvSpPr>
        <p:spPr>
          <a:xfrm>
            <a:off x="315142" y="320678"/>
            <a:ext cx="5806851" cy="1017672"/>
          </a:xfrm>
        </p:spPr>
        <p:txBody>
          <a:bodyPr/>
          <a:lstStyle/>
          <a:p>
            <a:pPr algn="l" rtl="0"/>
            <a:r>
              <a:rPr lang="zh-CN" b="1" i="1" u="none" baseline="0"/>
              <a:t>单元目标</a:t>
            </a:r>
          </a:p>
        </p:txBody>
      </p:sp>
      <p:sp>
        <p:nvSpPr>
          <p:cNvPr id="7" name="Text Placeholder 6">
            <a:extLst>
              <a:ext uri="{FF2B5EF4-FFF2-40B4-BE49-F238E27FC236}">
                <a16:creationId xmlns:a16="http://schemas.microsoft.com/office/drawing/2014/main" id="{E865355C-F98C-4791-BBF3-84090D50A52F}"/>
              </a:ext>
            </a:extLst>
          </p:cNvPr>
          <p:cNvSpPr>
            <a:spLocks noGrp="1"/>
          </p:cNvSpPr>
          <p:nvPr>
            <p:ph type="body" sz="quarter" idx="10"/>
          </p:nvPr>
        </p:nvSpPr>
        <p:spPr>
          <a:xfrm>
            <a:off x="1429787" y="6385716"/>
            <a:ext cx="6201936" cy="303212"/>
          </a:xfrm>
        </p:spPr>
        <p:txBody>
          <a:bodyPr/>
          <a:lstStyle/>
          <a:p>
            <a:pPr algn="l" rtl="0"/>
            <a:r>
              <a:rPr lang="zh-CN" b="0" i="0" u="none" baseline="0" dirty="0"/>
              <a:t>社区紧急响应小组 (CERT) 基础培训第 2 单元：社区紧急响应小组 (CERT)  组织</a:t>
            </a:r>
          </a:p>
        </p:txBody>
      </p:sp>
      <p:sp>
        <p:nvSpPr>
          <p:cNvPr id="8" name="Text Placeholder 7">
            <a:extLst>
              <a:ext uri="{FF2B5EF4-FFF2-40B4-BE49-F238E27FC236}">
                <a16:creationId xmlns:a16="http://schemas.microsoft.com/office/drawing/2014/main" id="{EE1C6CD4-8D27-48C8-8F2B-C18EE6E7D8A5}"/>
              </a:ext>
            </a:extLst>
          </p:cNvPr>
          <p:cNvSpPr>
            <a:spLocks noGrp="1"/>
          </p:cNvSpPr>
          <p:nvPr>
            <p:ph type="body" sz="quarter" idx="11"/>
          </p:nvPr>
        </p:nvSpPr>
        <p:spPr/>
        <p:txBody>
          <a:bodyPr/>
          <a:lstStyle/>
          <a:p>
            <a:pPr algn="r" rtl="0"/>
            <a:r>
              <a:rPr lang="zh-CN" b="0" i="0" u="none" baseline="0"/>
              <a:t>2-1</a:t>
            </a:r>
          </a:p>
        </p:txBody>
      </p:sp>
      <p:sp>
        <p:nvSpPr>
          <p:cNvPr id="2" name="Content Placeholder 1">
            <a:extLst>
              <a:ext uri="{FF2B5EF4-FFF2-40B4-BE49-F238E27FC236}">
                <a16:creationId xmlns:a16="http://schemas.microsoft.com/office/drawing/2014/main" id="{42A7AA07-15F7-4E04-AC9D-49E6ADA6701F}"/>
              </a:ext>
            </a:extLst>
          </p:cNvPr>
          <p:cNvSpPr>
            <a:spLocks noGrp="1"/>
          </p:cNvSpPr>
          <p:nvPr>
            <p:ph sz="quarter" idx="12"/>
          </p:nvPr>
        </p:nvSpPr>
        <p:spPr/>
        <p:txBody>
          <a:bodyPr/>
          <a:lstStyle/>
          <a:p>
            <a:pPr rtl="0"/>
            <a:r>
              <a:rPr lang="zh-CN" b="0" i="0" u="none" baseline="0"/>
              <a:t>PM 2-1</a:t>
            </a:r>
          </a:p>
        </p:txBody>
      </p:sp>
    </p:spTree>
    <p:extLst>
      <p:ext uri="{BB962C8B-B14F-4D97-AF65-F5344CB8AC3E}">
        <p14:creationId xmlns:p14="http://schemas.microsoft.com/office/powerpoint/2010/main" val="3135426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5493B1-0AEE-4A0D-8EC4-8A404A611178}"/>
              </a:ext>
            </a:extLst>
          </p:cNvPr>
          <p:cNvSpPr>
            <a:spLocks noGrp="1"/>
          </p:cNvSpPr>
          <p:nvPr>
            <p:ph idx="1"/>
          </p:nvPr>
        </p:nvSpPr>
        <p:spPr/>
        <p:txBody>
          <a:bodyPr/>
          <a:lstStyle/>
          <a:p>
            <a:pPr algn="l" rtl="0"/>
            <a:r>
              <a:rPr lang="zh-CN" b="0" i="0" u="none" baseline="0"/>
              <a:t>维护灾难工作人员的安全 </a:t>
            </a:r>
          </a:p>
          <a:p>
            <a:pPr algn="l" rtl="0"/>
            <a:r>
              <a:rPr lang="zh-CN" b="0" i="0" u="none" baseline="0"/>
              <a:t>提供清晰的领导和组织架构 </a:t>
            </a:r>
          </a:p>
          <a:p>
            <a:pPr algn="l" rtl="0"/>
            <a:r>
              <a:rPr lang="zh-CN" b="0" i="0" u="none" baseline="0"/>
              <a:t>提高救援效率 </a:t>
            </a:r>
          </a:p>
        </p:txBody>
      </p:sp>
      <p:sp>
        <p:nvSpPr>
          <p:cNvPr id="3" name="Title 2">
            <a:extLst>
              <a:ext uri="{FF2B5EF4-FFF2-40B4-BE49-F238E27FC236}">
                <a16:creationId xmlns:a16="http://schemas.microsoft.com/office/drawing/2014/main" id="{B7641864-5E67-4621-95CE-48FB6D1EB9F1}"/>
              </a:ext>
            </a:extLst>
          </p:cNvPr>
          <p:cNvSpPr>
            <a:spLocks noGrp="1"/>
          </p:cNvSpPr>
          <p:nvPr>
            <p:ph type="title"/>
          </p:nvPr>
        </p:nvSpPr>
        <p:spPr>
          <a:xfrm>
            <a:off x="315142" y="320678"/>
            <a:ext cx="5806851" cy="1017672"/>
          </a:xfrm>
        </p:spPr>
        <p:txBody>
          <a:bodyPr>
            <a:normAutofit/>
          </a:bodyPr>
          <a:lstStyle/>
          <a:p>
            <a:pPr algn="l" rtl="0"/>
            <a:r>
              <a:rPr lang="zh-CN" b="1" i="1" u="none" baseline="0"/>
              <a:t>现场管理原则</a:t>
            </a:r>
          </a:p>
        </p:txBody>
      </p:sp>
      <p:sp>
        <p:nvSpPr>
          <p:cNvPr id="4" name="Text Placeholder 3">
            <a:extLst>
              <a:ext uri="{FF2B5EF4-FFF2-40B4-BE49-F238E27FC236}">
                <a16:creationId xmlns:a16="http://schemas.microsoft.com/office/drawing/2014/main" id="{9B1035E1-C765-4370-AAB4-5C277D4A1B29}"/>
              </a:ext>
            </a:extLst>
          </p:cNvPr>
          <p:cNvSpPr>
            <a:spLocks noGrp="1"/>
          </p:cNvSpPr>
          <p:nvPr>
            <p:ph type="body" sz="quarter" idx="10"/>
          </p:nvPr>
        </p:nvSpPr>
        <p:spPr/>
        <p:txBody>
          <a:bodyPr/>
          <a:lstStyle/>
          <a:p>
            <a:pPr algn="l" rtl="0"/>
            <a:r>
              <a:rPr lang="zh-CN" b="0" i="0" u="none" baseline="0"/>
              <a:t>社区紧急响应小组 (CERT) 基础培训第 2 单元：社区紧急响应小组 (CERT)  组织</a:t>
            </a:r>
          </a:p>
        </p:txBody>
      </p:sp>
      <p:sp>
        <p:nvSpPr>
          <p:cNvPr id="5" name="Text Placeholder 4">
            <a:extLst>
              <a:ext uri="{FF2B5EF4-FFF2-40B4-BE49-F238E27FC236}">
                <a16:creationId xmlns:a16="http://schemas.microsoft.com/office/drawing/2014/main" id="{45EABF4A-361A-4874-8770-6DE7A924285D}"/>
              </a:ext>
            </a:extLst>
          </p:cNvPr>
          <p:cNvSpPr>
            <a:spLocks noGrp="1"/>
          </p:cNvSpPr>
          <p:nvPr>
            <p:ph type="body" sz="quarter" idx="11"/>
          </p:nvPr>
        </p:nvSpPr>
        <p:spPr/>
        <p:txBody>
          <a:bodyPr/>
          <a:lstStyle/>
          <a:p>
            <a:pPr algn="r" rtl="0"/>
            <a:r>
              <a:rPr lang="zh-CN" b="0" i="0" u="none" baseline="0"/>
              <a:t>2-2</a:t>
            </a:r>
          </a:p>
        </p:txBody>
      </p:sp>
      <p:sp>
        <p:nvSpPr>
          <p:cNvPr id="6" name="Content Placeholder 5">
            <a:extLst>
              <a:ext uri="{FF2B5EF4-FFF2-40B4-BE49-F238E27FC236}">
                <a16:creationId xmlns:a16="http://schemas.microsoft.com/office/drawing/2014/main" id="{B7B51DA8-964B-4861-B911-187D067B6B9E}"/>
              </a:ext>
            </a:extLst>
          </p:cNvPr>
          <p:cNvSpPr>
            <a:spLocks noGrp="1"/>
          </p:cNvSpPr>
          <p:nvPr>
            <p:ph sz="quarter" idx="12"/>
          </p:nvPr>
        </p:nvSpPr>
        <p:spPr/>
        <p:txBody>
          <a:bodyPr/>
          <a:lstStyle/>
          <a:p>
            <a:pPr rtl="0"/>
            <a:r>
              <a:rPr lang="zh-CN" b="0" i="0" u="none" baseline="0"/>
              <a:t>PM 2-2</a:t>
            </a:r>
          </a:p>
        </p:txBody>
      </p:sp>
    </p:spTree>
    <p:extLst>
      <p:ext uri="{BB962C8B-B14F-4D97-AF65-F5344CB8AC3E}">
        <p14:creationId xmlns:p14="http://schemas.microsoft.com/office/powerpoint/2010/main" val="31943068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7E3BEA-2D85-4A81-9C53-383591E6D20C}"/>
              </a:ext>
            </a:extLst>
          </p:cNvPr>
          <p:cNvSpPr>
            <a:spLocks noGrp="1"/>
          </p:cNvSpPr>
          <p:nvPr>
            <p:ph idx="1"/>
          </p:nvPr>
        </p:nvSpPr>
        <p:spPr/>
        <p:txBody>
          <a:bodyPr/>
          <a:lstStyle/>
          <a:p>
            <a:pPr algn="l" rtl="0"/>
            <a:r>
              <a:rPr lang="zh-CN" b="0" i="0" u="none" baseline="0"/>
              <a:t>完善的管理架构</a:t>
            </a:r>
          </a:p>
          <a:p>
            <a:pPr algn="l" rtl="0"/>
            <a:r>
              <a:rPr lang="zh-CN" b="0" i="0" u="none" baseline="0"/>
              <a:t>合理的控制幅度</a:t>
            </a:r>
          </a:p>
          <a:p>
            <a:pPr algn="l" rtl="0"/>
            <a:r>
              <a:rPr lang="zh-CN" b="0" i="0" u="none" baseline="0"/>
              <a:t>通用术语</a:t>
            </a:r>
          </a:p>
          <a:p>
            <a:pPr algn="l" rtl="0"/>
            <a:r>
              <a:rPr lang="zh-CN" b="0" i="0" u="none" baseline="0"/>
              <a:t>有效沟通</a:t>
            </a:r>
          </a:p>
          <a:p>
            <a:pPr algn="l" rtl="0"/>
            <a:r>
              <a:rPr lang="zh-CN" b="0" i="0" u="none" baseline="0"/>
              <a:t>整合行动计划</a:t>
            </a:r>
          </a:p>
          <a:p>
            <a:pPr algn="l" rtl="0"/>
            <a:r>
              <a:rPr lang="zh-CN" b="0" i="0" u="none" baseline="0"/>
              <a:t>全面资源管理</a:t>
            </a:r>
          </a:p>
          <a:p>
            <a:pPr algn="l" rtl="0"/>
            <a:r>
              <a:rPr lang="zh-CN" b="0" i="0" u="none" baseline="0"/>
              <a:t>问责机制</a:t>
            </a:r>
          </a:p>
        </p:txBody>
      </p:sp>
      <p:sp>
        <p:nvSpPr>
          <p:cNvPr id="3" name="Title 2">
            <a:extLst>
              <a:ext uri="{FF2B5EF4-FFF2-40B4-BE49-F238E27FC236}">
                <a16:creationId xmlns:a16="http://schemas.microsoft.com/office/drawing/2014/main" id="{1CC62063-F6F9-445E-BBBE-1F5889059FF6}"/>
              </a:ext>
            </a:extLst>
          </p:cNvPr>
          <p:cNvSpPr>
            <a:spLocks noGrp="1"/>
          </p:cNvSpPr>
          <p:nvPr>
            <p:ph type="title"/>
          </p:nvPr>
        </p:nvSpPr>
        <p:spPr>
          <a:xfrm>
            <a:off x="315142" y="320678"/>
            <a:ext cx="5806851" cy="1017672"/>
          </a:xfrm>
        </p:spPr>
        <p:txBody>
          <a:bodyPr>
            <a:normAutofit fontScale="90000"/>
          </a:bodyPr>
          <a:lstStyle/>
          <a:p>
            <a:pPr algn="l" rtl="0"/>
            <a:r>
              <a:rPr lang="zh-CN" b="1" i="1" u="none" baseline="0"/>
              <a:t>社区紧急响应小组 (CERT) 现场管理</a:t>
            </a:r>
          </a:p>
        </p:txBody>
      </p:sp>
      <p:sp>
        <p:nvSpPr>
          <p:cNvPr id="4" name="Text Placeholder 3">
            <a:extLst>
              <a:ext uri="{FF2B5EF4-FFF2-40B4-BE49-F238E27FC236}">
                <a16:creationId xmlns:a16="http://schemas.microsoft.com/office/drawing/2014/main" id="{418F32E3-FC55-4AC9-8F39-5342D2480897}"/>
              </a:ext>
            </a:extLst>
          </p:cNvPr>
          <p:cNvSpPr>
            <a:spLocks noGrp="1"/>
          </p:cNvSpPr>
          <p:nvPr>
            <p:ph type="body" sz="quarter" idx="10"/>
          </p:nvPr>
        </p:nvSpPr>
        <p:spPr/>
        <p:txBody>
          <a:bodyPr/>
          <a:lstStyle/>
          <a:p>
            <a:pPr algn="l" rtl="0"/>
            <a:r>
              <a:rPr lang="zh-CN" b="0" i="0" u="none" baseline="0"/>
              <a:t>社区紧急响应小组 (CERT) 基础培训第 2 单元：社区紧急响应小组 (CERT)  组织</a:t>
            </a:r>
          </a:p>
        </p:txBody>
      </p:sp>
      <p:sp>
        <p:nvSpPr>
          <p:cNvPr id="5" name="Text Placeholder 4">
            <a:extLst>
              <a:ext uri="{FF2B5EF4-FFF2-40B4-BE49-F238E27FC236}">
                <a16:creationId xmlns:a16="http://schemas.microsoft.com/office/drawing/2014/main" id="{CC8E30AD-09AC-447A-9239-65F234FA343C}"/>
              </a:ext>
            </a:extLst>
          </p:cNvPr>
          <p:cNvSpPr>
            <a:spLocks noGrp="1"/>
          </p:cNvSpPr>
          <p:nvPr>
            <p:ph type="body" sz="quarter" idx="11"/>
          </p:nvPr>
        </p:nvSpPr>
        <p:spPr/>
        <p:txBody>
          <a:bodyPr/>
          <a:lstStyle/>
          <a:p>
            <a:pPr algn="r" rtl="0"/>
            <a:r>
              <a:rPr lang="zh-CN" b="0" i="0" u="none" baseline="0"/>
              <a:t>2-3</a:t>
            </a:r>
          </a:p>
        </p:txBody>
      </p:sp>
      <p:sp>
        <p:nvSpPr>
          <p:cNvPr id="6" name="Content Placeholder 5">
            <a:extLst>
              <a:ext uri="{FF2B5EF4-FFF2-40B4-BE49-F238E27FC236}">
                <a16:creationId xmlns:a16="http://schemas.microsoft.com/office/drawing/2014/main" id="{29C2EEFB-B0C3-42BF-AA31-2EBAC6B72DFB}"/>
              </a:ext>
            </a:extLst>
          </p:cNvPr>
          <p:cNvSpPr>
            <a:spLocks noGrp="1"/>
          </p:cNvSpPr>
          <p:nvPr>
            <p:ph sz="quarter" idx="12"/>
          </p:nvPr>
        </p:nvSpPr>
        <p:spPr/>
        <p:txBody>
          <a:bodyPr/>
          <a:lstStyle/>
          <a:p>
            <a:pPr rtl="0"/>
            <a:r>
              <a:rPr lang="zh-CN" b="0" i="0" u="none" baseline="0"/>
              <a:t>PM 2-2</a:t>
            </a:r>
          </a:p>
        </p:txBody>
      </p:sp>
    </p:spTree>
    <p:extLst>
      <p:ext uri="{BB962C8B-B14F-4D97-AF65-F5344CB8AC3E}">
        <p14:creationId xmlns:p14="http://schemas.microsoft.com/office/powerpoint/2010/main" val="40115422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1F0BB3-8E44-4C56-B011-325D4B8DB1EC}"/>
              </a:ext>
            </a:extLst>
          </p:cNvPr>
          <p:cNvSpPr>
            <a:spLocks noGrp="1"/>
          </p:cNvSpPr>
          <p:nvPr>
            <p:ph idx="1"/>
          </p:nvPr>
        </p:nvSpPr>
        <p:spPr/>
        <p:txBody>
          <a:bodyPr/>
          <a:lstStyle/>
          <a:p>
            <a:pPr algn="l" rtl="0"/>
            <a:r>
              <a:rPr lang="zh-CN" b="0" i="0" u="none" baseline="0"/>
              <a:t>识别事故范围</a:t>
            </a:r>
          </a:p>
          <a:p>
            <a:pPr algn="l" rtl="0"/>
            <a:r>
              <a:rPr lang="zh-CN" b="0" i="0" u="none" baseline="0"/>
              <a:t>决定整体战略</a:t>
            </a:r>
          </a:p>
          <a:p>
            <a:pPr algn="l" rtl="0"/>
            <a:r>
              <a:rPr lang="zh-CN" b="0" i="0" u="none" baseline="0"/>
              <a:t>部署资源</a:t>
            </a:r>
          </a:p>
          <a:p>
            <a:pPr algn="l" rtl="0"/>
            <a:r>
              <a:rPr lang="zh-CN" b="0" i="0" u="none" baseline="0"/>
              <a:t>记录行动和结果</a:t>
            </a:r>
          </a:p>
        </p:txBody>
      </p:sp>
      <p:sp>
        <p:nvSpPr>
          <p:cNvPr id="3" name="Title 2">
            <a:extLst>
              <a:ext uri="{FF2B5EF4-FFF2-40B4-BE49-F238E27FC236}">
                <a16:creationId xmlns:a16="http://schemas.microsoft.com/office/drawing/2014/main" id="{9FC6E3ED-BE59-4AC9-9D1C-6CF78A20A60A}"/>
              </a:ext>
            </a:extLst>
          </p:cNvPr>
          <p:cNvSpPr>
            <a:spLocks noGrp="1"/>
          </p:cNvSpPr>
          <p:nvPr>
            <p:ph type="title"/>
          </p:nvPr>
        </p:nvSpPr>
        <p:spPr>
          <a:xfrm>
            <a:off x="315142" y="320678"/>
            <a:ext cx="5806851" cy="1017672"/>
          </a:xfrm>
        </p:spPr>
        <p:txBody>
          <a:bodyPr>
            <a:normAutofit/>
          </a:bodyPr>
          <a:lstStyle/>
          <a:p>
            <a:pPr algn="l" rtl="0"/>
            <a:r>
              <a:rPr lang="zh-CN" b="1" i="1" u="none" baseline="0"/>
              <a:t>现场管理的目标</a:t>
            </a:r>
          </a:p>
        </p:txBody>
      </p:sp>
      <p:sp>
        <p:nvSpPr>
          <p:cNvPr id="4" name="Text Placeholder 3">
            <a:extLst>
              <a:ext uri="{FF2B5EF4-FFF2-40B4-BE49-F238E27FC236}">
                <a16:creationId xmlns:a16="http://schemas.microsoft.com/office/drawing/2014/main" id="{FAFD4861-53E9-416B-AAE8-2B80ACACEF70}"/>
              </a:ext>
            </a:extLst>
          </p:cNvPr>
          <p:cNvSpPr>
            <a:spLocks noGrp="1"/>
          </p:cNvSpPr>
          <p:nvPr>
            <p:ph type="body" sz="quarter" idx="10"/>
          </p:nvPr>
        </p:nvSpPr>
        <p:spPr/>
        <p:txBody>
          <a:bodyPr/>
          <a:lstStyle/>
          <a:p>
            <a:pPr algn="l" rtl="0"/>
            <a:r>
              <a:rPr lang="zh-CN" b="0" i="0" u="none" baseline="0"/>
              <a:t>社区紧急响应小组 (CERT) 基础培训第 2 单元：社区紧急响应小组 (CERT)  组织</a:t>
            </a:r>
          </a:p>
        </p:txBody>
      </p:sp>
      <p:sp>
        <p:nvSpPr>
          <p:cNvPr id="5" name="Text Placeholder 4">
            <a:extLst>
              <a:ext uri="{FF2B5EF4-FFF2-40B4-BE49-F238E27FC236}">
                <a16:creationId xmlns:a16="http://schemas.microsoft.com/office/drawing/2014/main" id="{D2BB3FD3-13AB-42E4-BCDB-9844FD5B06BC}"/>
              </a:ext>
            </a:extLst>
          </p:cNvPr>
          <p:cNvSpPr>
            <a:spLocks noGrp="1"/>
          </p:cNvSpPr>
          <p:nvPr>
            <p:ph type="body" sz="quarter" idx="11"/>
          </p:nvPr>
        </p:nvSpPr>
        <p:spPr/>
        <p:txBody>
          <a:bodyPr/>
          <a:lstStyle/>
          <a:p>
            <a:pPr algn="r" rtl="0"/>
            <a:r>
              <a:rPr lang="zh-CN" b="0" i="0" u="none" baseline="0"/>
              <a:t>2-4</a:t>
            </a:r>
          </a:p>
        </p:txBody>
      </p:sp>
      <p:sp>
        <p:nvSpPr>
          <p:cNvPr id="6" name="Content Placeholder 5">
            <a:extLst>
              <a:ext uri="{FF2B5EF4-FFF2-40B4-BE49-F238E27FC236}">
                <a16:creationId xmlns:a16="http://schemas.microsoft.com/office/drawing/2014/main" id="{8238F3E3-BD55-44CB-816D-F2316F420572}"/>
              </a:ext>
            </a:extLst>
          </p:cNvPr>
          <p:cNvSpPr>
            <a:spLocks noGrp="1"/>
          </p:cNvSpPr>
          <p:nvPr>
            <p:ph sz="quarter" idx="12"/>
          </p:nvPr>
        </p:nvSpPr>
        <p:spPr/>
        <p:txBody>
          <a:bodyPr/>
          <a:lstStyle/>
          <a:p>
            <a:pPr rtl="0"/>
            <a:r>
              <a:rPr lang="zh-CN" b="0" i="0" u="none" baseline="0"/>
              <a:t>PM 2-2</a:t>
            </a:r>
          </a:p>
        </p:txBody>
      </p:sp>
    </p:spTree>
    <p:extLst>
      <p:ext uri="{BB962C8B-B14F-4D97-AF65-F5344CB8AC3E}">
        <p14:creationId xmlns:p14="http://schemas.microsoft.com/office/powerpoint/2010/main" val="8045422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事故指挥系统 (ICS) 的指挥组织图表。顶部方框处标有“事故指挥”。图表一侧写有“指挥工作人员”：公共信息高级职员、安全高级职员和联络高级职员。在“事故指挥”和“指挥工作人员”下方则是“普通工作人员部门主管”：行动部门主管、情报/调查部门主管、规划部门主管、后勤部门主管和财务/行政管理部门主管。">
            <a:extLst>
              <a:ext uri="{FF2B5EF4-FFF2-40B4-BE49-F238E27FC236}">
                <a16:creationId xmlns:a16="http://schemas.microsoft.com/office/drawing/2014/main" id="{D5924138-AF87-4F4A-B5A3-9858B81BB9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4807" y="1699498"/>
            <a:ext cx="6674386" cy="3871999"/>
          </a:xfrm>
        </p:spPr>
      </p:pic>
      <p:sp>
        <p:nvSpPr>
          <p:cNvPr id="3" name="Title 2">
            <a:extLst>
              <a:ext uri="{FF2B5EF4-FFF2-40B4-BE49-F238E27FC236}">
                <a16:creationId xmlns:a16="http://schemas.microsoft.com/office/drawing/2014/main" id="{B0F37AE5-5310-4542-B8C7-6CB4650889F2}"/>
              </a:ext>
            </a:extLst>
          </p:cNvPr>
          <p:cNvSpPr>
            <a:spLocks noGrp="1"/>
          </p:cNvSpPr>
          <p:nvPr>
            <p:ph type="title"/>
          </p:nvPr>
        </p:nvSpPr>
        <p:spPr>
          <a:xfrm>
            <a:off x="315142" y="320678"/>
            <a:ext cx="5806851" cy="1017672"/>
          </a:xfrm>
        </p:spPr>
        <p:txBody>
          <a:bodyPr>
            <a:normAutofit/>
          </a:bodyPr>
          <a:lstStyle/>
          <a:p>
            <a:pPr algn="l" rtl="0"/>
            <a:r>
              <a:rPr lang="zh-CN" b="1" i="1" u="none" baseline="0"/>
              <a:t>事故指挥系统</a:t>
            </a:r>
          </a:p>
        </p:txBody>
      </p:sp>
      <p:sp>
        <p:nvSpPr>
          <p:cNvPr id="4" name="Text Placeholder 3">
            <a:extLst>
              <a:ext uri="{FF2B5EF4-FFF2-40B4-BE49-F238E27FC236}">
                <a16:creationId xmlns:a16="http://schemas.microsoft.com/office/drawing/2014/main" id="{D2613BA0-7503-47EE-9FD4-9DF29698A851}"/>
              </a:ext>
            </a:extLst>
          </p:cNvPr>
          <p:cNvSpPr>
            <a:spLocks noGrp="1"/>
          </p:cNvSpPr>
          <p:nvPr>
            <p:ph type="body" sz="quarter" idx="10"/>
          </p:nvPr>
        </p:nvSpPr>
        <p:spPr/>
        <p:txBody>
          <a:bodyPr/>
          <a:lstStyle/>
          <a:p>
            <a:pPr algn="l" rtl="0"/>
            <a:r>
              <a:rPr lang="zh-CN" b="0" i="0" u="none" baseline="0" dirty="0"/>
              <a:t>社区紧急响应小组 (CERT) 基础培训第 2 单元：社区紧急响应小组 (CERT)  组织</a:t>
            </a:r>
          </a:p>
        </p:txBody>
      </p:sp>
      <p:sp>
        <p:nvSpPr>
          <p:cNvPr id="5" name="Text Placeholder 4">
            <a:extLst>
              <a:ext uri="{FF2B5EF4-FFF2-40B4-BE49-F238E27FC236}">
                <a16:creationId xmlns:a16="http://schemas.microsoft.com/office/drawing/2014/main" id="{43DFB3F6-2FA8-4F7C-B114-E45A8C9B20EE}"/>
              </a:ext>
            </a:extLst>
          </p:cNvPr>
          <p:cNvSpPr>
            <a:spLocks noGrp="1"/>
          </p:cNvSpPr>
          <p:nvPr>
            <p:ph type="body" sz="quarter" idx="11"/>
          </p:nvPr>
        </p:nvSpPr>
        <p:spPr/>
        <p:txBody>
          <a:bodyPr/>
          <a:lstStyle/>
          <a:p>
            <a:pPr algn="r" rtl="0"/>
            <a:r>
              <a:rPr lang="zh-CN" b="0" i="0" u="none" baseline="0"/>
              <a:t>2-5</a:t>
            </a:r>
          </a:p>
        </p:txBody>
      </p:sp>
      <p:sp>
        <p:nvSpPr>
          <p:cNvPr id="2" name="Content Placeholder 1">
            <a:extLst>
              <a:ext uri="{FF2B5EF4-FFF2-40B4-BE49-F238E27FC236}">
                <a16:creationId xmlns:a16="http://schemas.microsoft.com/office/drawing/2014/main" id="{718F55AA-FE70-4315-A9F4-5F15E1716339}"/>
              </a:ext>
            </a:extLst>
          </p:cNvPr>
          <p:cNvSpPr>
            <a:spLocks noGrp="1"/>
          </p:cNvSpPr>
          <p:nvPr>
            <p:ph sz="quarter" idx="12"/>
          </p:nvPr>
        </p:nvSpPr>
        <p:spPr/>
        <p:txBody>
          <a:bodyPr/>
          <a:lstStyle/>
          <a:p>
            <a:pPr rtl="0"/>
            <a:r>
              <a:rPr lang="zh-CN" b="0" i="0" u="none" baseline="0"/>
              <a:t>PM 2-3</a:t>
            </a:r>
          </a:p>
        </p:txBody>
      </p:sp>
    </p:spTree>
    <p:extLst>
      <p:ext uri="{BB962C8B-B14F-4D97-AF65-F5344CB8AC3E}">
        <p14:creationId xmlns:p14="http://schemas.microsoft.com/office/powerpoint/2010/main" val="41806773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3977C2-0BF6-4CA3-A829-31483E90F0C4}"/>
              </a:ext>
            </a:extLst>
          </p:cNvPr>
          <p:cNvSpPr>
            <a:spLocks noGrp="1"/>
          </p:cNvSpPr>
          <p:nvPr>
            <p:ph idx="1"/>
          </p:nvPr>
        </p:nvSpPr>
        <p:spPr/>
        <p:txBody>
          <a:bodyPr/>
          <a:lstStyle/>
          <a:p>
            <a:pPr algn="l" rtl="0"/>
            <a:r>
              <a:rPr lang="zh-CN" b="0" i="0" u="none" baseline="0"/>
              <a:t>命令结构</a:t>
            </a:r>
          </a:p>
          <a:p>
            <a:pPr algn="l" rtl="0"/>
            <a:r>
              <a:rPr lang="zh-CN" b="0" i="0" u="none" baseline="0"/>
              <a:t>社区紧急响应小组 (CERT) 的领队</a:t>
            </a:r>
          </a:p>
          <a:p>
            <a:pPr algn="l" rtl="0"/>
            <a:r>
              <a:rPr lang="zh-CN" b="0" i="0" u="none" baseline="0"/>
              <a:t>指挥站</a:t>
            </a:r>
          </a:p>
          <a:p>
            <a:pPr algn="l" rtl="0"/>
            <a:r>
              <a:rPr lang="zh-CN" b="0" i="0" u="none" baseline="0"/>
              <a:t>按需扩大这一结构</a:t>
            </a:r>
          </a:p>
        </p:txBody>
      </p:sp>
      <p:sp>
        <p:nvSpPr>
          <p:cNvPr id="3" name="Title 2">
            <a:extLst>
              <a:ext uri="{FF2B5EF4-FFF2-40B4-BE49-F238E27FC236}">
                <a16:creationId xmlns:a16="http://schemas.microsoft.com/office/drawing/2014/main" id="{D01D3978-2E1F-4BFD-AE08-55EF3644837A}"/>
              </a:ext>
            </a:extLst>
          </p:cNvPr>
          <p:cNvSpPr>
            <a:spLocks noGrp="1"/>
          </p:cNvSpPr>
          <p:nvPr>
            <p:ph type="title"/>
          </p:nvPr>
        </p:nvSpPr>
        <p:spPr>
          <a:xfrm>
            <a:off x="315142" y="320678"/>
            <a:ext cx="5806851" cy="1017672"/>
          </a:xfrm>
        </p:spPr>
        <p:txBody>
          <a:bodyPr>
            <a:normAutofit fontScale="90000"/>
          </a:bodyPr>
          <a:lstStyle/>
          <a:p>
            <a:pPr algn="l" rtl="0"/>
            <a:r>
              <a:rPr lang="zh-CN" b="1" i="1" u="none" baseline="0"/>
              <a:t>社区紧急响应小组 (CERT) 行动</a:t>
            </a:r>
          </a:p>
        </p:txBody>
      </p:sp>
      <p:sp>
        <p:nvSpPr>
          <p:cNvPr id="4" name="Text Placeholder 3">
            <a:extLst>
              <a:ext uri="{FF2B5EF4-FFF2-40B4-BE49-F238E27FC236}">
                <a16:creationId xmlns:a16="http://schemas.microsoft.com/office/drawing/2014/main" id="{8ACD138B-950F-4FBD-B005-3929286E77B7}"/>
              </a:ext>
            </a:extLst>
          </p:cNvPr>
          <p:cNvSpPr>
            <a:spLocks noGrp="1"/>
          </p:cNvSpPr>
          <p:nvPr>
            <p:ph type="body" sz="quarter" idx="10"/>
          </p:nvPr>
        </p:nvSpPr>
        <p:spPr/>
        <p:txBody>
          <a:bodyPr/>
          <a:lstStyle/>
          <a:p>
            <a:pPr algn="l" rtl="0"/>
            <a:r>
              <a:rPr lang="zh-CN" b="0" i="0" u="none" baseline="0"/>
              <a:t>社区紧急响应小组 (CERT) 基础培训第 2 单元：社区紧急响应小组 (CERT)  组织</a:t>
            </a:r>
          </a:p>
        </p:txBody>
      </p:sp>
      <p:sp>
        <p:nvSpPr>
          <p:cNvPr id="5" name="Text Placeholder 4">
            <a:extLst>
              <a:ext uri="{FF2B5EF4-FFF2-40B4-BE49-F238E27FC236}">
                <a16:creationId xmlns:a16="http://schemas.microsoft.com/office/drawing/2014/main" id="{BCF5F19B-CDC7-4C41-B3FA-AC6DAC3FF0CA}"/>
              </a:ext>
            </a:extLst>
          </p:cNvPr>
          <p:cNvSpPr>
            <a:spLocks noGrp="1"/>
          </p:cNvSpPr>
          <p:nvPr>
            <p:ph type="body" sz="quarter" idx="11"/>
          </p:nvPr>
        </p:nvSpPr>
        <p:spPr/>
        <p:txBody>
          <a:bodyPr/>
          <a:lstStyle/>
          <a:p>
            <a:pPr algn="r" rtl="0"/>
            <a:r>
              <a:rPr lang="zh-CN" b="0" i="0" u="none" baseline="0"/>
              <a:t>2-6</a:t>
            </a:r>
          </a:p>
        </p:txBody>
      </p:sp>
      <p:sp>
        <p:nvSpPr>
          <p:cNvPr id="6" name="Content Placeholder 5">
            <a:extLst>
              <a:ext uri="{FF2B5EF4-FFF2-40B4-BE49-F238E27FC236}">
                <a16:creationId xmlns:a16="http://schemas.microsoft.com/office/drawing/2014/main" id="{A9B618CB-142C-4E15-9F65-88B75E9C6467}"/>
              </a:ext>
            </a:extLst>
          </p:cNvPr>
          <p:cNvSpPr>
            <a:spLocks noGrp="1"/>
          </p:cNvSpPr>
          <p:nvPr>
            <p:ph sz="quarter" idx="12"/>
          </p:nvPr>
        </p:nvSpPr>
        <p:spPr/>
        <p:txBody>
          <a:bodyPr/>
          <a:lstStyle/>
          <a:p>
            <a:pPr rtl="0"/>
            <a:r>
              <a:rPr lang="zh-CN" b="0" i="0" u="none" baseline="0"/>
              <a:t>PM 2-5</a:t>
            </a:r>
          </a:p>
        </p:txBody>
      </p:sp>
    </p:spTree>
    <p:extLst>
      <p:ext uri="{BB962C8B-B14F-4D97-AF65-F5344CB8AC3E}">
        <p14:creationId xmlns:p14="http://schemas.microsoft.com/office/powerpoint/2010/main" val="3057741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EBFBAC4-ACCD-492F-A9DF-6560462EDA1C}"/>
              </a:ext>
            </a:extLst>
          </p:cNvPr>
          <p:cNvSpPr>
            <a:spLocks noGrp="1"/>
          </p:cNvSpPr>
          <p:nvPr>
            <p:ph idx="1"/>
          </p:nvPr>
        </p:nvSpPr>
        <p:spPr/>
        <p:txBody>
          <a:bodyPr/>
          <a:lstStyle/>
          <a:p>
            <a:pPr algn="l" rtl="0"/>
            <a:r>
              <a:rPr lang="zh-CN" b="0" i="0" u="none" baseline="0"/>
              <a:t>将媒体咨询转交给社区紧急响应小组 (CERT) 事故指挥人/领队。 </a:t>
            </a:r>
          </a:p>
          <a:p>
            <a:pPr algn="l" rtl="0"/>
            <a:r>
              <a:rPr lang="zh-CN" b="0" i="0" u="none" baseline="0"/>
              <a:t>请务必避免媒体阻碍社区紧急响应小组 (CERT) 完成目标 </a:t>
            </a:r>
          </a:p>
          <a:p>
            <a:pPr algn="l" rtl="0"/>
            <a:r>
              <a:rPr lang="zh-CN" b="0" i="0" u="none" baseline="0"/>
              <a:t>审慎关注所发布的信息 </a:t>
            </a:r>
          </a:p>
        </p:txBody>
      </p:sp>
      <p:sp>
        <p:nvSpPr>
          <p:cNvPr id="3" name="Title 2">
            <a:extLst>
              <a:ext uri="{FF2B5EF4-FFF2-40B4-BE49-F238E27FC236}">
                <a16:creationId xmlns:a16="http://schemas.microsoft.com/office/drawing/2014/main" id="{4FC49B2C-873F-470F-BC4E-7D5D8F8C5246}"/>
              </a:ext>
            </a:extLst>
          </p:cNvPr>
          <p:cNvSpPr>
            <a:spLocks noGrp="1"/>
          </p:cNvSpPr>
          <p:nvPr>
            <p:ph type="title"/>
          </p:nvPr>
        </p:nvSpPr>
        <p:spPr>
          <a:xfrm>
            <a:off x="315142" y="320678"/>
            <a:ext cx="5806851" cy="1017672"/>
          </a:xfrm>
        </p:spPr>
        <p:txBody>
          <a:bodyPr/>
          <a:lstStyle/>
          <a:p>
            <a:pPr algn="l" rtl="0"/>
            <a:r>
              <a:rPr lang="zh-CN" b="1" i="1" u="none" baseline="0"/>
              <a:t>应对媒体</a:t>
            </a:r>
          </a:p>
        </p:txBody>
      </p:sp>
      <p:sp>
        <p:nvSpPr>
          <p:cNvPr id="7" name="Text Placeholder 6">
            <a:extLst>
              <a:ext uri="{FF2B5EF4-FFF2-40B4-BE49-F238E27FC236}">
                <a16:creationId xmlns:a16="http://schemas.microsoft.com/office/drawing/2014/main" id="{84048D43-563B-466D-A60A-CF450DB7FCEF}"/>
              </a:ext>
            </a:extLst>
          </p:cNvPr>
          <p:cNvSpPr>
            <a:spLocks noGrp="1"/>
          </p:cNvSpPr>
          <p:nvPr>
            <p:ph type="body" sz="quarter" idx="10"/>
          </p:nvPr>
        </p:nvSpPr>
        <p:spPr/>
        <p:txBody>
          <a:bodyPr/>
          <a:lstStyle/>
          <a:p>
            <a:pPr algn="l" rtl="0"/>
            <a:r>
              <a:rPr lang="zh-CN" b="0" i="0" u="none" baseline="0"/>
              <a:t>社区紧急响应小组 (CERT) 基础培训第 2 单元：社区紧急响应小组 (CERT)  组织</a:t>
            </a:r>
          </a:p>
        </p:txBody>
      </p:sp>
      <p:sp>
        <p:nvSpPr>
          <p:cNvPr id="8" name="Text Placeholder 7">
            <a:extLst>
              <a:ext uri="{FF2B5EF4-FFF2-40B4-BE49-F238E27FC236}">
                <a16:creationId xmlns:a16="http://schemas.microsoft.com/office/drawing/2014/main" id="{87867D5E-48A6-474A-8169-7FFCE339068A}"/>
              </a:ext>
            </a:extLst>
          </p:cNvPr>
          <p:cNvSpPr>
            <a:spLocks noGrp="1"/>
          </p:cNvSpPr>
          <p:nvPr>
            <p:ph type="body" sz="quarter" idx="11"/>
          </p:nvPr>
        </p:nvSpPr>
        <p:spPr/>
        <p:txBody>
          <a:bodyPr/>
          <a:lstStyle/>
          <a:p>
            <a:pPr algn="r" rtl="0"/>
            <a:r>
              <a:rPr lang="zh-CN" b="0" i="0" u="none" baseline="0"/>
              <a:t>2-7</a:t>
            </a:r>
          </a:p>
        </p:txBody>
      </p:sp>
      <p:sp>
        <p:nvSpPr>
          <p:cNvPr id="4" name="Content Placeholder 3">
            <a:extLst>
              <a:ext uri="{FF2B5EF4-FFF2-40B4-BE49-F238E27FC236}">
                <a16:creationId xmlns:a16="http://schemas.microsoft.com/office/drawing/2014/main" id="{8954CD20-B2B6-483C-9BB2-97EACA9B5FEE}"/>
              </a:ext>
            </a:extLst>
          </p:cNvPr>
          <p:cNvSpPr>
            <a:spLocks noGrp="1"/>
          </p:cNvSpPr>
          <p:nvPr>
            <p:ph sz="quarter" idx="12"/>
          </p:nvPr>
        </p:nvSpPr>
        <p:spPr/>
        <p:txBody>
          <a:bodyPr/>
          <a:lstStyle/>
          <a:p>
            <a:pPr rtl="0"/>
            <a:r>
              <a:rPr lang="zh-CN" b="0" i="0" u="none" baseline="0"/>
              <a:t>PM 2-6</a:t>
            </a:r>
          </a:p>
        </p:txBody>
      </p:sp>
      <p:pic>
        <p:nvPicPr>
          <p:cNvPr id="12" name="Content Placeholder 10" descr="图片显示一名记者和摄影师正在访问一名志愿者。 ">
            <a:extLst>
              <a:ext uri="{FF2B5EF4-FFF2-40B4-BE49-F238E27FC236}">
                <a16:creationId xmlns:a16="http://schemas.microsoft.com/office/drawing/2014/main" id="{C727315D-79FE-49FB-9415-E202BB8E971A}"/>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4580341" y="1769314"/>
            <a:ext cx="4256088" cy="3319371"/>
          </a:xfrm>
        </p:spPr>
      </p:pic>
    </p:spTree>
    <p:extLst>
      <p:ext uri="{BB962C8B-B14F-4D97-AF65-F5344CB8AC3E}">
        <p14:creationId xmlns:p14="http://schemas.microsoft.com/office/powerpoint/2010/main" val="4468371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4C667B-3C13-4152-B796-390D65823DF3}"/>
              </a:ext>
            </a:extLst>
          </p:cNvPr>
          <p:cNvSpPr>
            <a:spLocks noGrp="1"/>
          </p:cNvSpPr>
          <p:nvPr>
            <p:ph idx="1"/>
          </p:nvPr>
        </p:nvSpPr>
        <p:spPr>
          <a:xfrm>
            <a:off x="315142" y="1521229"/>
            <a:ext cx="4995412" cy="4758287"/>
          </a:xfrm>
        </p:spPr>
        <p:txBody>
          <a:bodyPr/>
          <a:lstStyle/>
          <a:p>
            <a:pPr algn="l" rtl="0"/>
            <a:r>
              <a:rPr lang="zh-CN" b="0" i="0" u="none" baseline="0"/>
              <a:t>合作能力</a:t>
            </a:r>
          </a:p>
          <a:p>
            <a:pPr algn="l" rtl="0"/>
            <a:r>
              <a:rPr lang="zh-CN" b="0" i="0" u="none" baseline="0"/>
              <a:t>IS-100：事故指挥系统 (ICS) 简介</a:t>
            </a:r>
          </a:p>
          <a:p>
            <a:pPr lvl="1" algn="l" rtl="0"/>
            <a:r>
              <a:rPr lang="zh-CN" b="0" i="0" u="none" baseline="0">
                <a:hlinkClick r:id="rId2"/>
              </a:rPr>
              <a:t>https://emilms.fema.gov/IS100c/curriculum/1.html</a:t>
            </a:r>
            <a:endParaRPr lang="zh-CN" dirty="0"/>
          </a:p>
          <a:p>
            <a:pPr algn="l" rtl="0"/>
            <a:r>
              <a:rPr lang="zh-CN" b="0" i="0" u="none" baseline="0"/>
              <a:t>IS-700：全国事故管理系统 (NIMS) 简介</a:t>
            </a:r>
          </a:p>
          <a:p>
            <a:pPr lvl="1" algn="l" rtl="0"/>
            <a:r>
              <a:rPr lang="zh-CN" b="0" i="0" u="none" baseline="0">
                <a:hlinkClick r:id="rId3"/>
              </a:rPr>
              <a:t>https://emilms.fema.gov/IS700b/curriculum/1.html</a:t>
            </a:r>
          </a:p>
        </p:txBody>
      </p:sp>
      <p:sp>
        <p:nvSpPr>
          <p:cNvPr id="4" name="Title 3">
            <a:extLst>
              <a:ext uri="{FF2B5EF4-FFF2-40B4-BE49-F238E27FC236}">
                <a16:creationId xmlns:a16="http://schemas.microsoft.com/office/drawing/2014/main" id="{63C332B5-EF78-428B-8296-1F3FCB293C7A}"/>
              </a:ext>
            </a:extLst>
          </p:cNvPr>
          <p:cNvSpPr>
            <a:spLocks noGrp="1"/>
          </p:cNvSpPr>
          <p:nvPr>
            <p:ph type="title"/>
          </p:nvPr>
        </p:nvSpPr>
        <p:spPr>
          <a:xfrm>
            <a:off x="315142" y="320678"/>
            <a:ext cx="5806851" cy="1017672"/>
          </a:xfrm>
        </p:spPr>
        <p:txBody>
          <a:bodyPr>
            <a:normAutofit fontScale="90000"/>
          </a:bodyPr>
          <a:lstStyle/>
          <a:p>
            <a:pPr algn="l" rtl="0"/>
            <a:r>
              <a:rPr lang="zh-CN" b="1" i="1" u="none" baseline="0"/>
              <a:t>全国事故管理系统 (NIMS) 的推行</a:t>
            </a:r>
          </a:p>
        </p:txBody>
      </p:sp>
      <p:sp>
        <p:nvSpPr>
          <p:cNvPr id="5" name="Text Placeholder 4">
            <a:extLst>
              <a:ext uri="{FF2B5EF4-FFF2-40B4-BE49-F238E27FC236}">
                <a16:creationId xmlns:a16="http://schemas.microsoft.com/office/drawing/2014/main" id="{60E7DF57-FC34-4DFC-AE73-07D63E3EF665}"/>
              </a:ext>
            </a:extLst>
          </p:cNvPr>
          <p:cNvSpPr>
            <a:spLocks noGrp="1"/>
          </p:cNvSpPr>
          <p:nvPr>
            <p:ph type="body" sz="quarter" idx="10"/>
          </p:nvPr>
        </p:nvSpPr>
        <p:spPr/>
        <p:txBody>
          <a:bodyPr/>
          <a:lstStyle/>
          <a:p>
            <a:pPr algn="l" rtl="0"/>
            <a:r>
              <a:rPr lang="zh-CN" b="0" i="0" u="none" baseline="0"/>
              <a:t>社区紧急响应小组 (CERT) 基础培训第 2 单元：社区紧急响应小组 (CERT)  组织</a:t>
            </a:r>
          </a:p>
        </p:txBody>
      </p:sp>
      <p:sp>
        <p:nvSpPr>
          <p:cNvPr id="6" name="Text Placeholder 5">
            <a:extLst>
              <a:ext uri="{FF2B5EF4-FFF2-40B4-BE49-F238E27FC236}">
                <a16:creationId xmlns:a16="http://schemas.microsoft.com/office/drawing/2014/main" id="{62507AED-50A8-4636-A635-C7A9D809DD65}"/>
              </a:ext>
            </a:extLst>
          </p:cNvPr>
          <p:cNvSpPr>
            <a:spLocks noGrp="1"/>
          </p:cNvSpPr>
          <p:nvPr>
            <p:ph type="body" sz="quarter" idx="11"/>
          </p:nvPr>
        </p:nvSpPr>
        <p:spPr/>
        <p:txBody>
          <a:bodyPr/>
          <a:lstStyle/>
          <a:p>
            <a:pPr algn="r" rtl="0"/>
            <a:r>
              <a:rPr lang="zh-CN" b="0" i="0" u="none" baseline="0"/>
              <a:t>2-8</a:t>
            </a:r>
          </a:p>
        </p:txBody>
      </p:sp>
      <p:sp>
        <p:nvSpPr>
          <p:cNvPr id="9" name="Content Placeholder 8">
            <a:extLst>
              <a:ext uri="{FF2B5EF4-FFF2-40B4-BE49-F238E27FC236}">
                <a16:creationId xmlns:a16="http://schemas.microsoft.com/office/drawing/2014/main" id="{C96FBDE6-DF22-4EA6-B629-5C674632DAD0}"/>
              </a:ext>
            </a:extLst>
          </p:cNvPr>
          <p:cNvSpPr>
            <a:spLocks noGrp="1"/>
          </p:cNvSpPr>
          <p:nvPr>
            <p:ph sz="quarter" idx="12"/>
          </p:nvPr>
        </p:nvSpPr>
        <p:spPr/>
        <p:txBody>
          <a:bodyPr/>
          <a:lstStyle/>
          <a:p>
            <a:pPr rtl="0"/>
            <a:r>
              <a:rPr lang="zh-CN" b="0" i="0" u="none" baseline="0"/>
              <a:t>PM 2-6</a:t>
            </a:r>
          </a:p>
        </p:txBody>
      </p:sp>
      <p:pic>
        <p:nvPicPr>
          <p:cNvPr id="12" name="Content Placeholder 7" descr="图片显示网络课程欢迎页面的截图，包括联邦紧急事务管理局 (FEMA) 和美国农业部 (USDA) 的徽标。">
            <a:extLst>
              <a:ext uri="{FF2B5EF4-FFF2-40B4-BE49-F238E27FC236}">
                <a16:creationId xmlns:a16="http://schemas.microsoft.com/office/drawing/2014/main" id="{A3D6C1AB-5C8B-48EF-8A1A-4C4D381AC2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2078" y="2339524"/>
            <a:ext cx="3154351" cy="2178951"/>
          </a:xfrm>
          <a:prstGeom prst="rect">
            <a:avLst/>
          </a:prstGeom>
        </p:spPr>
      </p:pic>
    </p:spTree>
    <p:extLst>
      <p:ext uri="{BB962C8B-B14F-4D97-AF65-F5344CB8AC3E}">
        <p14:creationId xmlns:p14="http://schemas.microsoft.com/office/powerpoint/2010/main" val="4279113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7F5C20-10CE-4762-895F-1E0E5E1B1EB1}"/>
              </a:ext>
            </a:extLst>
          </p:cNvPr>
          <p:cNvSpPr>
            <a:spLocks noGrp="1"/>
          </p:cNvSpPr>
          <p:nvPr>
            <p:ph idx="1"/>
          </p:nvPr>
        </p:nvSpPr>
        <p:spPr/>
        <p:txBody>
          <a:bodyPr>
            <a:normAutofit/>
          </a:bodyPr>
          <a:lstStyle/>
          <a:p>
            <a:pPr marL="514350" indent="-514350" algn="l" rtl="0">
              <a:buFont typeface="+mj-lt"/>
              <a:buAutoNum type="arabicPeriod"/>
            </a:pPr>
            <a:r>
              <a:rPr lang="zh-CN" sz="2600" b="0" i="0" u="none" baseline="0" dirty="0"/>
              <a:t>描述社区紧急响应小组 (CERT) 的职能；讨论您作为一名社区紧急响应小组 (CERT) 志愿者所扮演的角色；解释社区紧急响应小组 (CERT) 如何被纳入您所在社区的紧急事件筹备工作的架构 </a:t>
            </a:r>
          </a:p>
          <a:p>
            <a:pPr marL="514350" indent="-514350" algn="l" rtl="0">
              <a:buFont typeface="+mj-lt"/>
              <a:buAutoNum type="arabicPeriod"/>
            </a:pPr>
            <a:r>
              <a:rPr lang="zh-CN" sz="2600" b="0" i="0" u="none" baseline="0" dirty="0"/>
              <a:t>描述您所在社区最易发生的灾害类型及其对人员、健康和基础设施可能带来的影响 </a:t>
            </a:r>
          </a:p>
          <a:p>
            <a:pPr marL="514350" indent="-514350" algn="l" rtl="0">
              <a:buFont typeface="+mj-lt"/>
              <a:buAutoNum type="arabicPeriod"/>
            </a:pPr>
            <a:r>
              <a:rPr lang="zh-CN" sz="2600" b="0" i="0" u="none" baseline="0" dirty="0"/>
              <a:t>针对您所在社区的潜在灾难，为您和您的家庭做好准备，包括：学习如何确立一套家庭灾难计划，准备一个紧急事件筹备套装 </a:t>
            </a:r>
          </a:p>
        </p:txBody>
      </p:sp>
      <p:sp>
        <p:nvSpPr>
          <p:cNvPr id="3" name="Title 2">
            <a:extLst>
              <a:ext uri="{FF2B5EF4-FFF2-40B4-BE49-F238E27FC236}">
                <a16:creationId xmlns:a16="http://schemas.microsoft.com/office/drawing/2014/main" id="{BE389507-D6FF-484D-915E-35ECBA00DD18}"/>
              </a:ext>
            </a:extLst>
          </p:cNvPr>
          <p:cNvSpPr>
            <a:spLocks noGrp="1"/>
          </p:cNvSpPr>
          <p:nvPr>
            <p:ph type="title"/>
          </p:nvPr>
        </p:nvSpPr>
        <p:spPr>
          <a:xfrm>
            <a:off x="315142" y="320678"/>
            <a:ext cx="5806851" cy="1017672"/>
          </a:xfrm>
        </p:spPr>
        <p:txBody>
          <a:bodyPr/>
          <a:lstStyle/>
          <a:p>
            <a:pPr algn="l" rtl="0"/>
            <a:r>
              <a:rPr lang="zh-CN" b="1" i="1" u="none" baseline="0"/>
              <a:t>第 1 单元 目标</a:t>
            </a:r>
          </a:p>
        </p:txBody>
      </p:sp>
      <p:sp>
        <p:nvSpPr>
          <p:cNvPr id="4" name="Text Placeholder 3">
            <a:extLst>
              <a:ext uri="{FF2B5EF4-FFF2-40B4-BE49-F238E27FC236}">
                <a16:creationId xmlns:a16="http://schemas.microsoft.com/office/drawing/2014/main" id="{9BF096C4-D747-4201-B915-7F02BC3F1BEC}"/>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3D975CAD-8847-4C9E-B8BC-EF89F4004BD3}"/>
              </a:ext>
            </a:extLst>
          </p:cNvPr>
          <p:cNvSpPr>
            <a:spLocks noGrp="1"/>
          </p:cNvSpPr>
          <p:nvPr>
            <p:ph type="body" sz="quarter" idx="11"/>
          </p:nvPr>
        </p:nvSpPr>
        <p:spPr/>
        <p:txBody>
          <a:bodyPr/>
          <a:lstStyle/>
          <a:p>
            <a:pPr algn="r" rtl="0"/>
            <a:r>
              <a:rPr lang="zh-CN" b="0" i="0" u="none" baseline="0"/>
              <a:t>1-3</a:t>
            </a:r>
          </a:p>
        </p:txBody>
      </p:sp>
      <p:sp>
        <p:nvSpPr>
          <p:cNvPr id="6" name="Content Placeholder 5">
            <a:extLst>
              <a:ext uri="{FF2B5EF4-FFF2-40B4-BE49-F238E27FC236}">
                <a16:creationId xmlns:a16="http://schemas.microsoft.com/office/drawing/2014/main" id="{6AA97454-64D0-4E54-A763-EAABCB306AA2}"/>
              </a:ext>
            </a:extLst>
          </p:cNvPr>
          <p:cNvSpPr>
            <a:spLocks noGrp="1"/>
          </p:cNvSpPr>
          <p:nvPr>
            <p:ph sz="quarter" idx="12"/>
          </p:nvPr>
        </p:nvSpPr>
        <p:spPr/>
        <p:txBody>
          <a:bodyPr/>
          <a:lstStyle/>
          <a:p>
            <a:pPr rtl="0"/>
            <a:r>
              <a:rPr lang="zh-CN" b="0" i="0" u="none" baseline="0"/>
              <a:t>PM 1-1</a:t>
            </a:r>
          </a:p>
        </p:txBody>
      </p:sp>
    </p:spTree>
    <p:extLst>
      <p:ext uri="{BB962C8B-B14F-4D97-AF65-F5344CB8AC3E}">
        <p14:creationId xmlns:p14="http://schemas.microsoft.com/office/powerpoint/2010/main" val="8475341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12FDC6-FD5E-489B-8EBF-DA9156D43EEA}"/>
              </a:ext>
            </a:extLst>
          </p:cNvPr>
          <p:cNvSpPr>
            <a:spLocks noGrp="1"/>
          </p:cNvSpPr>
          <p:nvPr>
            <p:ph idx="1"/>
          </p:nvPr>
        </p:nvSpPr>
        <p:spPr/>
        <p:txBody>
          <a:bodyPr/>
          <a:lstStyle/>
          <a:p>
            <a:pPr algn="l" rtl="0"/>
            <a:r>
              <a:rPr lang="zh-CN" b="0" i="0" u="none" baseline="0"/>
              <a:t>运用您对事故指挥系统 (ICS) 的所学知识，确定以下社区紧急响应小组 (CERT) 的活动归属于哪项职能。有些活动可能涉及完成多项职能 </a:t>
            </a:r>
          </a:p>
          <a:p>
            <a:pPr algn="l" rtl="0"/>
            <a:r>
              <a:rPr lang="zh-CN" b="0" i="0" u="none" baseline="0"/>
              <a:t>选用以下缩写填入每项活动之前的空格中：</a:t>
            </a:r>
          </a:p>
          <a:p>
            <a:pPr lvl="1" algn="l" rtl="0"/>
            <a:r>
              <a:rPr lang="zh-CN" b="0" i="0" u="none" baseline="0"/>
              <a:t>领队 = TL</a:t>
            </a:r>
          </a:p>
          <a:p>
            <a:pPr lvl="1" algn="l" rtl="0"/>
            <a:r>
              <a:rPr lang="zh-CN" b="0" i="0" u="none" baseline="0"/>
              <a:t>行动 = O</a:t>
            </a:r>
          </a:p>
          <a:p>
            <a:pPr lvl="1" algn="l" rtl="0"/>
            <a:r>
              <a:rPr lang="zh-CN" b="0" i="0" u="none" baseline="0"/>
              <a:t>规划 = P</a:t>
            </a:r>
          </a:p>
          <a:p>
            <a:pPr lvl="1" algn="l" rtl="0"/>
            <a:r>
              <a:rPr lang="zh-CN" b="0" i="0" u="none" baseline="0"/>
              <a:t>后勤 = L</a:t>
            </a:r>
          </a:p>
          <a:p>
            <a:endParaRPr lang="zh-CN" dirty="0"/>
          </a:p>
        </p:txBody>
      </p:sp>
      <p:sp>
        <p:nvSpPr>
          <p:cNvPr id="3" name="Title 2">
            <a:extLst>
              <a:ext uri="{FF2B5EF4-FFF2-40B4-BE49-F238E27FC236}">
                <a16:creationId xmlns:a16="http://schemas.microsoft.com/office/drawing/2014/main" id="{BDCB206E-4F9F-4654-965A-38A734BD9F39}"/>
              </a:ext>
            </a:extLst>
          </p:cNvPr>
          <p:cNvSpPr>
            <a:spLocks noGrp="1"/>
          </p:cNvSpPr>
          <p:nvPr>
            <p:ph type="title"/>
          </p:nvPr>
        </p:nvSpPr>
        <p:spPr>
          <a:xfrm>
            <a:off x="315142" y="320678"/>
            <a:ext cx="5806851" cy="1017672"/>
          </a:xfrm>
        </p:spPr>
        <p:txBody>
          <a:bodyPr/>
          <a:lstStyle/>
          <a:p>
            <a:pPr algn="l" rtl="0"/>
            <a:r>
              <a:rPr lang="zh-CN" b="1" i="1" u="none" baseline="0"/>
              <a:t>练习 2.1</a:t>
            </a:r>
          </a:p>
        </p:txBody>
      </p:sp>
      <p:sp>
        <p:nvSpPr>
          <p:cNvPr id="4" name="Text Placeholder 3">
            <a:extLst>
              <a:ext uri="{FF2B5EF4-FFF2-40B4-BE49-F238E27FC236}">
                <a16:creationId xmlns:a16="http://schemas.microsoft.com/office/drawing/2014/main" id="{0C676CC6-3E09-4E30-9B19-AD20E9E28C8D}"/>
              </a:ext>
            </a:extLst>
          </p:cNvPr>
          <p:cNvSpPr>
            <a:spLocks noGrp="1"/>
          </p:cNvSpPr>
          <p:nvPr>
            <p:ph type="body" sz="quarter" idx="10"/>
          </p:nvPr>
        </p:nvSpPr>
        <p:spPr/>
        <p:txBody>
          <a:bodyPr/>
          <a:lstStyle/>
          <a:p>
            <a:pPr algn="l" rtl="0"/>
            <a:r>
              <a:rPr lang="zh-CN" b="0" i="0" u="none" baseline="0"/>
              <a:t>社区紧急响应小组 (CERT) 基础培训第 2 单元：社区紧急响应小组 (CERT)  组织</a:t>
            </a:r>
          </a:p>
        </p:txBody>
      </p:sp>
      <p:sp>
        <p:nvSpPr>
          <p:cNvPr id="5" name="Text Placeholder 4">
            <a:extLst>
              <a:ext uri="{FF2B5EF4-FFF2-40B4-BE49-F238E27FC236}">
                <a16:creationId xmlns:a16="http://schemas.microsoft.com/office/drawing/2014/main" id="{2002FBAE-F55C-4A6F-B929-ECAB6343B9EC}"/>
              </a:ext>
            </a:extLst>
          </p:cNvPr>
          <p:cNvSpPr>
            <a:spLocks noGrp="1"/>
          </p:cNvSpPr>
          <p:nvPr>
            <p:ph type="body" sz="quarter" idx="11"/>
          </p:nvPr>
        </p:nvSpPr>
        <p:spPr/>
        <p:txBody>
          <a:bodyPr/>
          <a:lstStyle/>
          <a:p>
            <a:pPr algn="r" rtl="0"/>
            <a:r>
              <a:rPr lang="zh-CN" b="0" i="0" u="none" baseline="0"/>
              <a:t>2-9</a:t>
            </a:r>
          </a:p>
        </p:txBody>
      </p:sp>
      <p:sp>
        <p:nvSpPr>
          <p:cNvPr id="6" name="Content Placeholder 5">
            <a:extLst>
              <a:ext uri="{FF2B5EF4-FFF2-40B4-BE49-F238E27FC236}">
                <a16:creationId xmlns:a16="http://schemas.microsoft.com/office/drawing/2014/main" id="{C0FD3991-C4AE-4207-AB9C-7990C5E1E2A0}"/>
              </a:ext>
            </a:extLst>
          </p:cNvPr>
          <p:cNvSpPr>
            <a:spLocks noGrp="1"/>
          </p:cNvSpPr>
          <p:nvPr>
            <p:ph sz="quarter" idx="12"/>
          </p:nvPr>
        </p:nvSpPr>
        <p:spPr/>
        <p:txBody>
          <a:bodyPr/>
          <a:lstStyle/>
          <a:p>
            <a:pPr rtl="0"/>
            <a:r>
              <a:rPr lang="zh-CN" b="0" i="0" u="none" baseline="0"/>
              <a:t>PM 2-6</a:t>
            </a:r>
          </a:p>
        </p:txBody>
      </p:sp>
    </p:spTree>
    <p:extLst>
      <p:ext uri="{BB962C8B-B14F-4D97-AF65-F5344CB8AC3E}">
        <p14:creationId xmlns:p14="http://schemas.microsoft.com/office/powerpoint/2010/main" val="3795327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018F34-508A-494F-B224-7185624DA40C}"/>
              </a:ext>
            </a:extLst>
          </p:cNvPr>
          <p:cNvSpPr>
            <a:spLocks noGrp="1"/>
          </p:cNvSpPr>
          <p:nvPr>
            <p:ph idx="1"/>
          </p:nvPr>
        </p:nvSpPr>
        <p:spPr/>
        <p:txBody>
          <a:bodyPr/>
          <a:lstStyle/>
          <a:p>
            <a:pPr algn="l" rtl="0"/>
            <a:r>
              <a:rPr lang="zh-CN" b="0" i="0" u="none" baseline="0"/>
              <a:t>社区紧急响应小组 (CERT) 的成员要照顾好自身、家人、自有房屋和所在街区 </a:t>
            </a:r>
          </a:p>
          <a:p>
            <a:pPr algn="l" rtl="0"/>
            <a:r>
              <a:rPr lang="zh-CN" b="0" i="0" u="none" baseline="0"/>
              <a:t>前往预定的集合地点 </a:t>
            </a:r>
          </a:p>
          <a:p>
            <a:pPr algn="l" rtl="0"/>
            <a:r>
              <a:rPr lang="zh-CN" b="0" i="0" u="none" baseline="0"/>
              <a:t>确立领队 (TL)，组织整个小组 </a:t>
            </a:r>
          </a:p>
          <a:p>
            <a:pPr algn="l" rtl="0"/>
            <a:r>
              <a:rPr lang="zh-CN" b="0" i="0" u="none" baseline="0"/>
              <a:t>领队 (TL) 负责对各项行动进行优先排序 </a:t>
            </a:r>
          </a:p>
          <a:p>
            <a:pPr algn="l" rtl="0"/>
            <a:r>
              <a:rPr lang="zh-CN" b="0" i="0" u="none" baseline="0"/>
              <a:t>组织结构灵活多变，且能根据新的信息进行调整 </a:t>
            </a:r>
          </a:p>
        </p:txBody>
      </p:sp>
      <p:sp>
        <p:nvSpPr>
          <p:cNvPr id="3" name="Title 2">
            <a:extLst>
              <a:ext uri="{FF2B5EF4-FFF2-40B4-BE49-F238E27FC236}">
                <a16:creationId xmlns:a16="http://schemas.microsoft.com/office/drawing/2014/main" id="{AB2751F5-175D-4293-AD34-633F3EAAB9DF}"/>
              </a:ext>
            </a:extLst>
          </p:cNvPr>
          <p:cNvSpPr>
            <a:spLocks noGrp="1"/>
          </p:cNvSpPr>
          <p:nvPr>
            <p:ph type="title"/>
          </p:nvPr>
        </p:nvSpPr>
        <p:spPr>
          <a:xfrm>
            <a:off x="315142" y="320678"/>
            <a:ext cx="5806851" cy="1017672"/>
          </a:xfrm>
        </p:spPr>
        <p:txBody>
          <a:bodyPr>
            <a:normAutofit fontScale="90000"/>
          </a:bodyPr>
          <a:lstStyle/>
          <a:p>
            <a:pPr algn="l" rtl="0"/>
            <a:r>
              <a:rPr lang="zh-CN" b="1" i="1" u="none" baseline="0"/>
              <a:t>社区紧急响应小组 (CERT) 的动员工作</a:t>
            </a:r>
          </a:p>
        </p:txBody>
      </p:sp>
      <p:sp>
        <p:nvSpPr>
          <p:cNvPr id="4" name="Text Placeholder 3">
            <a:extLst>
              <a:ext uri="{FF2B5EF4-FFF2-40B4-BE49-F238E27FC236}">
                <a16:creationId xmlns:a16="http://schemas.microsoft.com/office/drawing/2014/main" id="{3E8D819A-A384-4430-B35D-5C6A690B1BA6}"/>
              </a:ext>
            </a:extLst>
          </p:cNvPr>
          <p:cNvSpPr>
            <a:spLocks noGrp="1"/>
          </p:cNvSpPr>
          <p:nvPr>
            <p:ph type="body" sz="quarter" idx="10"/>
          </p:nvPr>
        </p:nvSpPr>
        <p:spPr/>
        <p:txBody>
          <a:bodyPr/>
          <a:lstStyle/>
          <a:p>
            <a:pPr algn="l" rtl="0"/>
            <a:r>
              <a:rPr lang="zh-CN" b="0" i="0" u="none" baseline="0"/>
              <a:t>社区紧急响应小组 (CERT) 基础培训第 2 单元：社区紧急响应小组 (CERT)  组织</a:t>
            </a:r>
          </a:p>
        </p:txBody>
      </p:sp>
      <p:sp>
        <p:nvSpPr>
          <p:cNvPr id="5" name="Text Placeholder 4">
            <a:extLst>
              <a:ext uri="{FF2B5EF4-FFF2-40B4-BE49-F238E27FC236}">
                <a16:creationId xmlns:a16="http://schemas.microsoft.com/office/drawing/2014/main" id="{F8550391-E841-4B40-8A7C-7EBB9231B008}"/>
              </a:ext>
            </a:extLst>
          </p:cNvPr>
          <p:cNvSpPr>
            <a:spLocks noGrp="1"/>
          </p:cNvSpPr>
          <p:nvPr>
            <p:ph type="body" sz="quarter" idx="11"/>
          </p:nvPr>
        </p:nvSpPr>
        <p:spPr/>
        <p:txBody>
          <a:bodyPr/>
          <a:lstStyle/>
          <a:p>
            <a:pPr algn="r" rtl="0"/>
            <a:r>
              <a:rPr lang="zh-CN" b="0" i="0" u="none" baseline="0"/>
              <a:t>2-10</a:t>
            </a:r>
          </a:p>
        </p:txBody>
      </p:sp>
      <p:sp>
        <p:nvSpPr>
          <p:cNvPr id="6" name="Content Placeholder 5">
            <a:extLst>
              <a:ext uri="{FF2B5EF4-FFF2-40B4-BE49-F238E27FC236}">
                <a16:creationId xmlns:a16="http://schemas.microsoft.com/office/drawing/2014/main" id="{EE2932A8-678C-4ACE-811C-4E9CC2963EB8}"/>
              </a:ext>
            </a:extLst>
          </p:cNvPr>
          <p:cNvSpPr>
            <a:spLocks noGrp="1"/>
          </p:cNvSpPr>
          <p:nvPr>
            <p:ph sz="quarter" idx="12"/>
          </p:nvPr>
        </p:nvSpPr>
        <p:spPr/>
        <p:txBody>
          <a:bodyPr/>
          <a:lstStyle/>
          <a:p>
            <a:pPr rtl="0"/>
            <a:r>
              <a:rPr lang="zh-CN" b="0" i="0" u="none" baseline="0"/>
              <a:t>PM 2-8</a:t>
            </a:r>
          </a:p>
        </p:txBody>
      </p:sp>
    </p:spTree>
    <p:extLst>
      <p:ext uri="{BB962C8B-B14F-4D97-AF65-F5344CB8AC3E}">
        <p14:creationId xmlns:p14="http://schemas.microsoft.com/office/powerpoint/2010/main" val="1585872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DB08CB-90CA-454D-8136-37BF808C1227}"/>
              </a:ext>
            </a:extLst>
          </p:cNvPr>
          <p:cNvSpPr>
            <a:spLocks noGrp="1"/>
          </p:cNvSpPr>
          <p:nvPr>
            <p:ph idx="1"/>
          </p:nvPr>
        </p:nvSpPr>
        <p:spPr>
          <a:xfrm>
            <a:off x="315142" y="1521229"/>
            <a:ext cx="8230981" cy="4360631"/>
          </a:xfrm>
        </p:spPr>
        <p:txBody>
          <a:bodyPr>
            <a:normAutofit fontScale="92500" lnSpcReduction="10000"/>
          </a:bodyPr>
          <a:lstStyle/>
          <a:p>
            <a:pPr algn="l" rtl="0">
              <a:spcBef>
                <a:spcPts val="800"/>
              </a:spcBef>
            </a:pPr>
            <a:r>
              <a:rPr lang="zh-CN" b="0" i="0" u="none" baseline="0"/>
              <a:t>收集事实</a:t>
            </a:r>
          </a:p>
          <a:p>
            <a:pPr algn="l" rtl="0">
              <a:spcBef>
                <a:spcPts val="800"/>
              </a:spcBef>
            </a:pPr>
            <a:r>
              <a:rPr lang="zh-CN" b="0" i="0" u="none" baseline="0"/>
              <a:t>评估和沟通损失情况</a:t>
            </a:r>
          </a:p>
          <a:p>
            <a:pPr algn="l" rtl="0">
              <a:spcBef>
                <a:spcPts val="800"/>
              </a:spcBef>
            </a:pPr>
            <a:r>
              <a:rPr lang="zh-CN" b="0" i="0" u="none" baseline="0"/>
              <a:t>考虑可能发生的情境</a:t>
            </a:r>
          </a:p>
          <a:p>
            <a:pPr algn="l" rtl="0">
              <a:spcBef>
                <a:spcPts val="800"/>
              </a:spcBef>
            </a:pPr>
            <a:r>
              <a:rPr lang="zh-CN" b="0" i="0" u="none" baseline="0"/>
              <a:t>评估自身情况</a:t>
            </a:r>
          </a:p>
          <a:p>
            <a:pPr algn="l" rtl="0">
              <a:spcBef>
                <a:spcPts val="800"/>
              </a:spcBef>
            </a:pPr>
            <a:r>
              <a:rPr lang="zh-CN" b="0" i="0" u="none" baseline="0"/>
              <a:t>确立优先要务</a:t>
            </a:r>
          </a:p>
          <a:p>
            <a:pPr algn="l" rtl="0">
              <a:spcBef>
                <a:spcPts val="800"/>
              </a:spcBef>
            </a:pPr>
            <a:r>
              <a:rPr lang="zh-CN" b="0" i="0" u="none" baseline="0"/>
              <a:t>做出决定</a:t>
            </a:r>
          </a:p>
          <a:p>
            <a:pPr algn="l" rtl="0">
              <a:spcBef>
                <a:spcPts val="800"/>
              </a:spcBef>
            </a:pPr>
            <a:r>
              <a:rPr lang="zh-CN" b="0" i="0" u="none" baseline="0"/>
              <a:t>制定一套行动计划</a:t>
            </a:r>
          </a:p>
          <a:p>
            <a:pPr algn="l" rtl="0">
              <a:spcBef>
                <a:spcPts val="800"/>
              </a:spcBef>
            </a:pPr>
            <a:r>
              <a:rPr lang="zh-CN" b="0" i="0" u="none" baseline="0"/>
              <a:t>采取行动</a:t>
            </a:r>
          </a:p>
          <a:p>
            <a:pPr algn="l" rtl="0">
              <a:spcBef>
                <a:spcPts val="800"/>
              </a:spcBef>
            </a:pPr>
            <a:r>
              <a:rPr lang="zh-CN" b="0" i="0" u="none" baseline="0"/>
              <a:t>评估进度</a:t>
            </a:r>
          </a:p>
        </p:txBody>
      </p:sp>
      <p:sp>
        <p:nvSpPr>
          <p:cNvPr id="3" name="Title 2">
            <a:extLst>
              <a:ext uri="{FF2B5EF4-FFF2-40B4-BE49-F238E27FC236}">
                <a16:creationId xmlns:a16="http://schemas.microsoft.com/office/drawing/2014/main" id="{8B0595C2-96F2-4C38-A64F-6ED8072F961C}"/>
              </a:ext>
            </a:extLst>
          </p:cNvPr>
          <p:cNvSpPr>
            <a:spLocks noGrp="1"/>
          </p:cNvSpPr>
          <p:nvPr>
            <p:ph type="title"/>
          </p:nvPr>
        </p:nvSpPr>
        <p:spPr>
          <a:xfrm>
            <a:off x="315142" y="320678"/>
            <a:ext cx="5806851" cy="1017672"/>
          </a:xfrm>
        </p:spPr>
        <p:txBody>
          <a:bodyPr/>
          <a:lstStyle/>
          <a:p>
            <a:pPr algn="l" rtl="0"/>
            <a:r>
              <a:rPr lang="zh-CN" b="1" i="1" u="none" baseline="0"/>
              <a:t>现场估量</a:t>
            </a:r>
          </a:p>
        </p:txBody>
      </p:sp>
      <p:sp>
        <p:nvSpPr>
          <p:cNvPr id="4" name="Text Placeholder 3">
            <a:extLst>
              <a:ext uri="{FF2B5EF4-FFF2-40B4-BE49-F238E27FC236}">
                <a16:creationId xmlns:a16="http://schemas.microsoft.com/office/drawing/2014/main" id="{22FC215F-A275-4200-B638-15FF27F1648E}"/>
              </a:ext>
            </a:extLst>
          </p:cNvPr>
          <p:cNvSpPr>
            <a:spLocks noGrp="1"/>
          </p:cNvSpPr>
          <p:nvPr>
            <p:ph type="body" sz="quarter" idx="10"/>
          </p:nvPr>
        </p:nvSpPr>
        <p:spPr/>
        <p:txBody>
          <a:bodyPr/>
          <a:lstStyle/>
          <a:p>
            <a:pPr algn="l" rtl="0"/>
            <a:r>
              <a:rPr lang="zh-CN" b="0" i="0" u="none" baseline="0"/>
              <a:t>社区紧急响应小组 (CERT) 基础培训第 2 单元：社区紧急响应小组 (CERT)  组织</a:t>
            </a:r>
          </a:p>
        </p:txBody>
      </p:sp>
      <p:sp>
        <p:nvSpPr>
          <p:cNvPr id="5" name="Text Placeholder 4">
            <a:extLst>
              <a:ext uri="{FF2B5EF4-FFF2-40B4-BE49-F238E27FC236}">
                <a16:creationId xmlns:a16="http://schemas.microsoft.com/office/drawing/2014/main" id="{5B8B8BDF-E85B-4450-B504-2CBEEC117AAB}"/>
              </a:ext>
            </a:extLst>
          </p:cNvPr>
          <p:cNvSpPr>
            <a:spLocks noGrp="1"/>
          </p:cNvSpPr>
          <p:nvPr>
            <p:ph type="body" sz="quarter" idx="11"/>
          </p:nvPr>
        </p:nvSpPr>
        <p:spPr/>
        <p:txBody>
          <a:bodyPr/>
          <a:lstStyle/>
          <a:p>
            <a:pPr algn="r" rtl="0"/>
            <a:r>
              <a:rPr lang="zh-CN" b="0" i="0" u="none" baseline="0"/>
              <a:t>2-11</a:t>
            </a:r>
          </a:p>
        </p:txBody>
      </p:sp>
      <p:sp>
        <p:nvSpPr>
          <p:cNvPr id="6" name="Content Placeholder 5">
            <a:extLst>
              <a:ext uri="{FF2B5EF4-FFF2-40B4-BE49-F238E27FC236}">
                <a16:creationId xmlns:a16="http://schemas.microsoft.com/office/drawing/2014/main" id="{CBB73759-D201-4EF7-A573-16095E5047ED}"/>
              </a:ext>
            </a:extLst>
          </p:cNvPr>
          <p:cNvSpPr>
            <a:spLocks noGrp="1"/>
          </p:cNvSpPr>
          <p:nvPr>
            <p:ph sz="quarter" idx="12"/>
          </p:nvPr>
        </p:nvSpPr>
        <p:spPr/>
        <p:txBody>
          <a:bodyPr/>
          <a:lstStyle/>
          <a:p>
            <a:pPr rtl="0"/>
            <a:r>
              <a:rPr lang="zh-CN" b="0" i="0" u="none" baseline="0"/>
              <a:t>PM 2-9</a:t>
            </a:r>
          </a:p>
        </p:txBody>
      </p:sp>
    </p:spTree>
    <p:extLst>
      <p:ext uri="{BB962C8B-B14F-4D97-AF65-F5344CB8AC3E}">
        <p14:creationId xmlns:p14="http://schemas.microsoft.com/office/powerpoint/2010/main" val="8615274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2F79EA8-1D97-4157-BC36-871BBF296267}"/>
              </a:ext>
            </a:extLst>
          </p:cNvPr>
          <p:cNvSpPr>
            <a:spLocks noGrp="1"/>
          </p:cNvSpPr>
          <p:nvPr>
            <p:ph idx="1"/>
          </p:nvPr>
        </p:nvSpPr>
        <p:spPr/>
        <p:txBody>
          <a:bodyPr/>
          <a:lstStyle/>
          <a:p>
            <a:pPr algn="l" rtl="0"/>
            <a:r>
              <a:rPr lang="zh-CN" b="0" i="0" u="none" baseline="0"/>
              <a:t>救援者的安全 = 头等要务</a:t>
            </a:r>
          </a:p>
          <a:p>
            <a:pPr algn="l" rtl="0"/>
            <a:r>
              <a:rPr lang="zh-CN" b="0" i="0" u="none" baseline="0"/>
              <a:t>重度损坏 = 不提供救援</a:t>
            </a:r>
          </a:p>
          <a:p>
            <a:pPr algn="l" rtl="0"/>
            <a:r>
              <a:rPr lang="zh-CN" b="0" i="0" u="none" baseline="0"/>
              <a:t>中度损坏 = 查找、评估、撤离</a:t>
            </a:r>
          </a:p>
          <a:p>
            <a:pPr algn="l" rtl="0"/>
            <a:r>
              <a:rPr lang="zh-CN" b="0" i="0" u="none" baseline="0"/>
              <a:t>轻度损坏 = 查找、评估、继续估量并记录</a:t>
            </a:r>
          </a:p>
        </p:txBody>
      </p:sp>
      <p:sp>
        <p:nvSpPr>
          <p:cNvPr id="6" name="Title 5">
            <a:extLst>
              <a:ext uri="{FF2B5EF4-FFF2-40B4-BE49-F238E27FC236}">
                <a16:creationId xmlns:a16="http://schemas.microsoft.com/office/drawing/2014/main" id="{83CCD82D-CE64-4E01-8A35-76AB0C5F3F71}"/>
              </a:ext>
            </a:extLst>
          </p:cNvPr>
          <p:cNvSpPr>
            <a:spLocks noGrp="1"/>
          </p:cNvSpPr>
          <p:nvPr>
            <p:ph type="title"/>
          </p:nvPr>
        </p:nvSpPr>
        <p:spPr>
          <a:xfrm>
            <a:off x="315142" y="320678"/>
            <a:ext cx="5806851" cy="1017672"/>
          </a:xfrm>
        </p:spPr>
        <p:txBody>
          <a:bodyPr/>
          <a:lstStyle/>
          <a:p>
            <a:pPr algn="l" rtl="0"/>
            <a:r>
              <a:rPr lang="zh-CN" b="1" i="1" u="none" baseline="0"/>
              <a:t>救援者的安全</a:t>
            </a:r>
          </a:p>
        </p:txBody>
      </p:sp>
      <p:sp>
        <p:nvSpPr>
          <p:cNvPr id="8" name="Text Placeholder 7">
            <a:extLst>
              <a:ext uri="{FF2B5EF4-FFF2-40B4-BE49-F238E27FC236}">
                <a16:creationId xmlns:a16="http://schemas.microsoft.com/office/drawing/2014/main" id="{13356917-53A3-475A-83DC-2972863DB6FC}"/>
              </a:ext>
            </a:extLst>
          </p:cNvPr>
          <p:cNvSpPr>
            <a:spLocks noGrp="1"/>
          </p:cNvSpPr>
          <p:nvPr>
            <p:ph type="body" sz="quarter" idx="10"/>
          </p:nvPr>
        </p:nvSpPr>
        <p:spPr/>
        <p:txBody>
          <a:bodyPr/>
          <a:lstStyle/>
          <a:p>
            <a:pPr algn="l" rtl="0"/>
            <a:r>
              <a:rPr lang="zh-CN" b="0" i="0" u="none" baseline="0"/>
              <a:t>社区紧急响应小组 (CERT) 基础培训第 2 单元：社区紧急响应小组 (CERT)  组织</a:t>
            </a:r>
          </a:p>
        </p:txBody>
      </p:sp>
      <p:sp>
        <p:nvSpPr>
          <p:cNvPr id="9" name="Text Placeholder 8">
            <a:extLst>
              <a:ext uri="{FF2B5EF4-FFF2-40B4-BE49-F238E27FC236}">
                <a16:creationId xmlns:a16="http://schemas.microsoft.com/office/drawing/2014/main" id="{CEB7207B-B3EA-4308-AAB1-EB9AD6C69B81}"/>
              </a:ext>
            </a:extLst>
          </p:cNvPr>
          <p:cNvSpPr>
            <a:spLocks noGrp="1"/>
          </p:cNvSpPr>
          <p:nvPr>
            <p:ph type="body" sz="quarter" idx="11"/>
          </p:nvPr>
        </p:nvSpPr>
        <p:spPr/>
        <p:txBody>
          <a:bodyPr/>
          <a:lstStyle/>
          <a:p>
            <a:pPr algn="r" rtl="0"/>
            <a:r>
              <a:rPr lang="zh-CN" b="0" i="0" u="none" baseline="0"/>
              <a:t>2-12</a:t>
            </a:r>
          </a:p>
        </p:txBody>
      </p:sp>
      <p:sp>
        <p:nvSpPr>
          <p:cNvPr id="2" name="Content Placeholder 1">
            <a:extLst>
              <a:ext uri="{FF2B5EF4-FFF2-40B4-BE49-F238E27FC236}">
                <a16:creationId xmlns:a16="http://schemas.microsoft.com/office/drawing/2014/main" id="{29991487-7C82-4C30-9547-940935A924A9}"/>
              </a:ext>
            </a:extLst>
          </p:cNvPr>
          <p:cNvSpPr>
            <a:spLocks noGrp="1"/>
          </p:cNvSpPr>
          <p:nvPr>
            <p:ph sz="quarter" idx="12"/>
          </p:nvPr>
        </p:nvSpPr>
        <p:spPr/>
        <p:txBody>
          <a:bodyPr/>
          <a:lstStyle/>
          <a:p>
            <a:pPr rtl="0"/>
            <a:r>
              <a:rPr lang="zh-CN" b="0" i="0" u="none" baseline="0"/>
              <a:t>PM 2-10</a:t>
            </a:r>
          </a:p>
        </p:txBody>
      </p:sp>
    </p:spTree>
    <p:extLst>
      <p:ext uri="{BB962C8B-B14F-4D97-AF65-F5344CB8AC3E}">
        <p14:creationId xmlns:p14="http://schemas.microsoft.com/office/powerpoint/2010/main" val="39337557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A7213B-A70F-4DD9-A3AF-8B527013C865}"/>
              </a:ext>
            </a:extLst>
          </p:cNvPr>
          <p:cNvSpPr>
            <a:spLocks noGrp="1"/>
          </p:cNvSpPr>
          <p:nvPr>
            <p:ph idx="1"/>
          </p:nvPr>
        </p:nvSpPr>
        <p:spPr/>
        <p:txBody>
          <a:bodyPr/>
          <a:lstStyle/>
          <a:p>
            <a:pPr algn="l" rtl="0"/>
            <a:r>
              <a:rPr lang="zh-CN" b="0" i="0" u="none" baseline="0"/>
              <a:t>指挥站</a:t>
            </a:r>
          </a:p>
          <a:p>
            <a:pPr lvl="1" algn="l" rtl="0"/>
            <a:r>
              <a:rPr lang="zh-CN" b="0" i="0" u="none" baseline="0"/>
              <a:t>跟踪事态发展 </a:t>
            </a:r>
          </a:p>
          <a:p>
            <a:pPr lvl="2" algn="l" rtl="0"/>
            <a:r>
              <a:rPr lang="zh-CN" b="0" i="0" u="none" baseline="0"/>
              <a:t>事故地点</a:t>
            </a:r>
          </a:p>
          <a:p>
            <a:pPr lvl="2" algn="l" rtl="0"/>
            <a:r>
              <a:rPr lang="zh-CN" b="0" i="0" u="none" baseline="0"/>
              <a:t>抵达路线</a:t>
            </a:r>
          </a:p>
          <a:p>
            <a:pPr lvl="2" algn="l" rtl="0"/>
            <a:r>
              <a:rPr lang="zh-CN" b="0" i="0" u="none" baseline="0"/>
              <a:t>识别危险</a:t>
            </a:r>
          </a:p>
          <a:p>
            <a:pPr lvl="2" algn="l" rtl="0"/>
            <a:r>
              <a:rPr lang="zh-CN" b="0" i="0" u="none" baseline="0"/>
              <a:t>支持地点</a:t>
            </a:r>
          </a:p>
          <a:p>
            <a:pPr algn="l" rtl="0"/>
            <a:r>
              <a:rPr lang="zh-CN" b="0" i="0" u="none" baseline="0"/>
              <a:t>部门主管</a:t>
            </a:r>
          </a:p>
          <a:p>
            <a:pPr lvl="1" algn="l" rtl="0"/>
            <a:r>
              <a:rPr lang="zh-CN" b="0" i="0" u="none" baseline="0"/>
              <a:t>向指挥站提供信息 </a:t>
            </a:r>
          </a:p>
          <a:p>
            <a:pPr lvl="1" algn="l" rtl="0"/>
            <a:endParaRPr lang="zh-CN" dirty="0"/>
          </a:p>
          <a:p>
            <a:endParaRPr lang="zh-CN" dirty="0"/>
          </a:p>
          <a:p>
            <a:pPr lvl="1" algn="l" rtl="0"/>
            <a:endParaRPr lang="zh-CN" dirty="0"/>
          </a:p>
          <a:p>
            <a:endParaRPr lang="zh-CN" dirty="0"/>
          </a:p>
        </p:txBody>
      </p:sp>
      <p:sp>
        <p:nvSpPr>
          <p:cNvPr id="3" name="Title 2">
            <a:extLst>
              <a:ext uri="{FF2B5EF4-FFF2-40B4-BE49-F238E27FC236}">
                <a16:creationId xmlns:a16="http://schemas.microsoft.com/office/drawing/2014/main" id="{A2C910BE-1009-4C03-B19A-EBDFB0D203BA}"/>
              </a:ext>
            </a:extLst>
          </p:cNvPr>
          <p:cNvSpPr>
            <a:spLocks noGrp="1"/>
          </p:cNvSpPr>
          <p:nvPr>
            <p:ph type="title"/>
          </p:nvPr>
        </p:nvSpPr>
        <p:spPr>
          <a:xfrm>
            <a:off x="315142" y="320678"/>
            <a:ext cx="5806851" cy="1017672"/>
          </a:xfrm>
        </p:spPr>
        <p:txBody>
          <a:bodyPr/>
          <a:lstStyle/>
          <a:p>
            <a:pPr algn="l" rtl="0"/>
            <a:r>
              <a:rPr lang="zh-CN" b="1" i="1" u="none" baseline="0"/>
              <a:t>文件资料</a:t>
            </a:r>
          </a:p>
        </p:txBody>
      </p:sp>
      <p:sp>
        <p:nvSpPr>
          <p:cNvPr id="4" name="Text Placeholder 3">
            <a:extLst>
              <a:ext uri="{FF2B5EF4-FFF2-40B4-BE49-F238E27FC236}">
                <a16:creationId xmlns:a16="http://schemas.microsoft.com/office/drawing/2014/main" id="{DA35C2FB-64BF-4639-924A-A716EF85360B}"/>
              </a:ext>
            </a:extLst>
          </p:cNvPr>
          <p:cNvSpPr>
            <a:spLocks noGrp="1"/>
          </p:cNvSpPr>
          <p:nvPr>
            <p:ph type="body" sz="quarter" idx="10"/>
          </p:nvPr>
        </p:nvSpPr>
        <p:spPr/>
        <p:txBody>
          <a:bodyPr/>
          <a:lstStyle/>
          <a:p>
            <a:pPr algn="l" rtl="0"/>
            <a:r>
              <a:rPr lang="zh-CN" b="0" i="0" u="none" baseline="0"/>
              <a:t>社区紧急响应小组 (CERT) 基础培训第 2 单元：社区紧急响应小组 (CERT)  组织</a:t>
            </a:r>
          </a:p>
        </p:txBody>
      </p:sp>
      <p:sp>
        <p:nvSpPr>
          <p:cNvPr id="5" name="Text Placeholder 4">
            <a:extLst>
              <a:ext uri="{FF2B5EF4-FFF2-40B4-BE49-F238E27FC236}">
                <a16:creationId xmlns:a16="http://schemas.microsoft.com/office/drawing/2014/main" id="{DA040451-4B77-4DF8-8C49-4F0307AF82BC}"/>
              </a:ext>
            </a:extLst>
          </p:cNvPr>
          <p:cNvSpPr>
            <a:spLocks noGrp="1"/>
          </p:cNvSpPr>
          <p:nvPr>
            <p:ph type="body" sz="quarter" idx="11"/>
          </p:nvPr>
        </p:nvSpPr>
        <p:spPr/>
        <p:txBody>
          <a:bodyPr/>
          <a:lstStyle/>
          <a:p>
            <a:pPr algn="r" rtl="0"/>
            <a:r>
              <a:rPr lang="zh-CN" b="0" i="0" u="none" baseline="0"/>
              <a:t>2-13</a:t>
            </a:r>
          </a:p>
        </p:txBody>
      </p:sp>
      <p:sp>
        <p:nvSpPr>
          <p:cNvPr id="6" name="Content Placeholder 5">
            <a:extLst>
              <a:ext uri="{FF2B5EF4-FFF2-40B4-BE49-F238E27FC236}">
                <a16:creationId xmlns:a16="http://schemas.microsoft.com/office/drawing/2014/main" id="{E9D62394-C0AF-469A-8F52-59E51DDF0C33}"/>
              </a:ext>
            </a:extLst>
          </p:cNvPr>
          <p:cNvSpPr>
            <a:spLocks noGrp="1"/>
          </p:cNvSpPr>
          <p:nvPr>
            <p:ph sz="quarter" idx="12"/>
          </p:nvPr>
        </p:nvSpPr>
        <p:spPr/>
        <p:txBody>
          <a:bodyPr/>
          <a:lstStyle/>
          <a:p>
            <a:pPr rtl="0"/>
            <a:r>
              <a:rPr lang="zh-CN" b="0" i="0" u="none" baseline="0"/>
              <a:t>PM 2-11</a:t>
            </a:r>
          </a:p>
        </p:txBody>
      </p:sp>
    </p:spTree>
    <p:extLst>
      <p:ext uri="{BB962C8B-B14F-4D97-AF65-F5344CB8AC3E}">
        <p14:creationId xmlns:p14="http://schemas.microsoft.com/office/powerpoint/2010/main" val="14032735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图片显示一本笔记本和一只钢笔置于其上的特写镜头。 ">
            <a:extLst>
              <a:ext uri="{FF2B5EF4-FFF2-40B4-BE49-F238E27FC236}">
                <a16:creationId xmlns:a16="http://schemas.microsoft.com/office/drawing/2014/main" id="{4589A947-265D-4B96-8C05-3E6198AEF8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8797" y="1520825"/>
            <a:ext cx="6486407" cy="4403529"/>
          </a:xfrm>
        </p:spPr>
      </p:pic>
      <p:sp>
        <p:nvSpPr>
          <p:cNvPr id="3" name="Title 2">
            <a:extLst>
              <a:ext uri="{FF2B5EF4-FFF2-40B4-BE49-F238E27FC236}">
                <a16:creationId xmlns:a16="http://schemas.microsoft.com/office/drawing/2014/main" id="{9B8C4C61-40A1-429B-B73C-E623DFCF6356}"/>
              </a:ext>
            </a:extLst>
          </p:cNvPr>
          <p:cNvSpPr>
            <a:spLocks noGrp="1"/>
          </p:cNvSpPr>
          <p:nvPr>
            <p:ph type="title"/>
          </p:nvPr>
        </p:nvSpPr>
        <p:spPr>
          <a:xfrm>
            <a:off x="315142" y="320678"/>
            <a:ext cx="5806851" cy="1017672"/>
          </a:xfrm>
        </p:spPr>
        <p:txBody>
          <a:bodyPr/>
          <a:lstStyle/>
          <a:p>
            <a:pPr algn="l" rtl="0"/>
            <a:r>
              <a:rPr lang="zh-CN" b="1" i="1" u="none" baseline="0"/>
              <a:t>文件资料</a:t>
            </a:r>
          </a:p>
        </p:txBody>
      </p:sp>
      <p:sp>
        <p:nvSpPr>
          <p:cNvPr id="4" name="Text Placeholder 3">
            <a:extLst>
              <a:ext uri="{FF2B5EF4-FFF2-40B4-BE49-F238E27FC236}">
                <a16:creationId xmlns:a16="http://schemas.microsoft.com/office/drawing/2014/main" id="{80BEF7CE-EB01-49D1-A4A9-7C680986BA33}"/>
              </a:ext>
            </a:extLst>
          </p:cNvPr>
          <p:cNvSpPr>
            <a:spLocks noGrp="1"/>
          </p:cNvSpPr>
          <p:nvPr>
            <p:ph type="body" sz="quarter" idx="10"/>
          </p:nvPr>
        </p:nvSpPr>
        <p:spPr/>
        <p:txBody>
          <a:bodyPr/>
          <a:lstStyle/>
          <a:p>
            <a:pPr algn="l" rtl="0"/>
            <a:r>
              <a:rPr lang="zh-CN" b="0" i="0" u="none" baseline="0"/>
              <a:t>社区紧急响应小组 (CERT) 基础培训第 2 单元：社区紧急响应小组 (CERT)  组织</a:t>
            </a:r>
          </a:p>
        </p:txBody>
      </p:sp>
      <p:sp>
        <p:nvSpPr>
          <p:cNvPr id="5" name="Text Placeholder 4">
            <a:extLst>
              <a:ext uri="{FF2B5EF4-FFF2-40B4-BE49-F238E27FC236}">
                <a16:creationId xmlns:a16="http://schemas.microsoft.com/office/drawing/2014/main" id="{005B2DCB-C540-4C77-83DB-6012AF40B8C2}"/>
              </a:ext>
            </a:extLst>
          </p:cNvPr>
          <p:cNvSpPr>
            <a:spLocks noGrp="1"/>
          </p:cNvSpPr>
          <p:nvPr>
            <p:ph type="body" sz="quarter" idx="11"/>
          </p:nvPr>
        </p:nvSpPr>
        <p:spPr/>
        <p:txBody>
          <a:bodyPr/>
          <a:lstStyle/>
          <a:p>
            <a:pPr algn="r" rtl="0"/>
            <a:r>
              <a:rPr lang="zh-CN" b="0" i="0" u="none" baseline="0"/>
              <a:t>2-14</a:t>
            </a:r>
          </a:p>
        </p:txBody>
      </p:sp>
      <p:sp>
        <p:nvSpPr>
          <p:cNvPr id="2" name="Content Placeholder 1">
            <a:extLst>
              <a:ext uri="{FF2B5EF4-FFF2-40B4-BE49-F238E27FC236}">
                <a16:creationId xmlns:a16="http://schemas.microsoft.com/office/drawing/2014/main" id="{7D38F7C3-0033-4C81-93DF-75F23C212CFB}"/>
              </a:ext>
            </a:extLst>
          </p:cNvPr>
          <p:cNvSpPr>
            <a:spLocks noGrp="1"/>
          </p:cNvSpPr>
          <p:nvPr>
            <p:ph sz="quarter" idx="12"/>
          </p:nvPr>
        </p:nvSpPr>
        <p:spPr/>
        <p:txBody>
          <a:bodyPr/>
          <a:lstStyle/>
          <a:p>
            <a:pPr rtl="0"/>
            <a:r>
              <a:rPr lang="zh-CN" b="0" i="0" u="none" baseline="0"/>
              <a:t>PM 2-11</a:t>
            </a:r>
          </a:p>
        </p:txBody>
      </p:sp>
    </p:spTree>
    <p:extLst>
      <p:ext uri="{BB962C8B-B14F-4D97-AF65-F5344CB8AC3E}">
        <p14:creationId xmlns:p14="http://schemas.microsoft.com/office/powerpoint/2010/main" val="42748918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C9D8C3-AA0F-4609-8E59-EFF3A0C05D98}"/>
              </a:ext>
            </a:extLst>
          </p:cNvPr>
          <p:cNvSpPr>
            <a:spLocks noGrp="1"/>
          </p:cNvSpPr>
          <p:nvPr>
            <p:ph idx="1"/>
          </p:nvPr>
        </p:nvSpPr>
        <p:spPr/>
        <p:txBody>
          <a:bodyPr/>
          <a:lstStyle/>
          <a:p>
            <a:pPr algn="l" rtl="0"/>
            <a:r>
              <a:rPr lang="zh-CN" b="0" i="0" u="none" baseline="0"/>
              <a:t>损坏评估</a:t>
            </a:r>
          </a:p>
          <a:p>
            <a:pPr algn="l" rtl="0"/>
            <a:r>
              <a:rPr lang="zh-CN" b="0" i="0" u="none" baseline="0"/>
              <a:t>个人资源登记</a:t>
            </a:r>
          </a:p>
          <a:p>
            <a:pPr algn="l" rtl="0"/>
            <a:r>
              <a:rPr lang="zh-CN" b="0" i="0" u="none" baseline="0"/>
              <a:t>社区紧急响应小组 (CERT) 任务跟踪日志</a:t>
            </a:r>
          </a:p>
          <a:p>
            <a:pPr algn="l" rtl="0"/>
            <a:r>
              <a:rPr lang="zh-CN" b="0" i="0" u="none" baseline="0"/>
              <a:t>任务简介</a:t>
            </a:r>
          </a:p>
          <a:p>
            <a:pPr algn="l" rtl="0"/>
            <a:r>
              <a:rPr lang="zh-CN" b="0" i="0" u="none" baseline="0"/>
              <a:t>治疗区记录</a:t>
            </a:r>
          </a:p>
          <a:p>
            <a:pPr algn="l" rtl="0"/>
            <a:r>
              <a:rPr lang="zh-CN" b="0" i="0" u="none" baseline="0"/>
              <a:t>通讯日志</a:t>
            </a:r>
          </a:p>
          <a:p>
            <a:pPr algn="l" rtl="0"/>
            <a:r>
              <a:rPr lang="zh-CN" b="0" i="0" u="none" baseline="0"/>
              <a:t>设备存货</a:t>
            </a:r>
          </a:p>
          <a:p>
            <a:pPr algn="l" rtl="0"/>
            <a:r>
              <a:rPr lang="zh-CN" b="0" i="0" u="none" baseline="0"/>
              <a:t>一般信息</a:t>
            </a:r>
          </a:p>
        </p:txBody>
      </p:sp>
      <p:sp>
        <p:nvSpPr>
          <p:cNvPr id="3" name="Title 2">
            <a:extLst>
              <a:ext uri="{FF2B5EF4-FFF2-40B4-BE49-F238E27FC236}">
                <a16:creationId xmlns:a16="http://schemas.microsoft.com/office/drawing/2014/main" id="{66C109F2-058A-4D2B-850E-034D1F1AF9BD}"/>
              </a:ext>
            </a:extLst>
          </p:cNvPr>
          <p:cNvSpPr>
            <a:spLocks noGrp="1"/>
          </p:cNvSpPr>
          <p:nvPr>
            <p:ph type="title"/>
          </p:nvPr>
        </p:nvSpPr>
        <p:spPr>
          <a:xfrm>
            <a:off x="315142" y="320678"/>
            <a:ext cx="5806851" cy="1017672"/>
          </a:xfrm>
        </p:spPr>
        <p:txBody>
          <a:bodyPr/>
          <a:lstStyle/>
          <a:p>
            <a:pPr algn="l" rtl="0"/>
            <a:r>
              <a:rPr lang="zh-CN" b="1" i="1" u="none" baseline="0"/>
              <a:t>文件记录表格</a:t>
            </a:r>
          </a:p>
        </p:txBody>
      </p:sp>
      <p:sp>
        <p:nvSpPr>
          <p:cNvPr id="4" name="Text Placeholder 3">
            <a:extLst>
              <a:ext uri="{FF2B5EF4-FFF2-40B4-BE49-F238E27FC236}">
                <a16:creationId xmlns:a16="http://schemas.microsoft.com/office/drawing/2014/main" id="{AD7E7F75-3FDD-4493-9EF7-3B297C86F566}"/>
              </a:ext>
            </a:extLst>
          </p:cNvPr>
          <p:cNvSpPr>
            <a:spLocks noGrp="1"/>
          </p:cNvSpPr>
          <p:nvPr>
            <p:ph type="body" sz="quarter" idx="10"/>
          </p:nvPr>
        </p:nvSpPr>
        <p:spPr/>
        <p:txBody>
          <a:bodyPr/>
          <a:lstStyle/>
          <a:p>
            <a:pPr algn="l" rtl="0"/>
            <a:r>
              <a:rPr lang="zh-CN" b="0" i="0" u="none" baseline="0"/>
              <a:t>社区紧急响应小组 (CERT) 基础培训第 2 单元：社区紧急响应小组 (CERT)  组织</a:t>
            </a:r>
          </a:p>
        </p:txBody>
      </p:sp>
      <p:sp>
        <p:nvSpPr>
          <p:cNvPr id="5" name="Text Placeholder 4">
            <a:extLst>
              <a:ext uri="{FF2B5EF4-FFF2-40B4-BE49-F238E27FC236}">
                <a16:creationId xmlns:a16="http://schemas.microsoft.com/office/drawing/2014/main" id="{69A10B21-7B93-4E76-BF9D-E9D39C363208}"/>
              </a:ext>
            </a:extLst>
          </p:cNvPr>
          <p:cNvSpPr>
            <a:spLocks noGrp="1"/>
          </p:cNvSpPr>
          <p:nvPr>
            <p:ph type="body" sz="quarter" idx="11"/>
          </p:nvPr>
        </p:nvSpPr>
        <p:spPr/>
        <p:txBody>
          <a:bodyPr/>
          <a:lstStyle/>
          <a:p>
            <a:pPr algn="r" rtl="0"/>
            <a:r>
              <a:rPr lang="zh-CN" b="0" i="0" u="none" baseline="0"/>
              <a:t>2-15</a:t>
            </a:r>
          </a:p>
        </p:txBody>
      </p:sp>
      <p:sp>
        <p:nvSpPr>
          <p:cNvPr id="6" name="Content Placeholder 5">
            <a:extLst>
              <a:ext uri="{FF2B5EF4-FFF2-40B4-BE49-F238E27FC236}">
                <a16:creationId xmlns:a16="http://schemas.microsoft.com/office/drawing/2014/main" id="{25F32705-DEA6-4F48-8BF3-2AF790E5E737}"/>
              </a:ext>
            </a:extLst>
          </p:cNvPr>
          <p:cNvSpPr>
            <a:spLocks noGrp="1"/>
          </p:cNvSpPr>
          <p:nvPr>
            <p:ph sz="quarter" idx="12"/>
          </p:nvPr>
        </p:nvSpPr>
        <p:spPr/>
        <p:txBody>
          <a:bodyPr/>
          <a:lstStyle/>
          <a:p>
            <a:pPr rtl="0"/>
            <a:r>
              <a:rPr lang="zh-CN" b="0" i="0" u="none" baseline="0"/>
              <a:t>PM 2-13</a:t>
            </a:r>
          </a:p>
        </p:txBody>
      </p:sp>
    </p:spTree>
    <p:extLst>
      <p:ext uri="{BB962C8B-B14F-4D97-AF65-F5344CB8AC3E}">
        <p14:creationId xmlns:p14="http://schemas.microsoft.com/office/powerpoint/2010/main" val="9079889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图片显示了一名人员正确进行救援准备的流程图，图片主题为：指挥站。 ">
            <a:extLst>
              <a:ext uri="{FF2B5EF4-FFF2-40B4-BE49-F238E27FC236}">
                <a16:creationId xmlns:a16="http://schemas.microsoft.com/office/drawing/2014/main" id="{EE20729C-2B8D-42D3-B14C-86EF332542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935" y="1627762"/>
            <a:ext cx="8080131" cy="4240163"/>
          </a:xfrm>
          <a:prstGeom prst="rect">
            <a:avLst/>
          </a:prstGeom>
        </p:spPr>
      </p:pic>
      <p:sp>
        <p:nvSpPr>
          <p:cNvPr id="3" name="Title 2">
            <a:extLst>
              <a:ext uri="{FF2B5EF4-FFF2-40B4-BE49-F238E27FC236}">
                <a16:creationId xmlns:a16="http://schemas.microsoft.com/office/drawing/2014/main" id="{DB933D17-D489-4402-A805-62630D5ECE28}"/>
              </a:ext>
            </a:extLst>
          </p:cNvPr>
          <p:cNvSpPr>
            <a:spLocks noGrp="1"/>
          </p:cNvSpPr>
          <p:nvPr>
            <p:ph type="title"/>
          </p:nvPr>
        </p:nvSpPr>
        <p:spPr>
          <a:xfrm>
            <a:off x="315142" y="320678"/>
            <a:ext cx="5806851" cy="1017672"/>
          </a:xfrm>
        </p:spPr>
        <p:txBody>
          <a:bodyPr/>
          <a:lstStyle/>
          <a:p>
            <a:pPr algn="l" rtl="0"/>
            <a:r>
              <a:rPr lang="zh-CN" b="1" i="1" u="none" baseline="0"/>
              <a:t>文件记录流程</a:t>
            </a:r>
          </a:p>
        </p:txBody>
      </p:sp>
      <p:sp>
        <p:nvSpPr>
          <p:cNvPr id="4" name="Text Placeholder 3">
            <a:extLst>
              <a:ext uri="{FF2B5EF4-FFF2-40B4-BE49-F238E27FC236}">
                <a16:creationId xmlns:a16="http://schemas.microsoft.com/office/drawing/2014/main" id="{5F9E4288-1FC5-4379-B607-351AF7E117C5}"/>
              </a:ext>
            </a:extLst>
          </p:cNvPr>
          <p:cNvSpPr>
            <a:spLocks noGrp="1"/>
          </p:cNvSpPr>
          <p:nvPr>
            <p:ph type="body" sz="quarter" idx="10"/>
          </p:nvPr>
        </p:nvSpPr>
        <p:spPr/>
        <p:txBody>
          <a:bodyPr/>
          <a:lstStyle/>
          <a:p>
            <a:pPr algn="l" rtl="0"/>
            <a:r>
              <a:rPr lang="zh-CN" b="0" i="0" u="none" baseline="0"/>
              <a:t>社区紧急响应小组 (CERT) 基础培训第 2 单元：社区紧急响应小组 (CERT)  组织</a:t>
            </a:r>
          </a:p>
        </p:txBody>
      </p:sp>
      <p:sp>
        <p:nvSpPr>
          <p:cNvPr id="5" name="Text Placeholder 4">
            <a:extLst>
              <a:ext uri="{FF2B5EF4-FFF2-40B4-BE49-F238E27FC236}">
                <a16:creationId xmlns:a16="http://schemas.microsoft.com/office/drawing/2014/main" id="{C51C2DF3-D903-4580-93A3-1F99405CCABF}"/>
              </a:ext>
            </a:extLst>
          </p:cNvPr>
          <p:cNvSpPr>
            <a:spLocks noGrp="1"/>
          </p:cNvSpPr>
          <p:nvPr>
            <p:ph type="body" sz="quarter" idx="11"/>
          </p:nvPr>
        </p:nvSpPr>
        <p:spPr/>
        <p:txBody>
          <a:bodyPr/>
          <a:lstStyle/>
          <a:p>
            <a:pPr algn="r" rtl="0"/>
            <a:r>
              <a:rPr lang="zh-CN" b="0" i="0" u="none" baseline="0"/>
              <a:t>2-16</a:t>
            </a:r>
          </a:p>
        </p:txBody>
      </p:sp>
      <p:sp>
        <p:nvSpPr>
          <p:cNvPr id="6" name="Content Placeholder 5">
            <a:extLst>
              <a:ext uri="{FF2B5EF4-FFF2-40B4-BE49-F238E27FC236}">
                <a16:creationId xmlns:a16="http://schemas.microsoft.com/office/drawing/2014/main" id="{28F07DD0-81E7-41BE-9FED-2BE89DE590A1}"/>
              </a:ext>
            </a:extLst>
          </p:cNvPr>
          <p:cNvSpPr>
            <a:spLocks noGrp="1"/>
          </p:cNvSpPr>
          <p:nvPr>
            <p:ph sz="quarter" idx="12"/>
          </p:nvPr>
        </p:nvSpPr>
        <p:spPr/>
        <p:txBody>
          <a:bodyPr/>
          <a:lstStyle/>
          <a:p>
            <a:pPr rtl="0"/>
            <a:r>
              <a:rPr lang="zh-CN" b="0" i="0" u="none" baseline="0"/>
              <a:t>PM 2-13</a:t>
            </a:r>
          </a:p>
        </p:txBody>
      </p:sp>
    </p:spTree>
    <p:extLst>
      <p:ext uri="{BB962C8B-B14F-4D97-AF65-F5344CB8AC3E}">
        <p14:creationId xmlns:p14="http://schemas.microsoft.com/office/powerpoint/2010/main" val="19665695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6E18B8-6FA7-4A24-A4E9-9C3A4EB053CC}"/>
              </a:ext>
            </a:extLst>
          </p:cNvPr>
          <p:cNvSpPr>
            <a:spLocks noGrp="1"/>
          </p:cNvSpPr>
          <p:nvPr>
            <p:ph type="title"/>
          </p:nvPr>
        </p:nvSpPr>
        <p:spPr>
          <a:xfrm>
            <a:off x="315142" y="320678"/>
            <a:ext cx="5806851" cy="1017672"/>
          </a:xfrm>
        </p:spPr>
        <p:txBody>
          <a:bodyPr/>
          <a:lstStyle/>
          <a:p>
            <a:pPr algn="l" rtl="0"/>
            <a:r>
              <a:rPr lang="zh-CN" b="1" i="1" u="none" baseline="0"/>
              <a:t>文件记录流程</a:t>
            </a:r>
          </a:p>
        </p:txBody>
      </p:sp>
      <p:sp>
        <p:nvSpPr>
          <p:cNvPr id="4" name="Text Placeholder 3">
            <a:extLst>
              <a:ext uri="{FF2B5EF4-FFF2-40B4-BE49-F238E27FC236}">
                <a16:creationId xmlns:a16="http://schemas.microsoft.com/office/drawing/2014/main" id="{D9383238-55D6-4FF8-B42F-727A4A36F95D}"/>
              </a:ext>
            </a:extLst>
          </p:cNvPr>
          <p:cNvSpPr>
            <a:spLocks noGrp="1"/>
          </p:cNvSpPr>
          <p:nvPr>
            <p:ph type="body" sz="quarter" idx="10"/>
          </p:nvPr>
        </p:nvSpPr>
        <p:spPr/>
        <p:txBody>
          <a:bodyPr/>
          <a:lstStyle/>
          <a:p>
            <a:pPr algn="l" rtl="0"/>
            <a:r>
              <a:rPr lang="zh-CN" b="0" i="0" u="none" baseline="0"/>
              <a:t>社区紧急响应小组 (CERT) 基础培训第 2 单元：社区紧急响应小组 (CERT)  组织</a:t>
            </a:r>
          </a:p>
        </p:txBody>
      </p:sp>
      <p:sp>
        <p:nvSpPr>
          <p:cNvPr id="5" name="Text Placeholder 4">
            <a:extLst>
              <a:ext uri="{FF2B5EF4-FFF2-40B4-BE49-F238E27FC236}">
                <a16:creationId xmlns:a16="http://schemas.microsoft.com/office/drawing/2014/main" id="{205E50A8-59FD-442A-A0FF-5E43577BB8AD}"/>
              </a:ext>
            </a:extLst>
          </p:cNvPr>
          <p:cNvSpPr>
            <a:spLocks noGrp="1"/>
          </p:cNvSpPr>
          <p:nvPr>
            <p:ph type="body" sz="quarter" idx="11"/>
          </p:nvPr>
        </p:nvSpPr>
        <p:spPr/>
        <p:txBody>
          <a:bodyPr/>
          <a:lstStyle/>
          <a:p>
            <a:pPr algn="r" rtl="0"/>
            <a:r>
              <a:rPr lang="zh-CN" b="0" i="0" u="none" baseline="0"/>
              <a:t>2-17</a:t>
            </a:r>
          </a:p>
        </p:txBody>
      </p:sp>
      <p:sp>
        <p:nvSpPr>
          <p:cNvPr id="6" name="Content Placeholder 5">
            <a:extLst>
              <a:ext uri="{FF2B5EF4-FFF2-40B4-BE49-F238E27FC236}">
                <a16:creationId xmlns:a16="http://schemas.microsoft.com/office/drawing/2014/main" id="{9733A005-7731-4A95-B5E0-F320D59F96C2}"/>
              </a:ext>
            </a:extLst>
          </p:cNvPr>
          <p:cNvSpPr>
            <a:spLocks noGrp="1"/>
          </p:cNvSpPr>
          <p:nvPr>
            <p:ph sz="quarter" idx="12"/>
          </p:nvPr>
        </p:nvSpPr>
        <p:spPr/>
        <p:txBody>
          <a:bodyPr/>
          <a:lstStyle/>
          <a:p>
            <a:pPr rtl="0"/>
            <a:r>
              <a:rPr lang="zh-CN" b="0" i="0" u="none" baseline="0"/>
              <a:t>PM 2-13</a:t>
            </a:r>
          </a:p>
        </p:txBody>
      </p:sp>
      <p:pic>
        <p:nvPicPr>
          <p:cNvPr id="7" name="Picture 6" descr="图片显示了一名人员正确进行救援准备的流程图，图片主题为：指挥站。接下来的一张图片则显示了三名志愿者正确进行救援准备，位于上方的主题为：社区紧急响应小组 (CERT) 志愿者抵达现场，图片上有一个帐篷，图片主题为：集合/后勤。">
            <a:extLst>
              <a:ext uri="{FF2B5EF4-FFF2-40B4-BE49-F238E27FC236}">
                <a16:creationId xmlns:a16="http://schemas.microsoft.com/office/drawing/2014/main" id="{CC02A237-5F81-4726-8EED-60C1F6CD9C41}"/>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530352" y="1628128"/>
            <a:ext cx="8083296" cy="4241823"/>
          </a:xfrm>
          <a:prstGeom prst="rect">
            <a:avLst/>
          </a:prstGeom>
        </p:spPr>
      </p:pic>
    </p:spTree>
    <p:extLst>
      <p:ext uri="{BB962C8B-B14F-4D97-AF65-F5344CB8AC3E}">
        <p14:creationId xmlns:p14="http://schemas.microsoft.com/office/powerpoint/2010/main" val="21403983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BCBFEB-B853-4B44-A2E2-0007EC936A80}"/>
              </a:ext>
            </a:extLst>
          </p:cNvPr>
          <p:cNvSpPr>
            <a:spLocks noGrp="1"/>
          </p:cNvSpPr>
          <p:nvPr>
            <p:ph type="title"/>
          </p:nvPr>
        </p:nvSpPr>
        <p:spPr>
          <a:xfrm>
            <a:off x="315142" y="320678"/>
            <a:ext cx="5806851" cy="1017672"/>
          </a:xfrm>
        </p:spPr>
        <p:txBody>
          <a:bodyPr/>
          <a:lstStyle/>
          <a:p>
            <a:pPr algn="l" rtl="0"/>
            <a:r>
              <a:rPr lang="zh-CN" b="1" i="1" u="none" baseline="0"/>
              <a:t>文件记录流程</a:t>
            </a:r>
          </a:p>
        </p:txBody>
      </p:sp>
      <p:sp>
        <p:nvSpPr>
          <p:cNvPr id="4" name="Text Placeholder 3">
            <a:extLst>
              <a:ext uri="{FF2B5EF4-FFF2-40B4-BE49-F238E27FC236}">
                <a16:creationId xmlns:a16="http://schemas.microsoft.com/office/drawing/2014/main" id="{019303DC-18F1-426E-AB44-B752C9CFB111}"/>
              </a:ext>
            </a:extLst>
          </p:cNvPr>
          <p:cNvSpPr>
            <a:spLocks noGrp="1"/>
          </p:cNvSpPr>
          <p:nvPr>
            <p:ph type="body" sz="quarter" idx="10"/>
          </p:nvPr>
        </p:nvSpPr>
        <p:spPr/>
        <p:txBody>
          <a:bodyPr/>
          <a:lstStyle/>
          <a:p>
            <a:pPr algn="l" rtl="0"/>
            <a:r>
              <a:rPr lang="zh-CN" b="0" i="0" u="none" baseline="0"/>
              <a:t>社区紧急响应小组 (CERT) 基础培训第 2 单元：社区紧急响应小组 (CERT)  组织</a:t>
            </a:r>
          </a:p>
        </p:txBody>
      </p:sp>
      <p:sp>
        <p:nvSpPr>
          <p:cNvPr id="5" name="Text Placeholder 4">
            <a:extLst>
              <a:ext uri="{FF2B5EF4-FFF2-40B4-BE49-F238E27FC236}">
                <a16:creationId xmlns:a16="http://schemas.microsoft.com/office/drawing/2014/main" id="{DF1B3F96-A96F-47C8-B001-221F154B43CD}"/>
              </a:ext>
            </a:extLst>
          </p:cNvPr>
          <p:cNvSpPr>
            <a:spLocks noGrp="1"/>
          </p:cNvSpPr>
          <p:nvPr>
            <p:ph type="body" sz="quarter" idx="11"/>
          </p:nvPr>
        </p:nvSpPr>
        <p:spPr/>
        <p:txBody>
          <a:bodyPr/>
          <a:lstStyle/>
          <a:p>
            <a:pPr algn="r" rtl="0"/>
            <a:r>
              <a:rPr lang="zh-CN" b="0" i="0" u="none" baseline="0"/>
              <a:t>2-18</a:t>
            </a:r>
          </a:p>
        </p:txBody>
      </p:sp>
      <p:sp>
        <p:nvSpPr>
          <p:cNvPr id="6" name="Content Placeholder 5">
            <a:extLst>
              <a:ext uri="{FF2B5EF4-FFF2-40B4-BE49-F238E27FC236}">
                <a16:creationId xmlns:a16="http://schemas.microsoft.com/office/drawing/2014/main" id="{749327F7-75AF-4F52-B9DE-FB9B6F15CFFC}"/>
              </a:ext>
            </a:extLst>
          </p:cNvPr>
          <p:cNvSpPr>
            <a:spLocks noGrp="1"/>
          </p:cNvSpPr>
          <p:nvPr>
            <p:ph sz="quarter" idx="12"/>
          </p:nvPr>
        </p:nvSpPr>
        <p:spPr/>
        <p:txBody>
          <a:bodyPr/>
          <a:lstStyle/>
          <a:p>
            <a:pPr rtl="0"/>
            <a:r>
              <a:rPr lang="zh-CN" b="0" i="0" u="none" baseline="0"/>
              <a:t>PM 2-13</a:t>
            </a:r>
          </a:p>
        </p:txBody>
      </p:sp>
      <p:pic>
        <p:nvPicPr>
          <p:cNvPr id="7" name="Picture 6" descr="图片显示了一名人员正确进行救援准备的流程图，图片主题为：指挥站。接下来的一张图片则显示了三名志愿者正确进行救援准备，位于上方的主题为：社区紧急响应小组 (CERT) 志愿者抵达现场，图片上有一个帐篷，图片主题为：集合/后勤。下一张图片展示了一支正在作业的志愿者团队，图片主题为：职能小组。">
            <a:extLst>
              <a:ext uri="{FF2B5EF4-FFF2-40B4-BE49-F238E27FC236}">
                <a16:creationId xmlns:a16="http://schemas.microsoft.com/office/drawing/2014/main" id="{22312036-E0DA-4B2E-8678-D23D5BD15286}"/>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530352" y="1639540"/>
            <a:ext cx="8083296" cy="4241823"/>
          </a:xfrm>
          <a:prstGeom prst="rect">
            <a:avLst/>
          </a:prstGeom>
        </p:spPr>
      </p:pic>
    </p:spTree>
    <p:extLst>
      <p:ext uri="{BB962C8B-B14F-4D97-AF65-F5344CB8AC3E}">
        <p14:creationId xmlns:p14="http://schemas.microsoft.com/office/powerpoint/2010/main" val="2590676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D940FB-28C3-4912-8CBA-E28A2C07BDD6}"/>
              </a:ext>
            </a:extLst>
          </p:cNvPr>
          <p:cNvSpPr>
            <a:spLocks noGrp="1"/>
          </p:cNvSpPr>
          <p:nvPr>
            <p:ph idx="1"/>
          </p:nvPr>
        </p:nvSpPr>
        <p:spPr/>
        <p:txBody>
          <a:bodyPr/>
          <a:lstStyle/>
          <a:p>
            <a:pPr algn="l" rtl="0"/>
            <a:r>
              <a:rPr lang="zh-CN" b="0" i="0" u="none" baseline="0"/>
              <a:t>请将班级分为五人一组，每组需要设计和修建一座可自行直立的塔，塔高从上到下至少 5 英尺 </a:t>
            </a:r>
          </a:p>
          <a:p>
            <a:pPr algn="l" rtl="0"/>
            <a:r>
              <a:rPr lang="zh-CN" b="0" i="0" u="none" baseline="0"/>
              <a:t>您将拥有 10 分钟的时间。请使用前 5 分钟与团队成员一起规划和设计这座塔。规划期间，您不应接触任何材料 </a:t>
            </a:r>
          </a:p>
          <a:p>
            <a:pPr algn="l" rtl="0"/>
            <a:r>
              <a:rPr lang="zh-CN" b="0" i="0" u="none" baseline="0"/>
              <a:t>请在接到指示后再开始修建；您将拥有 5 分钟的时间修建这座塔 </a:t>
            </a:r>
          </a:p>
        </p:txBody>
      </p:sp>
      <p:sp>
        <p:nvSpPr>
          <p:cNvPr id="3" name="Title 2">
            <a:extLst>
              <a:ext uri="{FF2B5EF4-FFF2-40B4-BE49-F238E27FC236}">
                <a16:creationId xmlns:a16="http://schemas.microsoft.com/office/drawing/2014/main" id="{5E1E1101-4727-4AB3-8501-813EBBE5CBDB}"/>
              </a:ext>
            </a:extLst>
          </p:cNvPr>
          <p:cNvSpPr>
            <a:spLocks noGrp="1"/>
          </p:cNvSpPr>
          <p:nvPr>
            <p:ph type="title"/>
          </p:nvPr>
        </p:nvSpPr>
        <p:spPr>
          <a:xfrm>
            <a:off x="315142" y="320678"/>
            <a:ext cx="5806851" cy="1017672"/>
          </a:xfrm>
        </p:spPr>
        <p:txBody>
          <a:bodyPr/>
          <a:lstStyle/>
          <a:p>
            <a:pPr algn="l" rtl="0"/>
            <a:r>
              <a:rPr lang="zh-CN" b="1" i="1" u="none" baseline="0"/>
              <a:t>练习 1.1</a:t>
            </a:r>
          </a:p>
        </p:txBody>
      </p:sp>
      <p:sp>
        <p:nvSpPr>
          <p:cNvPr id="4" name="Text Placeholder 3">
            <a:extLst>
              <a:ext uri="{FF2B5EF4-FFF2-40B4-BE49-F238E27FC236}">
                <a16:creationId xmlns:a16="http://schemas.microsoft.com/office/drawing/2014/main" id="{B683F827-6891-4606-B9D8-C8150791C9AC}"/>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A7F7C12E-2CF9-4C4E-BC86-1B514D1DCDE9}"/>
              </a:ext>
            </a:extLst>
          </p:cNvPr>
          <p:cNvSpPr>
            <a:spLocks noGrp="1"/>
          </p:cNvSpPr>
          <p:nvPr>
            <p:ph type="body" sz="quarter" idx="11"/>
          </p:nvPr>
        </p:nvSpPr>
        <p:spPr/>
        <p:txBody>
          <a:bodyPr/>
          <a:lstStyle/>
          <a:p>
            <a:pPr algn="r" rtl="0"/>
            <a:r>
              <a:rPr lang="zh-CN" b="0" i="0" u="none" baseline="0"/>
              <a:t>1-4</a:t>
            </a:r>
          </a:p>
        </p:txBody>
      </p:sp>
      <p:sp>
        <p:nvSpPr>
          <p:cNvPr id="6" name="Content Placeholder 5">
            <a:extLst>
              <a:ext uri="{FF2B5EF4-FFF2-40B4-BE49-F238E27FC236}">
                <a16:creationId xmlns:a16="http://schemas.microsoft.com/office/drawing/2014/main" id="{611D9791-CFF9-4327-A076-EE4291D349E8}"/>
              </a:ext>
            </a:extLst>
          </p:cNvPr>
          <p:cNvSpPr>
            <a:spLocks noGrp="1"/>
          </p:cNvSpPr>
          <p:nvPr>
            <p:ph sz="quarter" idx="12"/>
          </p:nvPr>
        </p:nvSpPr>
        <p:spPr/>
        <p:txBody>
          <a:bodyPr/>
          <a:lstStyle/>
          <a:p>
            <a:pPr rtl="0"/>
            <a:r>
              <a:rPr lang="zh-CN" b="0" i="0" u="none" baseline="0"/>
              <a:t>PM 1-2</a:t>
            </a:r>
          </a:p>
        </p:txBody>
      </p:sp>
    </p:spTree>
    <p:extLst>
      <p:ext uri="{BB962C8B-B14F-4D97-AF65-F5344CB8AC3E}">
        <p14:creationId xmlns:p14="http://schemas.microsoft.com/office/powerpoint/2010/main" val="17205565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53DFCC-597F-466B-9A5F-5B8F2C12DBAA}"/>
              </a:ext>
            </a:extLst>
          </p:cNvPr>
          <p:cNvSpPr>
            <a:spLocks noGrp="1"/>
          </p:cNvSpPr>
          <p:nvPr>
            <p:ph type="title"/>
          </p:nvPr>
        </p:nvSpPr>
        <p:spPr>
          <a:xfrm>
            <a:off x="315142" y="320678"/>
            <a:ext cx="5806851" cy="1017672"/>
          </a:xfrm>
        </p:spPr>
        <p:txBody>
          <a:bodyPr/>
          <a:lstStyle/>
          <a:p>
            <a:pPr algn="l" rtl="0"/>
            <a:r>
              <a:rPr lang="zh-CN" b="1" i="1" u="none" baseline="0"/>
              <a:t>文件记录流程</a:t>
            </a:r>
          </a:p>
        </p:txBody>
      </p:sp>
      <p:sp>
        <p:nvSpPr>
          <p:cNvPr id="4" name="Text Placeholder 3">
            <a:extLst>
              <a:ext uri="{FF2B5EF4-FFF2-40B4-BE49-F238E27FC236}">
                <a16:creationId xmlns:a16="http://schemas.microsoft.com/office/drawing/2014/main" id="{89B2C06B-39E6-4509-92ED-EC88B6DACDA1}"/>
              </a:ext>
            </a:extLst>
          </p:cNvPr>
          <p:cNvSpPr>
            <a:spLocks noGrp="1"/>
          </p:cNvSpPr>
          <p:nvPr>
            <p:ph type="body" sz="quarter" idx="10"/>
          </p:nvPr>
        </p:nvSpPr>
        <p:spPr/>
        <p:txBody>
          <a:bodyPr/>
          <a:lstStyle/>
          <a:p>
            <a:pPr algn="l" rtl="0"/>
            <a:r>
              <a:rPr lang="zh-CN" b="0" i="0" u="none" baseline="0"/>
              <a:t>社区紧急响应小组 (CERT) 基础培训第 2 单元：社区紧急响应小组 (CERT)  组织</a:t>
            </a:r>
          </a:p>
        </p:txBody>
      </p:sp>
      <p:sp>
        <p:nvSpPr>
          <p:cNvPr id="5" name="Text Placeholder 4">
            <a:extLst>
              <a:ext uri="{FF2B5EF4-FFF2-40B4-BE49-F238E27FC236}">
                <a16:creationId xmlns:a16="http://schemas.microsoft.com/office/drawing/2014/main" id="{01099AEB-8550-44CE-8742-77A46C8E4640}"/>
              </a:ext>
            </a:extLst>
          </p:cNvPr>
          <p:cNvSpPr>
            <a:spLocks noGrp="1"/>
          </p:cNvSpPr>
          <p:nvPr>
            <p:ph type="body" sz="quarter" idx="11"/>
          </p:nvPr>
        </p:nvSpPr>
        <p:spPr/>
        <p:txBody>
          <a:bodyPr/>
          <a:lstStyle/>
          <a:p>
            <a:pPr algn="r" rtl="0"/>
            <a:r>
              <a:rPr lang="zh-CN" b="0" i="0" u="none" baseline="0"/>
              <a:t>2-19</a:t>
            </a:r>
          </a:p>
        </p:txBody>
      </p:sp>
      <p:sp>
        <p:nvSpPr>
          <p:cNvPr id="6" name="Content Placeholder 5">
            <a:extLst>
              <a:ext uri="{FF2B5EF4-FFF2-40B4-BE49-F238E27FC236}">
                <a16:creationId xmlns:a16="http://schemas.microsoft.com/office/drawing/2014/main" id="{B386EC4C-99DB-4202-87FD-BCA24B27B637}"/>
              </a:ext>
            </a:extLst>
          </p:cNvPr>
          <p:cNvSpPr>
            <a:spLocks noGrp="1"/>
          </p:cNvSpPr>
          <p:nvPr>
            <p:ph sz="quarter" idx="12"/>
          </p:nvPr>
        </p:nvSpPr>
        <p:spPr/>
        <p:txBody>
          <a:bodyPr/>
          <a:lstStyle/>
          <a:p>
            <a:pPr rtl="0"/>
            <a:r>
              <a:rPr lang="zh-CN" b="0" i="0" u="none" baseline="0"/>
              <a:t>PM 2-13</a:t>
            </a:r>
          </a:p>
        </p:txBody>
      </p:sp>
      <p:pic>
        <p:nvPicPr>
          <p:cNvPr id="7" name="Picture 6" descr="图片显示了一名人员正确进行救援准备的流程图，图片主题为：指挥站。接下来的一张图片则显示了三名志愿者正确进行救援准备，位于上方的主题为：社区紧急响应小组 (CERT) 志愿者抵达现场，图片上有一个帐篷，图片主题为：集合/后勤。下一张图片展示了一支正在作业的志愿者团队，图片主题为：职能小组。下一张图片展示了一名志愿者帮助一名受害者，主题为：受害者治疗区。">
            <a:extLst>
              <a:ext uri="{FF2B5EF4-FFF2-40B4-BE49-F238E27FC236}">
                <a16:creationId xmlns:a16="http://schemas.microsoft.com/office/drawing/2014/main" id="{D3CFCDBC-79A7-486B-80F0-39D7EBD274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063" y="1575106"/>
            <a:ext cx="8173875" cy="4277471"/>
          </a:xfrm>
          <a:prstGeom prst="rect">
            <a:avLst/>
          </a:prstGeom>
        </p:spPr>
      </p:pic>
    </p:spTree>
    <p:extLst>
      <p:ext uri="{BB962C8B-B14F-4D97-AF65-F5344CB8AC3E}">
        <p14:creationId xmlns:p14="http://schemas.microsoft.com/office/powerpoint/2010/main" val="19422018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3C9FC7-07AB-4B1A-B2B2-2BA7881C3478}"/>
              </a:ext>
            </a:extLst>
          </p:cNvPr>
          <p:cNvSpPr>
            <a:spLocks noGrp="1"/>
          </p:cNvSpPr>
          <p:nvPr>
            <p:ph type="title"/>
          </p:nvPr>
        </p:nvSpPr>
        <p:spPr>
          <a:xfrm>
            <a:off x="315142" y="320678"/>
            <a:ext cx="5806851" cy="1017672"/>
          </a:xfrm>
        </p:spPr>
        <p:txBody>
          <a:bodyPr/>
          <a:lstStyle/>
          <a:p>
            <a:pPr algn="l" rtl="0"/>
            <a:r>
              <a:rPr lang="zh-CN" b="1" i="1" u="none" baseline="0"/>
              <a:t>文件记录流程</a:t>
            </a:r>
          </a:p>
        </p:txBody>
      </p:sp>
      <p:sp>
        <p:nvSpPr>
          <p:cNvPr id="4" name="Text Placeholder 3">
            <a:extLst>
              <a:ext uri="{FF2B5EF4-FFF2-40B4-BE49-F238E27FC236}">
                <a16:creationId xmlns:a16="http://schemas.microsoft.com/office/drawing/2014/main" id="{E4D983A8-5AB1-4B6A-8425-84C0ADE27ED6}"/>
              </a:ext>
            </a:extLst>
          </p:cNvPr>
          <p:cNvSpPr>
            <a:spLocks noGrp="1"/>
          </p:cNvSpPr>
          <p:nvPr>
            <p:ph type="body" sz="quarter" idx="10"/>
          </p:nvPr>
        </p:nvSpPr>
        <p:spPr/>
        <p:txBody>
          <a:bodyPr/>
          <a:lstStyle/>
          <a:p>
            <a:pPr algn="l" rtl="0"/>
            <a:r>
              <a:rPr lang="zh-CN" b="0" i="0" u="none" baseline="0"/>
              <a:t>社区紧急响应小组 (CERT) 基础培训第 2 单元：社区紧急响应小组 (CERT)  组织</a:t>
            </a:r>
          </a:p>
        </p:txBody>
      </p:sp>
      <p:sp>
        <p:nvSpPr>
          <p:cNvPr id="5" name="Text Placeholder 4">
            <a:extLst>
              <a:ext uri="{FF2B5EF4-FFF2-40B4-BE49-F238E27FC236}">
                <a16:creationId xmlns:a16="http://schemas.microsoft.com/office/drawing/2014/main" id="{C663BD79-F202-4BFC-9B86-3F5432722F3B}"/>
              </a:ext>
            </a:extLst>
          </p:cNvPr>
          <p:cNvSpPr>
            <a:spLocks noGrp="1"/>
          </p:cNvSpPr>
          <p:nvPr>
            <p:ph type="body" sz="quarter" idx="11"/>
          </p:nvPr>
        </p:nvSpPr>
        <p:spPr/>
        <p:txBody>
          <a:bodyPr/>
          <a:lstStyle/>
          <a:p>
            <a:pPr algn="r" rtl="0"/>
            <a:r>
              <a:rPr lang="zh-CN" b="0" i="0" u="none" baseline="0"/>
              <a:t>2-20</a:t>
            </a:r>
          </a:p>
        </p:txBody>
      </p:sp>
      <p:sp>
        <p:nvSpPr>
          <p:cNvPr id="6" name="Content Placeholder 5">
            <a:extLst>
              <a:ext uri="{FF2B5EF4-FFF2-40B4-BE49-F238E27FC236}">
                <a16:creationId xmlns:a16="http://schemas.microsoft.com/office/drawing/2014/main" id="{289D6722-C9C9-4939-B612-DE02A4A1EEBA}"/>
              </a:ext>
            </a:extLst>
          </p:cNvPr>
          <p:cNvSpPr>
            <a:spLocks noGrp="1"/>
          </p:cNvSpPr>
          <p:nvPr>
            <p:ph sz="quarter" idx="12"/>
          </p:nvPr>
        </p:nvSpPr>
        <p:spPr/>
        <p:txBody>
          <a:bodyPr/>
          <a:lstStyle/>
          <a:p>
            <a:pPr rtl="0"/>
            <a:r>
              <a:rPr lang="zh-CN" b="0" i="0" u="none" baseline="0"/>
              <a:t>PM 2-13</a:t>
            </a:r>
          </a:p>
        </p:txBody>
      </p:sp>
      <p:pic>
        <p:nvPicPr>
          <p:cNvPr id="7" name="Picture 6" descr="图片显示了一名人员正确进行救援准备的流程图，图片主题为：指挥站。接下来的一张图片则显示了三名志愿者正确进行救援准备，位于上方的主题为：社区紧急响应小组 (CERT) 志愿者抵达现场，图片上有一个帐篷，图片主题为：集合/后勤。下一张图片展示了一支正在作业的志愿者团队，图片主题为：职能小组。下一张图片展示了一名志愿者帮助一名受害者，主题为：受害者治疗区。下一张图片展示了救援设备范例，最后一张图片展示了一名人员携带一台收音机，图片主题为：通讯。">
            <a:extLst>
              <a:ext uri="{FF2B5EF4-FFF2-40B4-BE49-F238E27FC236}">
                <a16:creationId xmlns:a16="http://schemas.microsoft.com/office/drawing/2014/main" id="{5DE74BB1-C158-4BC2-A678-1B2E382990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478" y="1575933"/>
            <a:ext cx="8289045" cy="4306121"/>
          </a:xfrm>
          <a:prstGeom prst="rect">
            <a:avLst/>
          </a:prstGeom>
        </p:spPr>
      </p:pic>
    </p:spTree>
    <p:extLst>
      <p:ext uri="{BB962C8B-B14F-4D97-AF65-F5344CB8AC3E}">
        <p14:creationId xmlns:p14="http://schemas.microsoft.com/office/powerpoint/2010/main" val="28226717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9CE4C5-FC78-47DA-8862-5EAFAAC00487}"/>
              </a:ext>
            </a:extLst>
          </p:cNvPr>
          <p:cNvSpPr>
            <a:spLocks noGrp="1"/>
          </p:cNvSpPr>
          <p:nvPr>
            <p:ph idx="1"/>
          </p:nvPr>
        </p:nvSpPr>
        <p:spPr/>
        <p:txBody>
          <a:bodyPr/>
          <a:lstStyle/>
          <a:p>
            <a:pPr algn="l" rtl="0"/>
            <a:r>
              <a:rPr lang="zh-CN" b="0" i="0" u="none" baseline="0"/>
              <a:t>事故指挥系统 (ICS) 提供灵活的组织方式 </a:t>
            </a:r>
          </a:p>
          <a:p>
            <a:pPr algn="l" rtl="0"/>
            <a:r>
              <a:rPr lang="zh-CN" b="0" i="0" u="none" baseline="0"/>
              <a:t>请询问“尝试援救是否安全？”</a:t>
            </a:r>
          </a:p>
          <a:p>
            <a:pPr algn="l" rtl="0"/>
            <a:r>
              <a:rPr lang="zh-CN" b="0" i="0" u="none" baseline="0"/>
              <a:t>记录所有信息，并在所有社区紧急响应小组 (CERT) 的层级内进行沟通 </a:t>
            </a:r>
          </a:p>
          <a:p>
            <a:pPr algn="l" rtl="0"/>
            <a:r>
              <a:rPr lang="zh-CN" b="0" i="0" u="none" baseline="0"/>
              <a:t>持续向指挥站提供有关损失评估、团队状态和需求的信息 </a:t>
            </a:r>
          </a:p>
          <a:p>
            <a:pPr algn="l" rtl="0"/>
            <a:r>
              <a:rPr lang="zh-CN" b="0" i="0" u="none" baseline="0"/>
              <a:t>指挥站记录和跟踪事态发展 </a:t>
            </a:r>
          </a:p>
        </p:txBody>
      </p:sp>
      <p:sp>
        <p:nvSpPr>
          <p:cNvPr id="3" name="Title 2">
            <a:extLst>
              <a:ext uri="{FF2B5EF4-FFF2-40B4-BE49-F238E27FC236}">
                <a16:creationId xmlns:a16="http://schemas.microsoft.com/office/drawing/2014/main" id="{B7FD69E6-C802-4844-920E-D24489B2A3BD}"/>
              </a:ext>
            </a:extLst>
          </p:cNvPr>
          <p:cNvSpPr>
            <a:spLocks noGrp="1"/>
          </p:cNvSpPr>
          <p:nvPr>
            <p:ph type="title"/>
          </p:nvPr>
        </p:nvSpPr>
        <p:spPr>
          <a:xfrm>
            <a:off x="315142" y="320678"/>
            <a:ext cx="5806851" cy="1017672"/>
          </a:xfrm>
        </p:spPr>
        <p:txBody>
          <a:bodyPr/>
          <a:lstStyle/>
          <a:p>
            <a:pPr algn="l" rtl="0"/>
            <a:r>
              <a:rPr lang="zh-CN" b="1" i="1" u="none" baseline="0"/>
              <a:t>单元小结</a:t>
            </a:r>
          </a:p>
        </p:txBody>
      </p:sp>
      <p:sp>
        <p:nvSpPr>
          <p:cNvPr id="4" name="Text Placeholder 3">
            <a:extLst>
              <a:ext uri="{FF2B5EF4-FFF2-40B4-BE49-F238E27FC236}">
                <a16:creationId xmlns:a16="http://schemas.microsoft.com/office/drawing/2014/main" id="{80C4C403-73B7-4156-9866-6B1B1B7FDE63}"/>
              </a:ext>
            </a:extLst>
          </p:cNvPr>
          <p:cNvSpPr>
            <a:spLocks noGrp="1"/>
          </p:cNvSpPr>
          <p:nvPr>
            <p:ph type="body" sz="quarter" idx="10"/>
          </p:nvPr>
        </p:nvSpPr>
        <p:spPr/>
        <p:txBody>
          <a:bodyPr/>
          <a:lstStyle/>
          <a:p>
            <a:pPr algn="l" rtl="0"/>
            <a:r>
              <a:rPr lang="zh-CN" b="0" i="0" u="none" baseline="0"/>
              <a:t>社区紧急响应小组 (CERT) 基础培训第 2 单元：社区紧急响应小组 (CERT)  组织</a:t>
            </a:r>
          </a:p>
        </p:txBody>
      </p:sp>
      <p:sp>
        <p:nvSpPr>
          <p:cNvPr id="5" name="Text Placeholder 4">
            <a:extLst>
              <a:ext uri="{FF2B5EF4-FFF2-40B4-BE49-F238E27FC236}">
                <a16:creationId xmlns:a16="http://schemas.microsoft.com/office/drawing/2014/main" id="{D73EEF99-0417-4234-81B5-7C90D24FD5E2}"/>
              </a:ext>
            </a:extLst>
          </p:cNvPr>
          <p:cNvSpPr>
            <a:spLocks noGrp="1"/>
          </p:cNvSpPr>
          <p:nvPr>
            <p:ph type="body" sz="quarter" idx="11"/>
          </p:nvPr>
        </p:nvSpPr>
        <p:spPr/>
        <p:txBody>
          <a:bodyPr/>
          <a:lstStyle/>
          <a:p>
            <a:pPr algn="r" rtl="0"/>
            <a:r>
              <a:rPr lang="zh-CN" b="0" i="0" u="none" baseline="0"/>
              <a:t>2-21</a:t>
            </a:r>
          </a:p>
        </p:txBody>
      </p:sp>
      <p:sp>
        <p:nvSpPr>
          <p:cNvPr id="6" name="Content Placeholder 5">
            <a:extLst>
              <a:ext uri="{FF2B5EF4-FFF2-40B4-BE49-F238E27FC236}">
                <a16:creationId xmlns:a16="http://schemas.microsoft.com/office/drawing/2014/main" id="{37B42F1B-0B3D-4014-BA2C-2574BF2BBC4C}"/>
              </a:ext>
            </a:extLst>
          </p:cNvPr>
          <p:cNvSpPr>
            <a:spLocks noGrp="1"/>
          </p:cNvSpPr>
          <p:nvPr>
            <p:ph sz="quarter" idx="12"/>
          </p:nvPr>
        </p:nvSpPr>
        <p:spPr/>
        <p:txBody>
          <a:bodyPr/>
          <a:lstStyle/>
          <a:p>
            <a:pPr rtl="0"/>
            <a:r>
              <a:rPr lang="zh-CN" b="0" i="0" u="none" baseline="0"/>
              <a:t>PM 2-25</a:t>
            </a:r>
          </a:p>
        </p:txBody>
      </p:sp>
    </p:spTree>
    <p:extLst>
      <p:ext uri="{BB962C8B-B14F-4D97-AF65-F5344CB8AC3E}">
        <p14:creationId xmlns:p14="http://schemas.microsoft.com/office/powerpoint/2010/main" val="13700456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C8C60E9-10D1-4B1A-B6B3-2D4A556D255E}"/>
              </a:ext>
            </a:extLst>
          </p:cNvPr>
          <p:cNvSpPr>
            <a:spLocks noGrp="1"/>
          </p:cNvSpPr>
          <p:nvPr>
            <p:ph idx="1"/>
          </p:nvPr>
        </p:nvSpPr>
        <p:spPr/>
        <p:txBody>
          <a:bodyPr/>
          <a:lstStyle/>
          <a:p>
            <a:pPr algn="l" rtl="0"/>
            <a:r>
              <a:rPr lang="zh-CN" b="0" i="0" u="none" baseline="0"/>
              <a:t>阅读下一单元的内容 </a:t>
            </a:r>
          </a:p>
          <a:p>
            <a:pPr algn="l" rtl="0"/>
            <a:r>
              <a:rPr lang="zh-CN" b="0" i="0" u="none" baseline="0"/>
              <a:t>携带下一章所需的必要资源 </a:t>
            </a:r>
          </a:p>
          <a:p>
            <a:pPr algn="l" rtl="0"/>
            <a:r>
              <a:rPr lang="zh-CN" b="0" i="0" u="none" baseline="0"/>
              <a:t>穿着适合下一章的适用衣物 </a:t>
            </a:r>
          </a:p>
        </p:txBody>
      </p:sp>
      <p:sp>
        <p:nvSpPr>
          <p:cNvPr id="3" name="Title 2">
            <a:extLst>
              <a:ext uri="{FF2B5EF4-FFF2-40B4-BE49-F238E27FC236}">
                <a16:creationId xmlns:a16="http://schemas.microsoft.com/office/drawing/2014/main" id="{F1E1D392-7CBF-437E-8DE0-13F2C2D70EFF}"/>
              </a:ext>
            </a:extLst>
          </p:cNvPr>
          <p:cNvSpPr>
            <a:spLocks noGrp="1"/>
          </p:cNvSpPr>
          <p:nvPr>
            <p:ph type="title"/>
          </p:nvPr>
        </p:nvSpPr>
        <p:spPr>
          <a:xfrm>
            <a:off x="315142" y="320678"/>
            <a:ext cx="5806851" cy="1017672"/>
          </a:xfrm>
        </p:spPr>
        <p:txBody>
          <a:bodyPr>
            <a:normAutofit/>
          </a:bodyPr>
          <a:lstStyle/>
          <a:p>
            <a:pPr algn="l" rtl="0"/>
            <a:r>
              <a:rPr lang="zh-CN" b="1" i="1" u="none" baseline="0"/>
              <a:t>家庭作业</a:t>
            </a:r>
          </a:p>
        </p:txBody>
      </p:sp>
      <p:sp>
        <p:nvSpPr>
          <p:cNvPr id="7" name="Text Placeholder 6">
            <a:extLst>
              <a:ext uri="{FF2B5EF4-FFF2-40B4-BE49-F238E27FC236}">
                <a16:creationId xmlns:a16="http://schemas.microsoft.com/office/drawing/2014/main" id="{22BB732E-A7E8-477E-A87F-59A06827A852}"/>
              </a:ext>
            </a:extLst>
          </p:cNvPr>
          <p:cNvSpPr>
            <a:spLocks noGrp="1"/>
          </p:cNvSpPr>
          <p:nvPr>
            <p:ph type="body" sz="quarter" idx="10"/>
          </p:nvPr>
        </p:nvSpPr>
        <p:spPr/>
        <p:txBody>
          <a:bodyPr/>
          <a:lstStyle/>
          <a:p>
            <a:pPr algn="l" rtl="0"/>
            <a:r>
              <a:rPr lang="zh-CN" b="0" i="0" u="none" baseline="0"/>
              <a:t>社区紧急响应小组 (CERT) 基础培训第 2 单元：社区紧急响应小组 (CERT)  组织</a:t>
            </a:r>
          </a:p>
        </p:txBody>
      </p:sp>
      <p:sp>
        <p:nvSpPr>
          <p:cNvPr id="8" name="Text Placeholder 7">
            <a:extLst>
              <a:ext uri="{FF2B5EF4-FFF2-40B4-BE49-F238E27FC236}">
                <a16:creationId xmlns:a16="http://schemas.microsoft.com/office/drawing/2014/main" id="{AB29A520-93FE-4E4F-B015-7686125FD085}"/>
              </a:ext>
            </a:extLst>
          </p:cNvPr>
          <p:cNvSpPr>
            <a:spLocks noGrp="1"/>
          </p:cNvSpPr>
          <p:nvPr>
            <p:ph type="body" sz="quarter" idx="11"/>
          </p:nvPr>
        </p:nvSpPr>
        <p:spPr/>
        <p:txBody>
          <a:bodyPr/>
          <a:lstStyle/>
          <a:p>
            <a:pPr algn="r" rtl="0"/>
            <a:r>
              <a:rPr lang="zh-CN" b="0" i="0" u="none" baseline="0"/>
              <a:t>2-22</a:t>
            </a:r>
          </a:p>
        </p:txBody>
      </p:sp>
      <p:sp>
        <p:nvSpPr>
          <p:cNvPr id="2" name="Content Placeholder 1">
            <a:extLst>
              <a:ext uri="{FF2B5EF4-FFF2-40B4-BE49-F238E27FC236}">
                <a16:creationId xmlns:a16="http://schemas.microsoft.com/office/drawing/2014/main" id="{9ABBC251-C3B2-415F-826A-C9722144A23F}"/>
              </a:ext>
            </a:extLst>
          </p:cNvPr>
          <p:cNvSpPr>
            <a:spLocks noGrp="1"/>
          </p:cNvSpPr>
          <p:nvPr>
            <p:ph sz="quarter" idx="12"/>
          </p:nvPr>
        </p:nvSpPr>
        <p:spPr/>
        <p:txBody>
          <a:bodyPr/>
          <a:lstStyle/>
          <a:p>
            <a:pPr rtl="0"/>
            <a:r>
              <a:rPr lang="zh-CN" b="0" i="0" u="none" baseline="0"/>
              <a:t>PM 2-25</a:t>
            </a:r>
          </a:p>
        </p:txBody>
      </p:sp>
    </p:spTree>
    <p:extLst>
      <p:ext uri="{BB962C8B-B14F-4D97-AF65-F5344CB8AC3E}">
        <p14:creationId xmlns:p14="http://schemas.microsoft.com/office/powerpoint/2010/main" val="440990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FFCE4B-0157-48E8-92B2-0C52810F19CC}"/>
              </a:ext>
            </a:extLst>
          </p:cNvPr>
          <p:cNvSpPr>
            <a:spLocks noGrp="1"/>
          </p:cNvSpPr>
          <p:nvPr>
            <p:ph type="body" sz="quarter" idx="11"/>
          </p:nvPr>
        </p:nvSpPr>
        <p:spPr/>
        <p:txBody>
          <a:bodyPr>
            <a:normAutofit/>
          </a:bodyPr>
          <a:lstStyle/>
          <a:p>
            <a:pPr rtl="0"/>
            <a:r>
              <a:rPr lang="zh-CN" sz="2800" b="1" i="0" u="none" baseline="0" dirty="0">
                <a:solidFill>
                  <a:schemeClr val="bg2">
                    <a:lumMod val="25000"/>
                  </a:schemeClr>
                </a:solidFill>
              </a:rPr>
              <a:t>第 3 单元：灾难医疗行动——第 1 部分</a:t>
            </a:r>
          </a:p>
        </p:txBody>
      </p:sp>
      <p:sp>
        <p:nvSpPr>
          <p:cNvPr id="4" name="Title 3"/>
          <p:cNvSpPr>
            <a:spLocks noGrp="1"/>
          </p:cNvSpPr>
          <p:nvPr>
            <p:ph type="ctrTitle"/>
          </p:nvPr>
        </p:nvSpPr>
        <p:spPr>
          <a:xfrm>
            <a:off x="292821" y="1675024"/>
            <a:ext cx="8558357" cy="1220787"/>
          </a:xfrm>
        </p:spPr>
        <p:txBody>
          <a:bodyPr/>
          <a:lstStyle/>
          <a:p>
            <a:pPr rtl="0" eaLnBrk="1" latinLnBrk="0" hangingPunct="1"/>
            <a:r>
              <a:rPr lang="zh-CN" sz="4000" b="1" i="0" kern="1200" baseline="0" dirty="0">
                <a:solidFill>
                  <a:srgbClr val="FFFFFF"/>
                </a:solidFill>
                <a:effectLst/>
                <a:latin typeface="SimSun" panose="02010600030101010101" pitchFamily="2" charset="-122"/>
                <a:ea typeface="SimSun" panose="02010600030101010101" pitchFamily="2" charset="-122"/>
                <a:cs typeface="SimSun" panose="02010600030101010101" pitchFamily="2" charset="-122"/>
              </a:rPr>
              <a:t>社区紧急响应小组 (CERT) 基础培训</a:t>
            </a:r>
            <a:endParaRPr lang="en-US" dirty="0">
              <a:effectLst/>
            </a:endParaRPr>
          </a:p>
          <a:p>
            <a:endParaRPr lang="en-US" dirty="0"/>
          </a:p>
        </p:txBody>
      </p:sp>
    </p:spTree>
    <p:extLst>
      <p:ext uri="{BB962C8B-B14F-4D97-AF65-F5344CB8AC3E}">
        <p14:creationId xmlns:p14="http://schemas.microsoft.com/office/powerpoint/2010/main" val="17239329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3CDD79-53A7-40EC-82AA-0E8D2A352936}"/>
              </a:ext>
            </a:extLst>
          </p:cNvPr>
          <p:cNvSpPr>
            <a:spLocks noGrp="1"/>
          </p:cNvSpPr>
          <p:nvPr>
            <p:ph idx="1"/>
          </p:nvPr>
        </p:nvSpPr>
        <p:spPr/>
        <p:txBody>
          <a:bodyPr/>
          <a:lstStyle/>
          <a:p>
            <a:pPr algn="l" rtl="0"/>
            <a:r>
              <a:rPr lang="zh-CN" b="0" i="0" u="none" baseline="0"/>
              <a:t>找到创伤所致的威胁生命的症状，包括：严重失血、体温过低、气道阻塞 </a:t>
            </a:r>
          </a:p>
          <a:p>
            <a:pPr algn="l" rtl="0"/>
            <a:r>
              <a:rPr lang="zh-CN" b="0" i="0" u="none" baseline="0"/>
              <a:t>运用正确的救命技能 </a:t>
            </a:r>
          </a:p>
          <a:p>
            <a:pPr algn="l" rtl="0"/>
            <a:r>
              <a:rPr lang="zh-CN" b="0" i="0" u="none" baseline="0"/>
              <a:t>为不会威胁生命的伤痛提供基本急救护理 </a:t>
            </a:r>
          </a:p>
        </p:txBody>
      </p:sp>
      <p:sp>
        <p:nvSpPr>
          <p:cNvPr id="3" name="Title 2">
            <a:extLst>
              <a:ext uri="{FF2B5EF4-FFF2-40B4-BE49-F238E27FC236}">
                <a16:creationId xmlns:a16="http://schemas.microsoft.com/office/drawing/2014/main" id="{C4D2B2D5-5183-4840-8F3D-C0A38DACFF5F}"/>
              </a:ext>
            </a:extLst>
          </p:cNvPr>
          <p:cNvSpPr>
            <a:spLocks noGrp="1"/>
          </p:cNvSpPr>
          <p:nvPr>
            <p:ph type="title"/>
          </p:nvPr>
        </p:nvSpPr>
        <p:spPr>
          <a:xfrm>
            <a:off x="315142" y="320678"/>
            <a:ext cx="5806851" cy="1017672"/>
          </a:xfrm>
        </p:spPr>
        <p:txBody>
          <a:bodyPr/>
          <a:lstStyle/>
          <a:p>
            <a:pPr algn="l" rtl="0"/>
            <a:r>
              <a:rPr lang="zh-CN" b="1" i="1" u="none" baseline="0"/>
              <a:t>单元目标</a:t>
            </a:r>
          </a:p>
        </p:txBody>
      </p:sp>
      <p:sp>
        <p:nvSpPr>
          <p:cNvPr id="4" name="Text Placeholder 3">
            <a:extLst>
              <a:ext uri="{FF2B5EF4-FFF2-40B4-BE49-F238E27FC236}">
                <a16:creationId xmlns:a16="http://schemas.microsoft.com/office/drawing/2014/main" id="{F542A2E7-3F1F-4B3F-9C23-3E4029E3FFC1}"/>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2E830F15-04EB-4A89-BDB7-A8D0EE3AC51C}"/>
              </a:ext>
            </a:extLst>
          </p:cNvPr>
          <p:cNvSpPr>
            <a:spLocks noGrp="1"/>
          </p:cNvSpPr>
          <p:nvPr>
            <p:ph type="body" sz="quarter" idx="11"/>
          </p:nvPr>
        </p:nvSpPr>
        <p:spPr/>
        <p:txBody>
          <a:bodyPr/>
          <a:lstStyle/>
          <a:p>
            <a:pPr algn="r" rtl="0"/>
            <a:r>
              <a:rPr lang="zh-CN" b="0" i="0" u="none" baseline="0"/>
              <a:t>3-1</a:t>
            </a:r>
          </a:p>
        </p:txBody>
      </p:sp>
      <p:sp>
        <p:nvSpPr>
          <p:cNvPr id="6" name="Content Placeholder 5">
            <a:extLst>
              <a:ext uri="{FF2B5EF4-FFF2-40B4-BE49-F238E27FC236}">
                <a16:creationId xmlns:a16="http://schemas.microsoft.com/office/drawing/2014/main" id="{2BDAADC4-F0BD-4191-83E7-844F4F0797BE}"/>
              </a:ext>
            </a:extLst>
          </p:cNvPr>
          <p:cNvSpPr>
            <a:spLocks noGrp="1"/>
          </p:cNvSpPr>
          <p:nvPr>
            <p:ph sz="quarter" idx="12"/>
          </p:nvPr>
        </p:nvSpPr>
        <p:spPr/>
        <p:txBody>
          <a:bodyPr/>
          <a:lstStyle/>
          <a:p>
            <a:pPr rtl="0"/>
            <a:r>
              <a:rPr lang="zh-CN" b="0" i="0" u="none" baseline="0"/>
              <a:t>PM 3-1</a:t>
            </a:r>
          </a:p>
        </p:txBody>
      </p:sp>
    </p:spTree>
    <p:extLst>
      <p:ext uri="{BB962C8B-B14F-4D97-AF65-F5344CB8AC3E}">
        <p14:creationId xmlns:p14="http://schemas.microsoft.com/office/powerpoint/2010/main" val="21166826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762CB2-1D9F-4712-813E-50BE3DABCE1D}"/>
              </a:ext>
            </a:extLst>
          </p:cNvPr>
          <p:cNvSpPr>
            <a:spLocks noGrp="1"/>
          </p:cNvSpPr>
          <p:nvPr>
            <p:ph idx="1"/>
          </p:nvPr>
        </p:nvSpPr>
        <p:spPr/>
        <p:txBody>
          <a:bodyPr/>
          <a:lstStyle/>
          <a:p>
            <a:pPr algn="l" rtl="0"/>
            <a:r>
              <a:rPr lang="zh-CN" b="0" i="0" u="none" baseline="0"/>
              <a:t>若没有治疗，严重失血和气道阻塞可迅速致死 </a:t>
            </a:r>
          </a:p>
          <a:p>
            <a:pPr algn="l" rtl="0"/>
            <a:r>
              <a:rPr lang="zh-CN" b="0" i="0" u="none" baseline="0"/>
              <a:t>社区紧急响应小组 (CERT) 志愿者在灾难医疗行动中的首要任务就是救治这类症状，通过控制失血，调整患者体位来帮助他们能够呼吸 </a:t>
            </a:r>
          </a:p>
        </p:txBody>
      </p:sp>
      <p:sp>
        <p:nvSpPr>
          <p:cNvPr id="3" name="Title 2">
            <a:extLst>
              <a:ext uri="{FF2B5EF4-FFF2-40B4-BE49-F238E27FC236}">
                <a16:creationId xmlns:a16="http://schemas.microsoft.com/office/drawing/2014/main" id="{29ABFA82-DC41-4AD2-AAFB-A57404447B97}"/>
              </a:ext>
            </a:extLst>
          </p:cNvPr>
          <p:cNvSpPr>
            <a:spLocks noGrp="1"/>
          </p:cNvSpPr>
          <p:nvPr>
            <p:ph type="title"/>
          </p:nvPr>
        </p:nvSpPr>
        <p:spPr>
          <a:xfrm>
            <a:off x="315142" y="320678"/>
            <a:ext cx="5806851" cy="1017672"/>
          </a:xfrm>
        </p:spPr>
        <p:txBody>
          <a:bodyPr>
            <a:normAutofit/>
          </a:bodyPr>
          <a:lstStyle/>
          <a:p>
            <a:pPr algn="l" rtl="0"/>
            <a:r>
              <a:rPr lang="zh-CN" b="1" i="1" u="none" baseline="0"/>
              <a:t>治疗威胁生命的症状</a:t>
            </a:r>
          </a:p>
        </p:txBody>
      </p:sp>
      <p:sp>
        <p:nvSpPr>
          <p:cNvPr id="4" name="Text Placeholder 3">
            <a:extLst>
              <a:ext uri="{FF2B5EF4-FFF2-40B4-BE49-F238E27FC236}">
                <a16:creationId xmlns:a16="http://schemas.microsoft.com/office/drawing/2014/main" id="{A329F51E-CCD0-461D-8D81-07A558C63AC1}"/>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5E2821D7-933B-4527-852E-731E4E736540}"/>
              </a:ext>
            </a:extLst>
          </p:cNvPr>
          <p:cNvSpPr>
            <a:spLocks noGrp="1"/>
          </p:cNvSpPr>
          <p:nvPr>
            <p:ph type="body" sz="quarter" idx="11"/>
          </p:nvPr>
        </p:nvSpPr>
        <p:spPr/>
        <p:txBody>
          <a:bodyPr/>
          <a:lstStyle/>
          <a:p>
            <a:pPr algn="r" rtl="0"/>
            <a:r>
              <a:rPr lang="zh-CN" b="0" i="0" u="none" baseline="0"/>
              <a:t>3-2</a:t>
            </a:r>
          </a:p>
        </p:txBody>
      </p:sp>
      <p:sp>
        <p:nvSpPr>
          <p:cNvPr id="6" name="Content Placeholder 5">
            <a:extLst>
              <a:ext uri="{FF2B5EF4-FFF2-40B4-BE49-F238E27FC236}">
                <a16:creationId xmlns:a16="http://schemas.microsoft.com/office/drawing/2014/main" id="{76261A98-E73A-41B6-B071-D659CB051657}"/>
              </a:ext>
            </a:extLst>
          </p:cNvPr>
          <p:cNvSpPr>
            <a:spLocks noGrp="1"/>
          </p:cNvSpPr>
          <p:nvPr>
            <p:ph sz="quarter" idx="12"/>
          </p:nvPr>
        </p:nvSpPr>
        <p:spPr/>
        <p:txBody>
          <a:bodyPr/>
          <a:lstStyle/>
          <a:p>
            <a:pPr rtl="0"/>
            <a:r>
              <a:rPr lang="zh-CN" b="0" i="0" u="none" baseline="0"/>
              <a:t>PM 3-2</a:t>
            </a:r>
          </a:p>
        </p:txBody>
      </p:sp>
    </p:spTree>
    <p:extLst>
      <p:ext uri="{BB962C8B-B14F-4D97-AF65-F5344CB8AC3E}">
        <p14:creationId xmlns:p14="http://schemas.microsoft.com/office/powerpoint/2010/main" val="36664254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FEB77B-0402-4AD6-8FA0-103CEBA8674B}"/>
              </a:ext>
            </a:extLst>
          </p:cNvPr>
          <p:cNvSpPr>
            <a:spLocks noGrp="1"/>
          </p:cNvSpPr>
          <p:nvPr>
            <p:ph idx="1"/>
          </p:nvPr>
        </p:nvSpPr>
        <p:spPr/>
        <p:txBody>
          <a:bodyPr/>
          <a:lstStyle/>
          <a:p>
            <a:pPr algn="l" rtl="0"/>
            <a:r>
              <a:rPr lang="zh-CN" b="0" i="0" u="none" baseline="0"/>
              <a:t>提供治疗前，关键是要确保幸存者和救援者都处在一个可进行治疗的安全环境下 </a:t>
            </a:r>
          </a:p>
          <a:p>
            <a:pPr algn="l" rtl="0"/>
            <a:r>
              <a:rPr lang="zh-CN" b="0" i="0" u="none" baseline="0"/>
              <a:t>社区紧急响应小组 (CERT) 志愿者可以考量的问题</a:t>
            </a:r>
          </a:p>
          <a:p>
            <a:pPr lvl="1" algn="l" rtl="0"/>
            <a:r>
              <a:rPr lang="zh-CN" b="0" i="0" u="none" baseline="0"/>
              <a:t>在这里我是否感到安全？</a:t>
            </a:r>
          </a:p>
          <a:p>
            <a:pPr lvl="1" algn="l" rtl="0"/>
            <a:r>
              <a:rPr lang="zh-CN" b="0" i="0" u="none" baseline="0"/>
              <a:t>我是否应当离开并转移到更安全的区域，或者我是否能够留在此地并开始提供立即治疗？</a:t>
            </a:r>
          </a:p>
          <a:p>
            <a:pPr lvl="1" algn="l" rtl="0"/>
            <a:r>
              <a:rPr lang="zh-CN" b="0" i="0" u="none" baseline="0"/>
              <a:t>如果我离开，我是否能够携带一人离开？</a:t>
            </a:r>
          </a:p>
          <a:p>
            <a:endParaRPr lang="zh-CN" dirty="0"/>
          </a:p>
        </p:txBody>
      </p:sp>
      <p:sp>
        <p:nvSpPr>
          <p:cNvPr id="3" name="Title 2">
            <a:extLst>
              <a:ext uri="{FF2B5EF4-FFF2-40B4-BE49-F238E27FC236}">
                <a16:creationId xmlns:a16="http://schemas.microsoft.com/office/drawing/2014/main" id="{6EE0CB3A-9E1D-4277-9AC0-A8F37992A3C4}"/>
              </a:ext>
            </a:extLst>
          </p:cNvPr>
          <p:cNvSpPr>
            <a:spLocks noGrp="1"/>
          </p:cNvSpPr>
          <p:nvPr>
            <p:ph type="title"/>
          </p:nvPr>
        </p:nvSpPr>
        <p:spPr>
          <a:xfrm>
            <a:off x="315142" y="320678"/>
            <a:ext cx="5806851" cy="1017672"/>
          </a:xfrm>
        </p:spPr>
        <p:txBody>
          <a:bodyPr/>
          <a:lstStyle/>
          <a:p>
            <a:pPr algn="l" rtl="0"/>
            <a:r>
              <a:rPr lang="zh-CN" b="1" i="1" u="none" baseline="0"/>
              <a:t>安全考量</a:t>
            </a:r>
          </a:p>
        </p:txBody>
      </p:sp>
      <p:sp>
        <p:nvSpPr>
          <p:cNvPr id="4" name="Text Placeholder 3">
            <a:extLst>
              <a:ext uri="{FF2B5EF4-FFF2-40B4-BE49-F238E27FC236}">
                <a16:creationId xmlns:a16="http://schemas.microsoft.com/office/drawing/2014/main" id="{60517BFD-842A-4F57-847D-7CAF81278E10}"/>
              </a:ext>
            </a:extLst>
          </p:cNvPr>
          <p:cNvSpPr>
            <a:spLocks noGrp="1"/>
          </p:cNvSpPr>
          <p:nvPr>
            <p:ph type="body" sz="quarter" idx="10"/>
          </p:nvPr>
        </p:nvSpPr>
        <p:spPr>
          <a:xfrm>
            <a:off x="1429787" y="6385716"/>
            <a:ext cx="4628113"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5B64C570-93E2-407B-B016-401CD197C01E}"/>
              </a:ext>
            </a:extLst>
          </p:cNvPr>
          <p:cNvSpPr>
            <a:spLocks noGrp="1"/>
          </p:cNvSpPr>
          <p:nvPr>
            <p:ph type="body" sz="quarter" idx="11"/>
          </p:nvPr>
        </p:nvSpPr>
        <p:spPr/>
        <p:txBody>
          <a:bodyPr/>
          <a:lstStyle/>
          <a:p>
            <a:pPr algn="r" rtl="0"/>
            <a:r>
              <a:rPr lang="zh-CN" b="0" i="0" u="none" baseline="0"/>
              <a:t>3-3</a:t>
            </a:r>
          </a:p>
        </p:txBody>
      </p:sp>
      <p:sp>
        <p:nvSpPr>
          <p:cNvPr id="6" name="Content Placeholder 5">
            <a:extLst>
              <a:ext uri="{FF2B5EF4-FFF2-40B4-BE49-F238E27FC236}">
                <a16:creationId xmlns:a16="http://schemas.microsoft.com/office/drawing/2014/main" id="{D7FE0E30-82D4-4F15-B854-F7720B3EE0CA}"/>
              </a:ext>
            </a:extLst>
          </p:cNvPr>
          <p:cNvSpPr>
            <a:spLocks noGrp="1"/>
          </p:cNvSpPr>
          <p:nvPr>
            <p:ph sz="quarter" idx="12"/>
          </p:nvPr>
        </p:nvSpPr>
        <p:spPr/>
        <p:txBody>
          <a:bodyPr/>
          <a:lstStyle/>
          <a:p>
            <a:pPr rtl="0"/>
            <a:r>
              <a:rPr lang="zh-CN" b="0" i="0" u="none" baseline="0"/>
              <a:t>PM 3-2</a:t>
            </a:r>
          </a:p>
        </p:txBody>
      </p:sp>
    </p:spTree>
    <p:extLst>
      <p:ext uri="{BB962C8B-B14F-4D97-AF65-F5344CB8AC3E}">
        <p14:creationId xmlns:p14="http://schemas.microsoft.com/office/powerpoint/2010/main" val="27239660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ED1C725D-2B92-4F90-B5D0-FF5780877374}"/>
              </a:ext>
            </a:extLst>
          </p:cNvPr>
          <p:cNvSpPr>
            <a:spLocks noGrp="1"/>
          </p:cNvSpPr>
          <p:nvPr>
            <p:ph idx="1"/>
          </p:nvPr>
        </p:nvSpPr>
        <p:spPr/>
        <p:txBody>
          <a:bodyPr/>
          <a:lstStyle/>
          <a:p>
            <a:pPr algn="l" rtl="0"/>
            <a:r>
              <a:rPr lang="zh-CN" b="0" i="0" u="none" baseline="0"/>
              <a:t>请确保患者能够看到您</a:t>
            </a:r>
          </a:p>
          <a:p>
            <a:pPr algn="l" rtl="0"/>
            <a:r>
              <a:rPr lang="zh-CN" b="0" i="0" u="none" baseline="0"/>
              <a:t>表明身份</a:t>
            </a:r>
          </a:p>
          <a:p>
            <a:pPr lvl="1" algn="l" rtl="0"/>
            <a:r>
              <a:rPr lang="zh-CN" b="0" i="0" u="none" baseline="0"/>
              <a:t>您的姓名和您所属的组织名称</a:t>
            </a:r>
          </a:p>
          <a:p>
            <a:pPr algn="l" rtl="0"/>
            <a:r>
              <a:rPr lang="zh-CN" b="0" i="0" u="none" baseline="0"/>
              <a:t>如有可能，请求获得治疗许可</a:t>
            </a:r>
          </a:p>
          <a:p>
            <a:pPr algn="l" rtl="0"/>
            <a:r>
              <a:rPr lang="zh-CN" b="0" i="0" u="none" baseline="0"/>
              <a:t>尊重文化差异</a:t>
            </a:r>
          </a:p>
          <a:p>
            <a:pPr algn="l" rtl="0"/>
            <a:r>
              <a:rPr lang="zh-CN" b="0" i="0" u="none" baseline="0"/>
              <a:t>保护患者隐私</a:t>
            </a:r>
          </a:p>
          <a:p>
            <a:endParaRPr lang="zh-CN" dirty="0"/>
          </a:p>
        </p:txBody>
      </p:sp>
      <p:sp>
        <p:nvSpPr>
          <p:cNvPr id="3" name="Title 2">
            <a:extLst>
              <a:ext uri="{FF2B5EF4-FFF2-40B4-BE49-F238E27FC236}">
                <a16:creationId xmlns:a16="http://schemas.microsoft.com/office/drawing/2014/main" id="{6FEAC24B-4715-4595-9D99-65D657486C44}"/>
              </a:ext>
            </a:extLst>
          </p:cNvPr>
          <p:cNvSpPr>
            <a:spLocks noGrp="1"/>
          </p:cNvSpPr>
          <p:nvPr>
            <p:ph type="title"/>
          </p:nvPr>
        </p:nvSpPr>
        <p:spPr>
          <a:xfrm>
            <a:off x="315142" y="320678"/>
            <a:ext cx="5806851" cy="1017672"/>
          </a:xfrm>
        </p:spPr>
        <p:txBody>
          <a:bodyPr>
            <a:normAutofit/>
          </a:bodyPr>
          <a:lstStyle/>
          <a:p>
            <a:pPr algn="l" rtl="0"/>
            <a:r>
              <a:rPr lang="zh-CN" b="1" i="1" u="none" baseline="0"/>
              <a:t>接触患者</a:t>
            </a:r>
          </a:p>
        </p:txBody>
      </p:sp>
      <p:sp>
        <p:nvSpPr>
          <p:cNvPr id="4" name="Text Placeholder 3">
            <a:extLst>
              <a:ext uri="{FF2B5EF4-FFF2-40B4-BE49-F238E27FC236}">
                <a16:creationId xmlns:a16="http://schemas.microsoft.com/office/drawing/2014/main" id="{7DD292B2-4F58-457E-8D8B-3FE800A0F4CF}"/>
              </a:ext>
            </a:extLst>
          </p:cNvPr>
          <p:cNvSpPr>
            <a:spLocks noGrp="1"/>
          </p:cNvSpPr>
          <p:nvPr>
            <p:ph type="body" sz="quarter" idx="10"/>
          </p:nvPr>
        </p:nvSpPr>
        <p:spPr>
          <a:xfrm>
            <a:off x="1429787" y="6385716"/>
            <a:ext cx="4610528"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FE31AB6E-4D5C-46A7-8F58-7FA82EE29DC0}"/>
              </a:ext>
            </a:extLst>
          </p:cNvPr>
          <p:cNvSpPr>
            <a:spLocks noGrp="1"/>
          </p:cNvSpPr>
          <p:nvPr>
            <p:ph type="body" sz="quarter" idx="11"/>
          </p:nvPr>
        </p:nvSpPr>
        <p:spPr/>
        <p:txBody>
          <a:bodyPr/>
          <a:lstStyle/>
          <a:p>
            <a:pPr algn="r" rtl="0"/>
            <a:r>
              <a:rPr lang="zh-CN" b="0" i="0" u="none" baseline="0"/>
              <a:t>3-4</a:t>
            </a:r>
          </a:p>
        </p:txBody>
      </p:sp>
      <p:sp>
        <p:nvSpPr>
          <p:cNvPr id="2" name="Content Placeholder 1">
            <a:extLst>
              <a:ext uri="{FF2B5EF4-FFF2-40B4-BE49-F238E27FC236}">
                <a16:creationId xmlns:a16="http://schemas.microsoft.com/office/drawing/2014/main" id="{281CE103-1591-41D0-B6A3-5D84F44B5A65}"/>
              </a:ext>
            </a:extLst>
          </p:cNvPr>
          <p:cNvSpPr>
            <a:spLocks noGrp="1"/>
          </p:cNvSpPr>
          <p:nvPr>
            <p:ph sz="quarter" idx="12"/>
          </p:nvPr>
        </p:nvSpPr>
        <p:spPr/>
        <p:txBody>
          <a:bodyPr/>
          <a:lstStyle/>
          <a:p>
            <a:pPr rtl="0"/>
            <a:r>
              <a:rPr lang="zh-CN" b="0" i="0" u="none" baseline="0"/>
              <a:t>PM 3-2</a:t>
            </a:r>
          </a:p>
        </p:txBody>
      </p:sp>
      <p:pic>
        <p:nvPicPr>
          <p:cNvPr id="6" name="Picture 5" descr="走进患者的图片展示了两名医护人员走向一名患者。">
            <a:extLst>
              <a:ext uri="{FF2B5EF4-FFF2-40B4-BE49-F238E27FC236}">
                <a16:creationId xmlns:a16="http://schemas.microsoft.com/office/drawing/2014/main" id="{5BBA3097-E76D-4365-84F5-D788BF7A1778}"/>
              </a:ext>
            </a:extLst>
          </p:cNvPr>
          <p:cNvPicPr>
            <a:picLocks noChangeAspect="1"/>
          </p:cNvPicPr>
          <p:nvPr/>
        </p:nvPicPr>
        <p:blipFill>
          <a:blip r:embed="rId2"/>
          <a:stretch>
            <a:fillRect/>
          </a:stretch>
        </p:blipFill>
        <p:spPr>
          <a:xfrm>
            <a:off x="5345585" y="3577389"/>
            <a:ext cx="3200677" cy="2121592"/>
          </a:xfrm>
          <a:prstGeom prst="rect">
            <a:avLst/>
          </a:prstGeom>
        </p:spPr>
      </p:pic>
    </p:spTree>
    <p:extLst>
      <p:ext uri="{BB962C8B-B14F-4D97-AF65-F5344CB8AC3E}">
        <p14:creationId xmlns:p14="http://schemas.microsoft.com/office/powerpoint/2010/main" val="12004109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232EAD-7AB1-44A6-ACB8-494FEDB94093}"/>
              </a:ext>
            </a:extLst>
          </p:cNvPr>
          <p:cNvSpPr>
            <a:spLocks noGrp="1"/>
          </p:cNvSpPr>
          <p:nvPr>
            <p:ph idx="1"/>
          </p:nvPr>
        </p:nvSpPr>
        <p:spPr/>
        <p:txBody>
          <a:bodyPr/>
          <a:lstStyle/>
          <a:p>
            <a:pPr algn="l" rtl="0"/>
            <a:r>
              <a:rPr lang="zh-CN" b="0" i="0" u="none" baseline="0"/>
              <a:t>失血已经威胁到生命的症状：</a:t>
            </a:r>
          </a:p>
          <a:p>
            <a:pPr lvl="1" algn="l" rtl="0"/>
            <a:r>
              <a:rPr lang="zh-CN" b="0" i="0" u="none" baseline="0"/>
              <a:t>喷射式/稳定式失血</a:t>
            </a:r>
          </a:p>
          <a:p>
            <a:pPr lvl="1" algn="l" rtl="0"/>
            <a:r>
              <a:rPr lang="zh-CN" b="0" i="0" u="none" baseline="0"/>
              <a:t>血液开始汇集</a:t>
            </a:r>
          </a:p>
          <a:p>
            <a:pPr lvl="1" algn="l" rtl="0"/>
            <a:r>
              <a:rPr lang="zh-CN" b="0" i="0" u="none" baseline="0"/>
              <a:t>血液已经渗透多层衣物</a:t>
            </a:r>
          </a:p>
          <a:p>
            <a:pPr lvl="1" algn="l" rtl="0"/>
            <a:r>
              <a:rPr lang="zh-CN" b="0" i="0" u="none" baseline="0"/>
              <a:t>血液已经渗透绷带</a:t>
            </a:r>
          </a:p>
          <a:p>
            <a:pPr lvl="1" algn="l" rtl="0"/>
            <a:r>
              <a:rPr lang="zh-CN" b="0" i="0" u="none" baseline="0"/>
              <a:t>截肢</a:t>
            </a:r>
          </a:p>
          <a:p>
            <a:endParaRPr lang="zh-CN" dirty="0"/>
          </a:p>
        </p:txBody>
      </p:sp>
      <p:sp>
        <p:nvSpPr>
          <p:cNvPr id="3" name="Title 2">
            <a:extLst>
              <a:ext uri="{FF2B5EF4-FFF2-40B4-BE49-F238E27FC236}">
                <a16:creationId xmlns:a16="http://schemas.microsoft.com/office/drawing/2014/main" id="{D0AE3C2D-359C-4833-8E9A-C63123CB4DE2}"/>
              </a:ext>
            </a:extLst>
          </p:cNvPr>
          <p:cNvSpPr>
            <a:spLocks noGrp="1"/>
          </p:cNvSpPr>
          <p:nvPr>
            <p:ph type="title"/>
          </p:nvPr>
        </p:nvSpPr>
        <p:spPr>
          <a:xfrm>
            <a:off x="315142" y="320678"/>
            <a:ext cx="5806851" cy="1017672"/>
          </a:xfrm>
        </p:spPr>
        <p:txBody>
          <a:bodyPr>
            <a:normAutofit/>
          </a:bodyPr>
          <a:lstStyle/>
          <a:p>
            <a:pPr algn="l" rtl="0"/>
            <a:r>
              <a:rPr lang="zh-CN" b="1" i="1" u="none" baseline="0"/>
              <a:t>威胁生命的失血</a:t>
            </a:r>
          </a:p>
        </p:txBody>
      </p:sp>
      <p:sp>
        <p:nvSpPr>
          <p:cNvPr id="4" name="Text Placeholder 3">
            <a:extLst>
              <a:ext uri="{FF2B5EF4-FFF2-40B4-BE49-F238E27FC236}">
                <a16:creationId xmlns:a16="http://schemas.microsoft.com/office/drawing/2014/main" id="{5B327840-18C4-46ED-BA0D-803FA5F34C65}"/>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0150C60A-6DA5-4EA0-A213-D5B7E5BC4636}"/>
              </a:ext>
            </a:extLst>
          </p:cNvPr>
          <p:cNvSpPr>
            <a:spLocks noGrp="1"/>
          </p:cNvSpPr>
          <p:nvPr>
            <p:ph type="body" sz="quarter" idx="11"/>
          </p:nvPr>
        </p:nvSpPr>
        <p:spPr/>
        <p:txBody>
          <a:bodyPr/>
          <a:lstStyle/>
          <a:p>
            <a:pPr algn="r" rtl="0"/>
            <a:r>
              <a:rPr lang="zh-CN" b="0" i="0" u="none" baseline="0"/>
              <a:t>3-5</a:t>
            </a:r>
          </a:p>
        </p:txBody>
      </p:sp>
      <p:sp>
        <p:nvSpPr>
          <p:cNvPr id="6" name="Content Placeholder 5">
            <a:extLst>
              <a:ext uri="{FF2B5EF4-FFF2-40B4-BE49-F238E27FC236}">
                <a16:creationId xmlns:a16="http://schemas.microsoft.com/office/drawing/2014/main" id="{2295835E-7EDB-4436-9D49-B80D5AFD98DD}"/>
              </a:ext>
            </a:extLst>
          </p:cNvPr>
          <p:cNvSpPr>
            <a:spLocks noGrp="1"/>
          </p:cNvSpPr>
          <p:nvPr>
            <p:ph sz="quarter" idx="12"/>
          </p:nvPr>
        </p:nvSpPr>
        <p:spPr/>
        <p:txBody>
          <a:bodyPr/>
          <a:lstStyle/>
          <a:p>
            <a:pPr rtl="0"/>
            <a:r>
              <a:rPr lang="zh-CN" b="0" i="0" u="none" baseline="0"/>
              <a:t>PM 3-3</a:t>
            </a:r>
          </a:p>
        </p:txBody>
      </p:sp>
    </p:spTree>
    <p:extLst>
      <p:ext uri="{BB962C8B-B14F-4D97-AF65-F5344CB8AC3E}">
        <p14:creationId xmlns:p14="http://schemas.microsoft.com/office/powerpoint/2010/main" val="2191373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BA09CA-BCF2-4E7B-89BE-238429E6CA1B}"/>
              </a:ext>
            </a:extLst>
          </p:cNvPr>
          <p:cNvSpPr>
            <a:spLocks noGrp="1"/>
          </p:cNvSpPr>
          <p:nvPr>
            <p:ph idx="1"/>
          </p:nvPr>
        </p:nvSpPr>
        <p:spPr/>
        <p:txBody>
          <a:bodyPr/>
          <a:lstStyle/>
          <a:p>
            <a:pPr algn="l" rtl="0"/>
            <a:r>
              <a:rPr lang="zh-CN" b="0" i="0" u="none" baseline="0"/>
              <a:t>筹备工作对于全国各大社区均很重要</a:t>
            </a:r>
          </a:p>
          <a:p>
            <a:pPr lvl="1" algn="l" rtl="0"/>
            <a:r>
              <a:rPr lang="zh-CN" b="0" i="0" u="none" baseline="0"/>
              <a:t>减少灾难影响的关键要务</a:t>
            </a:r>
          </a:p>
          <a:p>
            <a:pPr lvl="1" algn="l" rtl="0"/>
            <a:r>
              <a:rPr lang="zh-CN" b="0" i="0" u="none" baseline="0"/>
              <a:t>让所有社区成员都能采取措施提前做好灾难筹备是十分重要的</a:t>
            </a:r>
          </a:p>
          <a:p>
            <a:pPr lvl="1" algn="l" rtl="0"/>
            <a:r>
              <a:rPr lang="zh-CN" b="0" i="0" u="none" baseline="0"/>
              <a:t>此举在应对社区特殊需求，动员全体社区参与进来时才会有效 </a:t>
            </a:r>
          </a:p>
        </p:txBody>
      </p:sp>
      <p:sp>
        <p:nvSpPr>
          <p:cNvPr id="3" name="Title 2">
            <a:extLst>
              <a:ext uri="{FF2B5EF4-FFF2-40B4-BE49-F238E27FC236}">
                <a16:creationId xmlns:a16="http://schemas.microsoft.com/office/drawing/2014/main" id="{4F16F9C9-006A-47B6-8F9D-B77D601F4CB0}"/>
              </a:ext>
            </a:extLst>
          </p:cNvPr>
          <p:cNvSpPr>
            <a:spLocks noGrp="1"/>
          </p:cNvSpPr>
          <p:nvPr>
            <p:ph type="title"/>
          </p:nvPr>
        </p:nvSpPr>
        <p:spPr>
          <a:xfrm>
            <a:off x="315142" y="320678"/>
            <a:ext cx="5806851" cy="1017672"/>
          </a:xfrm>
        </p:spPr>
        <p:txBody>
          <a:bodyPr>
            <a:normAutofit/>
          </a:bodyPr>
          <a:lstStyle/>
          <a:p>
            <a:pPr algn="l" rtl="0"/>
            <a:r>
              <a:rPr lang="zh-CN" b="1" i="1" u="none" baseline="0"/>
              <a:t>社区筹备工作的职责</a:t>
            </a:r>
          </a:p>
        </p:txBody>
      </p:sp>
      <p:sp>
        <p:nvSpPr>
          <p:cNvPr id="4" name="Text Placeholder 3">
            <a:extLst>
              <a:ext uri="{FF2B5EF4-FFF2-40B4-BE49-F238E27FC236}">
                <a16:creationId xmlns:a16="http://schemas.microsoft.com/office/drawing/2014/main" id="{BD680759-F334-45A4-B9AA-3D7A83E779BF}"/>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498BF2F1-10FD-425A-BD90-30DDD1F258C9}"/>
              </a:ext>
            </a:extLst>
          </p:cNvPr>
          <p:cNvSpPr>
            <a:spLocks noGrp="1"/>
          </p:cNvSpPr>
          <p:nvPr>
            <p:ph type="body" sz="quarter" idx="11"/>
          </p:nvPr>
        </p:nvSpPr>
        <p:spPr/>
        <p:txBody>
          <a:bodyPr/>
          <a:lstStyle/>
          <a:p>
            <a:pPr algn="r" rtl="0"/>
            <a:r>
              <a:rPr lang="zh-CN" b="0" i="0" u="none" baseline="0"/>
              <a:t>1-5</a:t>
            </a:r>
          </a:p>
        </p:txBody>
      </p:sp>
      <p:sp>
        <p:nvSpPr>
          <p:cNvPr id="6" name="Content Placeholder 5">
            <a:extLst>
              <a:ext uri="{FF2B5EF4-FFF2-40B4-BE49-F238E27FC236}">
                <a16:creationId xmlns:a16="http://schemas.microsoft.com/office/drawing/2014/main" id="{1BD5E817-F66A-425A-A965-06CB27FB46DF}"/>
              </a:ext>
            </a:extLst>
          </p:cNvPr>
          <p:cNvSpPr>
            <a:spLocks noGrp="1"/>
          </p:cNvSpPr>
          <p:nvPr>
            <p:ph sz="quarter" idx="12"/>
          </p:nvPr>
        </p:nvSpPr>
        <p:spPr/>
        <p:txBody>
          <a:bodyPr/>
          <a:lstStyle/>
          <a:p>
            <a:pPr rtl="0"/>
            <a:r>
              <a:rPr lang="zh-CN" b="0" i="0" u="none" baseline="0"/>
              <a:t>PM 1-3</a:t>
            </a:r>
          </a:p>
        </p:txBody>
      </p:sp>
    </p:spTree>
    <p:extLst>
      <p:ext uri="{BB962C8B-B14F-4D97-AF65-F5344CB8AC3E}">
        <p14:creationId xmlns:p14="http://schemas.microsoft.com/office/powerpoint/2010/main" val="19302295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F107F9-2A5C-46A8-BFB9-0917CAB7FFAF}"/>
              </a:ext>
            </a:extLst>
          </p:cNvPr>
          <p:cNvSpPr>
            <a:spLocks noGrp="1"/>
          </p:cNvSpPr>
          <p:nvPr>
            <p:ph type="title"/>
          </p:nvPr>
        </p:nvSpPr>
        <p:spPr>
          <a:xfrm>
            <a:off x="315142" y="320678"/>
            <a:ext cx="5806851" cy="1017672"/>
          </a:xfrm>
        </p:spPr>
        <p:txBody>
          <a:bodyPr>
            <a:normAutofit/>
          </a:bodyPr>
          <a:lstStyle/>
          <a:p>
            <a:pPr algn="l" rtl="0"/>
            <a:r>
              <a:rPr lang="zh-CN" b="1" i="1" u="none" baseline="0"/>
              <a:t>严重失血的阶段</a:t>
            </a:r>
          </a:p>
        </p:txBody>
      </p:sp>
      <p:sp>
        <p:nvSpPr>
          <p:cNvPr id="8" name="Text Placeholder 7">
            <a:extLst>
              <a:ext uri="{FF2B5EF4-FFF2-40B4-BE49-F238E27FC236}">
                <a16:creationId xmlns:a16="http://schemas.microsoft.com/office/drawing/2014/main" id="{0CA83D08-F59B-463B-A9C1-52C18B60E154}"/>
              </a:ext>
            </a:extLst>
          </p:cNvPr>
          <p:cNvSpPr>
            <a:spLocks noGrp="1"/>
          </p:cNvSpPr>
          <p:nvPr>
            <p:ph type="body" sz="quarter" idx="10"/>
          </p:nvPr>
        </p:nvSpPr>
        <p:spPr>
          <a:xfrm>
            <a:off x="1429787" y="6379424"/>
            <a:ext cx="4610528" cy="303212"/>
          </a:xfrm>
        </p:spPr>
        <p:txBody>
          <a:bodyPr/>
          <a:lstStyle/>
          <a:p>
            <a:pPr algn="l" rtl="0"/>
            <a:r>
              <a:rPr lang="zh-CN" b="0" i="0" u="none" baseline="0"/>
              <a:t>社区紧急响应小组 (CERT) 基础培训第 3 单元：灾难医疗行动——第 1 部分</a:t>
            </a:r>
          </a:p>
        </p:txBody>
      </p:sp>
      <p:sp>
        <p:nvSpPr>
          <p:cNvPr id="9" name="Text Placeholder 8">
            <a:extLst>
              <a:ext uri="{FF2B5EF4-FFF2-40B4-BE49-F238E27FC236}">
                <a16:creationId xmlns:a16="http://schemas.microsoft.com/office/drawing/2014/main" id="{1BA479C7-D9C7-434C-B426-A6819A52D8D3}"/>
              </a:ext>
            </a:extLst>
          </p:cNvPr>
          <p:cNvSpPr>
            <a:spLocks noGrp="1"/>
          </p:cNvSpPr>
          <p:nvPr>
            <p:ph type="body" sz="quarter" idx="11"/>
          </p:nvPr>
        </p:nvSpPr>
        <p:spPr/>
        <p:txBody>
          <a:bodyPr/>
          <a:lstStyle/>
          <a:p>
            <a:pPr algn="r" rtl="0"/>
            <a:r>
              <a:rPr lang="zh-CN" b="0" i="0" u="none" baseline="0"/>
              <a:t>3-6</a:t>
            </a:r>
          </a:p>
        </p:txBody>
      </p:sp>
      <p:sp>
        <p:nvSpPr>
          <p:cNvPr id="4" name="Content Placeholder 3">
            <a:extLst>
              <a:ext uri="{FF2B5EF4-FFF2-40B4-BE49-F238E27FC236}">
                <a16:creationId xmlns:a16="http://schemas.microsoft.com/office/drawing/2014/main" id="{4BAD4B28-B11B-4A77-807C-37D57A4B523D}"/>
              </a:ext>
            </a:extLst>
          </p:cNvPr>
          <p:cNvSpPr>
            <a:spLocks noGrp="1"/>
          </p:cNvSpPr>
          <p:nvPr>
            <p:ph sz="quarter" idx="12"/>
          </p:nvPr>
        </p:nvSpPr>
        <p:spPr/>
        <p:txBody>
          <a:bodyPr/>
          <a:lstStyle/>
          <a:p>
            <a:pPr rtl="0"/>
            <a:r>
              <a:rPr lang="zh-CN" b="0" i="0" u="none" baseline="0"/>
              <a:t>PM 3-3</a:t>
            </a:r>
          </a:p>
        </p:txBody>
      </p:sp>
      <p:graphicFrame>
        <p:nvGraphicFramePr>
          <p:cNvPr id="2" name="Table 1" descr="严重失血阶段表：各阶段的详情、失血、心率、血压、呼吸频率和患者主要症状。">
            <a:extLst>
              <a:ext uri="{FF2B5EF4-FFF2-40B4-BE49-F238E27FC236}">
                <a16:creationId xmlns:a16="http://schemas.microsoft.com/office/drawing/2014/main" id="{FA3DFD62-A069-409F-976E-14A347EE931E}"/>
              </a:ext>
            </a:extLst>
          </p:cNvPr>
          <p:cNvGraphicFramePr>
            <a:graphicFrameLocks noGrp="1"/>
          </p:cNvGraphicFramePr>
          <p:nvPr>
            <p:extLst>
              <p:ext uri="{D42A27DB-BD31-4B8C-83A1-F6EECF244321}">
                <p14:modId xmlns:p14="http://schemas.microsoft.com/office/powerpoint/2010/main" val="4143325089"/>
              </p:ext>
            </p:extLst>
          </p:nvPr>
        </p:nvGraphicFramePr>
        <p:xfrm>
          <a:off x="420329" y="1681317"/>
          <a:ext cx="8192729" cy="3833107"/>
        </p:xfrm>
        <a:graphic>
          <a:graphicData uri="http://schemas.openxmlformats.org/drawingml/2006/table">
            <a:tbl>
              <a:tblPr firstRow="1" firstCol="1" bandRow="1"/>
              <a:tblGrid>
                <a:gridCol w="1018830">
                  <a:extLst>
                    <a:ext uri="{9D8B030D-6E8A-4147-A177-3AD203B41FA5}">
                      <a16:colId xmlns:a16="http://schemas.microsoft.com/office/drawing/2014/main" val="194196046"/>
                    </a:ext>
                  </a:extLst>
                </a:gridCol>
                <a:gridCol w="1183667">
                  <a:extLst>
                    <a:ext uri="{9D8B030D-6E8A-4147-A177-3AD203B41FA5}">
                      <a16:colId xmlns:a16="http://schemas.microsoft.com/office/drawing/2014/main" val="2723023673"/>
                    </a:ext>
                  </a:extLst>
                </a:gridCol>
                <a:gridCol w="1893867">
                  <a:extLst>
                    <a:ext uri="{9D8B030D-6E8A-4147-A177-3AD203B41FA5}">
                      <a16:colId xmlns:a16="http://schemas.microsoft.com/office/drawing/2014/main" val="3100993201"/>
                    </a:ext>
                  </a:extLst>
                </a:gridCol>
                <a:gridCol w="1183667">
                  <a:extLst>
                    <a:ext uri="{9D8B030D-6E8A-4147-A177-3AD203B41FA5}">
                      <a16:colId xmlns:a16="http://schemas.microsoft.com/office/drawing/2014/main" val="3731393587"/>
                    </a:ext>
                  </a:extLst>
                </a:gridCol>
                <a:gridCol w="1025845">
                  <a:extLst>
                    <a:ext uri="{9D8B030D-6E8A-4147-A177-3AD203B41FA5}">
                      <a16:colId xmlns:a16="http://schemas.microsoft.com/office/drawing/2014/main" val="2196522972"/>
                    </a:ext>
                  </a:extLst>
                </a:gridCol>
                <a:gridCol w="1886853">
                  <a:extLst>
                    <a:ext uri="{9D8B030D-6E8A-4147-A177-3AD203B41FA5}">
                      <a16:colId xmlns:a16="http://schemas.microsoft.com/office/drawing/2014/main" val="2774972171"/>
                    </a:ext>
                  </a:extLst>
                </a:gridCol>
              </a:tblGrid>
              <a:tr h="523567">
                <a:tc>
                  <a:txBody>
                    <a:bodyPr/>
                    <a:lstStyle/>
                    <a:p>
                      <a:pPr marL="0" marR="0" algn="ctr" rtl="0">
                        <a:spcBef>
                          <a:spcPts val="600"/>
                        </a:spcBef>
                        <a:spcAft>
                          <a:spcPts val="600"/>
                        </a:spcAft>
                      </a:pPr>
                      <a:r>
                        <a:rPr lang="zh-CN" sz="1100" b="1" i="0" u="none" baseline="0" dirty="0">
                          <a:solidFill>
                            <a:schemeClr val="tx1"/>
                          </a:solidFill>
                          <a:effectLst/>
                          <a:latin typeface="SimSun" panose="020B0604020202020204" pitchFamily="34" charset="0"/>
                          <a:ea typeface="SimSun" panose="020F0502020204030204" pitchFamily="34" charset="0"/>
                          <a:cs typeface="SimSun" panose="02020603050405020304" pitchFamily="18" charset="0"/>
                        </a:rPr>
                        <a:t>阶段</a:t>
                      </a:r>
                      <a:endParaRPr lang="zh-CN" sz="1200" dirty="0">
                        <a:solidFill>
                          <a:schemeClr val="tx1"/>
                        </a:solidFill>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tc>
                  <a:txBody>
                    <a:bodyPr/>
                    <a:lstStyle/>
                    <a:p>
                      <a:pPr marL="0" marR="0" algn="ctr" rtl="0">
                        <a:spcBef>
                          <a:spcPts val="600"/>
                        </a:spcBef>
                        <a:spcAft>
                          <a:spcPts val="600"/>
                        </a:spcAft>
                      </a:pPr>
                      <a:r>
                        <a:rPr lang="zh-CN" sz="1100" b="1" i="0" u="none" baseline="0" dirty="0">
                          <a:solidFill>
                            <a:schemeClr val="tx1"/>
                          </a:solidFill>
                          <a:effectLst/>
                          <a:latin typeface="SimSun" panose="020B0604020202020204" pitchFamily="34" charset="0"/>
                          <a:ea typeface="SimSun" panose="020F0502020204030204" pitchFamily="34" charset="0"/>
                          <a:cs typeface="SimSun" panose="02020603050405020304" pitchFamily="18" charset="0"/>
                        </a:rPr>
                        <a:t>失血</a:t>
                      </a:r>
                      <a:endParaRPr lang="zh-CN" sz="1200" dirty="0">
                        <a:solidFill>
                          <a:schemeClr val="tx1"/>
                        </a:solidFill>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tc>
                  <a:txBody>
                    <a:bodyPr/>
                    <a:lstStyle/>
                    <a:p>
                      <a:pPr marL="0" marR="0" algn="ctr" rtl="0">
                        <a:spcBef>
                          <a:spcPts val="600"/>
                        </a:spcBef>
                        <a:spcAft>
                          <a:spcPts val="600"/>
                        </a:spcAft>
                      </a:pPr>
                      <a:r>
                        <a:rPr lang="zh-CN" sz="1100" b="1" i="0" u="none" baseline="0" dirty="0">
                          <a:solidFill>
                            <a:schemeClr val="tx1"/>
                          </a:solidFill>
                          <a:effectLst/>
                          <a:latin typeface="SimSun" panose="020B0604020202020204" pitchFamily="34" charset="0"/>
                          <a:ea typeface="SimSun" panose="020F0502020204030204" pitchFamily="34" charset="0"/>
                          <a:cs typeface="SimSun" panose="02020603050405020304" pitchFamily="18" charset="0"/>
                        </a:rPr>
                        <a:t>心率</a:t>
                      </a:r>
                      <a:endParaRPr lang="zh-CN" sz="1200" dirty="0">
                        <a:solidFill>
                          <a:schemeClr val="tx1"/>
                        </a:solidFill>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tc>
                  <a:txBody>
                    <a:bodyPr/>
                    <a:lstStyle/>
                    <a:p>
                      <a:pPr marL="0" marR="0" algn="ctr" rtl="0">
                        <a:spcBef>
                          <a:spcPts val="600"/>
                        </a:spcBef>
                        <a:spcAft>
                          <a:spcPts val="600"/>
                        </a:spcAft>
                      </a:pPr>
                      <a:r>
                        <a:rPr lang="zh-CN" sz="1100" b="1" i="0" u="none" baseline="0" dirty="0">
                          <a:solidFill>
                            <a:schemeClr val="tx1"/>
                          </a:solidFill>
                          <a:effectLst/>
                          <a:latin typeface="SimSun" panose="020B0604020202020204" pitchFamily="34" charset="0"/>
                          <a:ea typeface="SimSun" panose="020F0502020204030204" pitchFamily="34" charset="0"/>
                          <a:cs typeface="SimSun" panose="02020603050405020304" pitchFamily="18" charset="0"/>
                        </a:rPr>
                        <a:t>血压</a:t>
                      </a:r>
                      <a:endParaRPr lang="zh-CN" sz="1200" dirty="0">
                        <a:solidFill>
                          <a:schemeClr val="tx1"/>
                        </a:solidFill>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tc>
                  <a:txBody>
                    <a:bodyPr/>
                    <a:lstStyle/>
                    <a:p>
                      <a:pPr marL="0" marR="0" algn="ctr" rtl="0">
                        <a:spcBef>
                          <a:spcPts val="600"/>
                        </a:spcBef>
                        <a:spcAft>
                          <a:spcPts val="600"/>
                        </a:spcAft>
                      </a:pPr>
                      <a:r>
                        <a:rPr lang="zh-CN" sz="1100" b="1" i="0" u="none" baseline="0" dirty="0">
                          <a:solidFill>
                            <a:schemeClr val="tx1"/>
                          </a:solidFill>
                          <a:effectLst/>
                          <a:latin typeface="SimSun" panose="020B0604020202020204" pitchFamily="34" charset="0"/>
                          <a:ea typeface="SimSun" panose="020F0502020204030204" pitchFamily="34" charset="0"/>
                          <a:cs typeface="SimSun" panose="02020603050405020304" pitchFamily="18" charset="0"/>
                        </a:rPr>
                        <a:t>呼吸频率</a:t>
                      </a:r>
                      <a:endParaRPr lang="zh-CN" sz="1200" dirty="0">
                        <a:solidFill>
                          <a:schemeClr val="tx1"/>
                        </a:solidFill>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tc>
                  <a:txBody>
                    <a:bodyPr/>
                    <a:lstStyle/>
                    <a:p>
                      <a:pPr marL="0" marR="0" algn="ctr" rtl="0">
                        <a:spcBef>
                          <a:spcPts val="600"/>
                        </a:spcBef>
                        <a:spcAft>
                          <a:spcPts val="600"/>
                        </a:spcAft>
                      </a:pPr>
                      <a:r>
                        <a:rPr lang="zh-CN" sz="1100" b="1" i="0" u="none" baseline="0" dirty="0">
                          <a:solidFill>
                            <a:schemeClr val="tx1"/>
                          </a:solidFill>
                          <a:effectLst/>
                          <a:latin typeface="SimSun" panose="020B0604020202020204" pitchFamily="34" charset="0"/>
                          <a:ea typeface="SimSun" panose="020F0502020204030204" pitchFamily="34" charset="0"/>
                          <a:cs typeface="SimSun" panose="02020603050405020304" pitchFamily="18" charset="0"/>
                        </a:rPr>
                        <a:t>病患</a:t>
                      </a:r>
                      <a:endParaRPr lang="zh-CN" sz="1200" dirty="0">
                        <a:solidFill>
                          <a:schemeClr val="tx1"/>
                        </a:solidFill>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extLst>
                  <a:ext uri="{0D108BD9-81ED-4DB2-BD59-A6C34878D82A}">
                    <a16:rowId xmlns:a16="http://schemas.microsoft.com/office/drawing/2014/main" val="4244108842"/>
                  </a:ext>
                </a:extLst>
              </a:tr>
              <a:tr h="827385">
                <a:tc>
                  <a:txBody>
                    <a:bodyPr/>
                    <a:lstStyle/>
                    <a:p>
                      <a:pPr marL="0" marR="0" algn="ctr" rtl="0">
                        <a:spcBef>
                          <a:spcPts val="0"/>
                        </a:spcBef>
                        <a:spcAft>
                          <a:spcPts val="0"/>
                        </a:spcAft>
                      </a:pPr>
                      <a:r>
                        <a:rPr lang="zh-CN" sz="1100" b="0" i="0" u="none" baseline="0">
                          <a:effectLst/>
                          <a:latin typeface="SimSun" panose="020B0604020202020204" pitchFamily="34" charset="0"/>
                          <a:ea typeface="SimSun" panose="020F0502020204030204" pitchFamily="34" charset="0"/>
                          <a:cs typeface="SimSun" panose="02020603050405020304" pitchFamily="18" charset="0"/>
                        </a:rPr>
                        <a:t>I</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CN" sz="1100" b="0" i="0" u="none" baseline="0">
                          <a:effectLst/>
                          <a:latin typeface="SimSun" panose="020B0604020202020204" pitchFamily="34" charset="0"/>
                          <a:ea typeface="SimSun" panose="020F0502020204030204" pitchFamily="34" charset="0"/>
                          <a:cs typeface="SimSun" panose="02020603050405020304" pitchFamily="18" charset="0"/>
                        </a:rPr>
                        <a:t>少于 15%</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CN" sz="1100" b="0" i="0" u="none" baseline="0">
                          <a:effectLst/>
                          <a:latin typeface="SimSun" panose="020B0604020202020204" pitchFamily="34" charset="0"/>
                          <a:ea typeface="SimSun" panose="020F0502020204030204" pitchFamily="34" charset="0"/>
                          <a:cs typeface="SimSun" panose="02020603050405020304" pitchFamily="18" charset="0"/>
                        </a:rPr>
                        <a:t>正常 （&lt;100 bpm）</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CN" sz="1100" b="0" i="0" u="none" baseline="0" dirty="0">
                          <a:effectLst/>
                          <a:latin typeface="SimSun" panose="020B0604020202020204" pitchFamily="34" charset="0"/>
                          <a:ea typeface="SimSun" panose="020F0502020204030204" pitchFamily="34" charset="0"/>
                          <a:cs typeface="SimSun" panose="02020603050405020304" pitchFamily="18" charset="0"/>
                        </a:rPr>
                        <a:t>正常</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CN" sz="1100" b="0" i="0" u="none" baseline="0">
                          <a:effectLst/>
                          <a:latin typeface="SimSun" panose="020B0604020202020204" pitchFamily="34" charset="0"/>
                          <a:ea typeface="SimSun" panose="020F0502020204030204" pitchFamily="34" charset="0"/>
                          <a:cs typeface="SimSun" panose="02020603050405020304" pitchFamily="18" charset="0"/>
                        </a:rPr>
                        <a:t>14-20</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CN" sz="1100" b="0" i="0" u="none" baseline="0" dirty="0">
                          <a:effectLst/>
                          <a:latin typeface="SimSun" panose="020B0604020202020204" pitchFamily="34" charset="0"/>
                          <a:ea typeface="SimSun" panose="020F0502020204030204" pitchFamily="34" charset="0"/>
                          <a:cs typeface="SimSun" panose="02020603050405020304" pitchFamily="18" charset="0"/>
                        </a:rPr>
                        <a:t>患者表现正常</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7620131"/>
                  </a:ext>
                </a:extLst>
              </a:tr>
              <a:tr h="827385">
                <a:tc>
                  <a:txBody>
                    <a:bodyPr/>
                    <a:lstStyle/>
                    <a:p>
                      <a:pPr marL="0" marR="0" algn="ctr" rtl="0">
                        <a:spcBef>
                          <a:spcPts val="0"/>
                        </a:spcBef>
                        <a:spcAft>
                          <a:spcPts val="0"/>
                        </a:spcAft>
                      </a:pPr>
                      <a:r>
                        <a:rPr lang="zh-CN" sz="1100" b="0" i="0" u="none" baseline="0">
                          <a:effectLst/>
                          <a:latin typeface="SimSun" panose="020B0604020202020204" pitchFamily="34" charset="0"/>
                          <a:ea typeface="SimSun" panose="020F0502020204030204" pitchFamily="34" charset="0"/>
                          <a:cs typeface="SimSun" panose="02020603050405020304" pitchFamily="18" charset="0"/>
                        </a:rPr>
                        <a:t>II</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CN" sz="1100" b="0" i="0" u="none" baseline="0">
                          <a:effectLst/>
                          <a:latin typeface="SimSun" panose="020B0604020202020204" pitchFamily="34" charset="0"/>
                          <a:ea typeface="SimSun" panose="020F0502020204030204" pitchFamily="34" charset="0"/>
                          <a:cs typeface="SimSun" panose="02020603050405020304" pitchFamily="18" charset="0"/>
                        </a:rPr>
                        <a:t>15%-40%</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CN" sz="1100" b="0" i="0" u="none" baseline="0">
                          <a:effectLst/>
                          <a:latin typeface="SimSun" panose="020B0604020202020204" pitchFamily="34" charset="0"/>
                          <a:ea typeface="SimSun" panose="020F0502020204030204" pitchFamily="34" charset="0"/>
                          <a:cs typeface="SimSun" panose="02020603050405020304" pitchFamily="18" charset="0"/>
                        </a:rPr>
                        <a:t>快速 （&gt;100 bpm）</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CN" sz="1100" b="0" i="0" u="none" baseline="0">
                          <a:effectLst/>
                          <a:latin typeface="SimSun" panose="020B0604020202020204" pitchFamily="34" charset="0"/>
                          <a:ea typeface="SimSun" panose="020F0502020204030204" pitchFamily="34" charset="0"/>
                          <a:cs typeface="SimSun" panose="02020603050405020304" pitchFamily="18" charset="0"/>
                        </a:rPr>
                        <a:t>稍低</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CN" sz="1100" b="0" i="0" u="none" baseline="0">
                          <a:effectLst/>
                          <a:latin typeface="SimSun" panose="020B0604020202020204" pitchFamily="34" charset="0"/>
                          <a:ea typeface="SimSun" panose="020F0502020204030204" pitchFamily="34" charset="0"/>
                          <a:cs typeface="SimSun" panose="02020603050405020304" pitchFamily="18" charset="0"/>
                        </a:rPr>
                        <a:t>20-30</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CN" sz="1100" b="0" i="0" u="none" baseline="0">
                          <a:effectLst/>
                          <a:latin typeface="SimSun" panose="020B0604020202020204" pitchFamily="34" charset="0"/>
                          <a:ea typeface="SimSun" panose="020F0502020204030204" pitchFamily="34" charset="0"/>
                          <a:cs typeface="SimSun" panose="02020603050405020304" pitchFamily="18" charset="0"/>
                        </a:rPr>
                        <a:t>患者可能会感到焦虑</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315174"/>
                  </a:ext>
                </a:extLst>
              </a:tr>
              <a:tr h="827385">
                <a:tc>
                  <a:txBody>
                    <a:bodyPr/>
                    <a:lstStyle/>
                    <a:p>
                      <a:pPr marL="0" marR="0" algn="ctr" rtl="0">
                        <a:spcBef>
                          <a:spcPts val="0"/>
                        </a:spcBef>
                        <a:spcAft>
                          <a:spcPts val="0"/>
                        </a:spcAft>
                      </a:pPr>
                      <a:r>
                        <a:rPr lang="zh-CN" sz="1100" b="0" i="0" u="none" baseline="0">
                          <a:effectLst/>
                          <a:latin typeface="SimSun" panose="020B0604020202020204" pitchFamily="34" charset="0"/>
                          <a:ea typeface="SimSun" panose="020F0502020204030204" pitchFamily="34" charset="0"/>
                          <a:cs typeface="SimSun" panose="02020603050405020304" pitchFamily="18" charset="0"/>
                        </a:rPr>
                        <a:t>III</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CN" sz="1100" b="0" i="0" u="none" baseline="0">
                          <a:effectLst/>
                          <a:latin typeface="SimSun" panose="020B0604020202020204" pitchFamily="34" charset="0"/>
                          <a:ea typeface="SimSun" panose="020F0502020204030204" pitchFamily="34" charset="0"/>
                          <a:cs typeface="SimSun" panose="02020603050405020304" pitchFamily="18" charset="0"/>
                        </a:rPr>
                        <a:t>30%-40%</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CN" sz="1100" b="0" i="0" u="none" baseline="0">
                          <a:effectLst/>
                          <a:latin typeface="SimSun" panose="020B0604020202020204" pitchFamily="34" charset="0"/>
                          <a:ea typeface="SimSun" panose="020F0502020204030204" pitchFamily="34" charset="0"/>
                          <a:cs typeface="SimSun" panose="02020603050405020304" pitchFamily="18" charset="0"/>
                        </a:rPr>
                        <a:t>非常快 </a:t>
                      </a:r>
                      <a:endParaRPr lang="zh-CN" sz="1200" dirty="0">
                        <a:effectLst/>
                        <a:latin typeface="SimSun" panose="020B0604020202020204" pitchFamily="34" charset="0"/>
                        <a:ea typeface="SimSun" panose="020F0502020204030204" pitchFamily="34" charset="0"/>
                        <a:cs typeface="SimSun" panose="02020603050405020304" pitchFamily="18" charset="0"/>
                      </a:endParaRPr>
                    </a:p>
                    <a:p>
                      <a:pPr marL="0" marR="0" algn="ctr" rtl="0">
                        <a:spcBef>
                          <a:spcPts val="0"/>
                        </a:spcBef>
                        <a:spcAft>
                          <a:spcPts val="0"/>
                        </a:spcAft>
                      </a:pPr>
                      <a:r>
                        <a:rPr lang="zh-CN" sz="1100" b="0" i="0" u="none" baseline="0">
                          <a:effectLst/>
                          <a:latin typeface="SimSun" panose="020B0604020202020204" pitchFamily="34" charset="0"/>
                          <a:ea typeface="SimSun" panose="020F0502020204030204" pitchFamily="34" charset="0"/>
                          <a:cs typeface="SimSun" panose="02020603050405020304" pitchFamily="18" charset="0"/>
                        </a:rPr>
                        <a:t>（&gt;120 bpm）</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CN" sz="1100" b="0" i="0" u="none" baseline="0">
                          <a:effectLst/>
                          <a:latin typeface="SimSun" panose="020B0604020202020204" pitchFamily="34" charset="0"/>
                          <a:ea typeface="SimSun" panose="020F0502020204030204" pitchFamily="34" charset="0"/>
                          <a:cs typeface="SimSun" panose="02020603050405020304" pitchFamily="18" charset="0"/>
                        </a:rPr>
                        <a:t>低</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CN" sz="1100" b="0" i="0" u="none" baseline="0">
                          <a:effectLst/>
                          <a:latin typeface="SimSun" panose="020B0604020202020204" pitchFamily="34" charset="0"/>
                          <a:ea typeface="SimSun" panose="020F0502020204030204" pitchFamily="34" charset="0"/>
                          <a:cs typeface="SimSun" panose="02020603050405020304" pitchFamily="18" charset="0"/>
                        </a:rPr>
                        <a:t>30-40</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CN" sz="1100" b="0" i="0" u="none" baseline="0">
                          <a:effectLst/>
                          <a:latin typeface="SimSun" panose="020B0604020202020204" pitchFamily="34" charset="0"/>
                          <a:ea typeface="SimSun" panose="020F0502020204030204" pitchFamily="34" charset="0"/>
                          <a:cs typeface="SimSun" panose="02020603050405020304" pitchFamily="18" charset="0"/>
                        </a:rPr>
                        <a:t>患者感到困惑不已</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6314630"/>
                  </a:ext>
                </a:extLst>
              </a:tr>
              <a:tr h="827385">
                <a:tc>
                  <a:txBody>
                    <a:bodyPr/>
                    <a:lstStyle/>
                    <a:p>
                      <a:pPr marL="0" marR="0" algn="ctr" rtl="0">
                        <a:spcBef>
                          <a:spcPts val="0"/>
                        </a:spcBef>
                        <a:spcAft>
                          <a:spcPts val="0"/>
                        </a:spcAft>
                      </a:pPr>
                      <a:r>
                        <a:rPr lang="zh-CN" sz="1100" b="0" i="0" u="none" baseline="0">
                          <a:effectLst/>
                          <a:latin typeface="SimSun" panose="020B0604020202020204" pitchFamily="34" charset="0"/>
                          <a:ea typeface="SimSun" panose="020F0502020204030204" pitchFamily="34" charset="0"/>
                          <a:cs typeface="SimSun" panose="02020603050405020304" pitchFamily="18" charset="0"/>
                        </a:rPr>
                        <a:t>IV</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CN" sz="1100" b="0" i="0" u="none" baseline="0">
                          <a:effectLst/>
                          <a:latin typeface="SimSun" panose="020B0604020202020204" pitchFamily="34" charset="0"/>
                          <a:ea typeface="SimSun" panose="020F0502020204030204" pitchFamily="34" charset="0"/>
                          <a:cs typeface="SimSun" panose="02020603050405020304" pitchFamily="18" charset="0"/>
                        </a:rPr>
                        <a:t>大于 40%</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CN" sz="1100" b="0" i="0" u="none" baseline="0">
                          <a:effectLst/>
                          <a:latin typeface="SimSun" panose="020B0604020202020204" pitchFamily="34" charset="0"/>
                          <a:ea typeface="SimSun" panose="020F0502020204030204" pitchFamily="34" charset="0"/>
                          <a:cs typeface="SimSun" panose="02020603050405020304" pitchFamily="18" charset="0"/>
                        </a:rPr>
                        <a:t>严重 （&gt;140 bpm）</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CN" sz="1100" b="0" i="0" u="none" baseline="0">
                          <a:effectLst/>
                          <a:latin typeface="SimSun" panose="020B0604020202020204" pitchFamily="34" charset="0"/>
                          <a:ea typeface="SimSun" panose="020F0502020204030204" pitchFamily="34" charset="0"/>
                          <a:cs typeface="SimSun" panose="02020603050405020304" pitchFamily="18" charset="0"/>
                        </a:rPr>
                        <a:t>严重</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CN" sz="1100" b="0" i="0" u="none" baseline="0">
                          <a:effectLst/>
                          <a:latin typeface="SimSun" panose="020B0604020202020204" pitchFamily="34" charset="0"/>
                          <a:ea typeface="SimSun" panose="020F0502020204030204" pitchFamily="34" charset="0"/>
                          <a:cs typeface="SimSun" panose="02020603050405020304" pitchFamily="18" charset="0"/>
                        </a:rPr>
                        <a:t>&gt;35</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CN" sz="1100" b="0" i="0" u="none" baseline="0" dirty="0">
                          <a:effectLst/>
                          <a:latin typeface="SimSun" panose="020B0604020202020204" pitchFamily="34" charset="0"/>
                          <a:ea typeface="SimSun" panose="020F0502020204030204" pitchFamily="34" charset="0"/>
                          <a:cs typeface="SimSun" panose="02020603050405020304" pitchFamily="18" charset="0"/>
                        </a:rPr>
                        <a:t>患者感到无精打采</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087645"/>
                  </a:ext>
                </a:extLst>
              </a:tr>
            </a:tbl>
          </a:graphicData>
        </a:graphic>
      </p:graphicFrame>
    </p:spTree>
    <p:extLst>
      <p:ext uri="{BB962C8B-B14F-4D97-AF65-F5344CB8AC3E}">
        <p14:creationId xmlns:p14="http://schemas.microsoft.com/office/powerpoint/2010/main" val="13589542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01B42F-C28E-4AA0-8AA8-9BB298424AE8}"/>
              </a:ext>
            </a:extLst>
          </p:cNvPr>
          <p:cNvSpPr>
            <a:spLocks noGrp="1"/>
          </p:cNvSpPr>
          <p:nvPr>
            <p:ph idx="1"/>
          </p:nvPr>
        </p:nvSpPr>
        <p:spPr/>
        <p:txBody>
          <a:bodyPr/>
          <a:lstStyle/>
          <a:p>
            <a:pPr algn="l" rtl="0"/>
            <a:r>
              <a:rPr lang="zh-CN" b="1" i="0" u="none" baseline="0"/>
              <a:t>动脉失血：</a:t>
            </a:r>
            <a:r>
              <a:rPr lang="zh-CN" b="0" i="0" u="none" baseline="0"/>
              <a:t>动脉在高压下传输血液</a:t>
            </a:r>
          </a:p>
          <a:p>
            <a:pPr lvl="1" algn="l" rtl="0"/>
            <a:r>
              <a:rPr lang="zh-CN" b="0" i="0" u="none" baseline="0"/>
              <a:t>若血液源于动脉，将呈喷射式流出 </a:t>
            </a:r>
          </a:p>
          <a:p>
            <a:pPr algn="l" rtl="0"/>
            <a:r>
              <a:rPr lang="zh-CN" b="1" i="0" u="none" baseline="0"/>
              <a:t>静脉失血：</a:t>
            </a:r>
            <a:r>
              <a:rPr lang="zh-CN" b="0" i="0" u="none" baseline="0"/>
              <a:t>静脉在低压下传输血液</a:t>
            </a:r>
          </a:p>
          <a:p>
            <a:pPr lvl="1" algn="l" rtl="0"/>
            <a:r>
              <a:rPr lang="zh-CN" b="0" i="0" u="none" baseline="0"/>
              <a:t>若血液源于静脉，则将稳定流出 </a:t>
            </a:r>
          </a:p>
          <a:p>
            <a:pPr algn="l" rtl="0"/>
            <a:r>
              <a:rPr lang="zh-CN" b="1" i="0" u="none" baseline="0"/>
              <a:t>毛细血管失血：</a:t>
            </a:r>
            <a:r>
              <a:rPr lang="zh-CN" b="0" i="0" u="none" baseline="0"/>
              <a:t>毛细血管在低压下传输血液</a:t>
            </a:r>
          </a:p>
          <a:p>
            <a:pPr lvl="1" algn="l" rtl="0"/>
            <a:r>
              <a:rPr lang="zh-CN" b="0" i="0" u="none" baseline="0"/>
              <a:t>若血液源于毛细血管，则将慢慢渗出 </a:t>
            </a:r>
          </a:p>
        </p:txBody>
      </p:sp>
      <p:sp>
        <p:nvSpPr>
          <p:cNvPr id="3" name="Title 2">
            <a:extLst>
              <a:ext uri="{FF2B5EF4-FFF2-40B4-BE49-F238E27FC236}">
                <a16:creationId xmlns:a16="http://schemas.microsoft.com/office/drawing/2014/main" id="{A1357DDF-B6C4-4F05-977E-AB6D8DC9A242}"/>
              </a:ext>
            </a:extLst>
          </p:cNvPr>
          <p:cNvSpPr>
            <a:spLocks noGrp="1"/>
          </p:cNvSpPr>
          <p:nvPr>
            <p:ph type="title"/>
          </p:nvPr>
        </p:nvSpPr>
        <p:spPr>
          <a:xfrm>
            <a:off x="315142" y="320678"/>
            <a:ext cx="5806851" cy="1017672"/>
          </a:xfrm>
        </p:spPr>
        <p:txBody>
          <a:bodyPr/>
          <a:lstStyle/>
          <a:p>
            <a:pPr algn="l" rtl="0"/>
            <a:r>
              <a:rPr lang="zh-CN" b="1" i="1" u="none" baseline="0"/>
              <a:t>失血类型</a:t>
            </a:r>
          </a:p>
        </p:txBody>
      </p:sp>
      <p:sp>
        <p:nvSpPr>
          <p:cNvPr id="4" name="Text Placeholder 3">
            <a:extLst>
              <a:ext uri="{FF2B5EF4-FFF2-40B4-BE49-F238E27FC236}">
                <a16:creationId xmlns:a16="http://schemas.microsoft.com/office/drawing/2014/main" id="{07C5B07C-5243-4DB5-BB2E-26192FFC959D}"/>
              </a:ext>
            </a:extLst>
          </p:cNvPr>
          <p:cNvSpPr>
            <a:spLocks noGrp="1"/>
          </p:cNvSpPr>
          <p:nvPr>
            <p:ph type="body" sz="quarter" idx="10"/>
          </p:nvPr>
        </p:nvSpPr>
        <p:spPr>
          <a:xfrm>
            <a:off x="1429787" y="6379424"/>
            <a:ext cx="4619321"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CF0DAE0B-8612-4D3A-AD4B-53C208BF7777}"/>
              </a:ext>
            </a:extLst>
          </p:cNvPr>
          <p:cNvSpPr>
            <a:spLocks noGrp="1"/>
          </p:cNvSpPr>
          <p:nvPr>
            <p:ph type="body" sz="quarter" idx="11"/>
          </p:nvPr>
        </p:nvSpPr>
        <p:spPr/>
        <p:txBody>
          <a:bodyPr/>
          <a:lstStyle/>
          <a:p>
            <a:pPr algn="r" rtl="0"/>
            <a:r>
              <a:rPr lang="zh-CN" b="0" i="0" u="none" baseline="0"/>
              <a:t>3-7</a:t>
            </a:r>
          </a:p>
        </p:txBody>
      </p:sp>
      <p:sp>
        <p:nvSpPr>
          <p:cNvPr id="6" name="Content Placeholder 5">
            <a:extLst>
              <a:ext uri="{FF2B5EF4-FFF2-40B4-BE49-F238E27FC236}">
                <a16:creationId xmlns:a16="http://schemas.microsoft.com/office/drawing/2014/main" id="{CB9FBBED-49B4-452D-9213-29B714CE6305}"/>
              </a:ext>
            </a:extLst>
          </p:cNvPr>
          <p:cNvSpPr>
            <a:spLocks noGrp="1"/>
          </p:cNvSpPr>
          <p:nvPr>
            <p:ph sz="quarter" idx="12"/>
          </p:nvPr>
        </p:nvSpPr>
        <p:spPr/>
        <p:txBody>
          <a:bodyPr/>
          <a:lstStyle/>
          <a:p>
            <a:pPr rtl="0"/>
            <a:r>
              <a:rPr lang="zh-CN" b="0" i="0" u="none" baseline="0"/>
              <a:t>PM 3-3</a:t>
            </a:r>
          </a:p>
        </p:txBody>
      </p:sp>
    </p:spTree>
    <p:extLst>
      <p:ext uri="{BB962C8B-B14F-4D97-AF65-F5344CB8AC3E}">
        <p14:creationId xmlns:p14="http://schemas.microsoft.com/office/powerpoint/2010/main" val="27961816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56843C-8F3F-4AD4-B59A-0852E8E2B495}"/>
              </a:ext>
            </a:extLst>
          </p:cNvPr>
          <p:cNvSpPr>
            <a:spLocks noGrp="1"/>
          </p:cNvSpPr>
          <p:nvPr>
            <p:ph type="title"/>
          </p:nvPr>
        </p:nvSpPr>
        <p:spPr>
          <a:xfrm>
            <a:off x="315142" y="320678"/>
            <a:ext cx="5806851" cy="1017672"/>
          </a:xfrm>
        </p:spPr>
        <p:txBody>
          <a:bodyPr/>
          <a:lstStyle/>
          <a:p>
            <a:pPr algn="l" rtl="0"/>
            <a:r>
              <a:rPr lang="zh-CN" b="1" i="1" u="none" baseline="0"/>
              <a:t>失血类型</a:t>
            </a:r>
          </a:p>
        </p:txBody>
      </p:sp>
      <p:sp>
        <p:nvSpPr>
          <p:cNvPr id="4" name="Text Placeholder 3">
            <a:extLst>
              <a:ext uri="{FF2B5EF4-FFF2-40B4-BE49-F238E27FC236}">
                <a16:creationId xmlns:a16="http://schemas.microsoft.com/office/drawing/2014/main" id="{1BEB126F-9D13-48E3-87B6-20AF21D41515}"/>
              </a:ext>
            </a:extLst>
          </p:cNvPr>
          <p:cNvSpPr>
            <a:spLocks noGrp="1"/>
          </p:cNvSpPr>
          <p:nvPr>
            <p:ph type="body" sz="quarter" idx="10"/>
          </p:nvPr>
        </p:nvSpPr>
        <p:spPr>
          <a:xfrm>
            <a:off x="1429787" y="6385716"/>
            <a:ext cx="4623541"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DF3A95CA-7307-42AA-A88D-CBBF7B709B90}"/>
              </a:ext>
            </a:extLst>
          </p:cNvPr>
          <p:cNvSpPr>
            <a:spLocks noGrp="1"/>
          </p:cNvSpPr>
          <p:nvPr>
            <p:ph type="body" sz="quarter" idx="11"/>
          </p:nvPr>
        </p:nvSpPr>
        <p:spPr/>
        <p:txBody>
          <a:bodyPr/>
          <a:lstStyle/>
          <a:p>
            <a:pPr algn="r" rtl="0"/>
            <a:r>
              <a:rPr lang="zh-CN" b="0" i="0" u="none" baseline="0"/>
              <a:t>3-8</a:t>
            </a:r>
          </a:p>
        </p:txBody>
      </p:sp>
      <p:sp>
        <p:nvSpPr>
          <p:cNvPr id="7" name="Content Placeholder 6">
            <a:extLst>
              <a:ext uri="{FF2B5EF4-FFF2-40B4-BE49-F238E27FC236}">
                <a16:creationId xmlns:a16="http://schemas.microsoft.com/office/drawing/2014/main" id="{9CD287D2-2A84-4E7E-B109-2EFFA02A75F6}"/>
              </a:ext>
            </a:extLst>
          </p:cNvPr>
          <p:cNvSpPr>
            <a:spLocks noGrp="1"/>
          </p:cNvSpPr>
          <p:nvPr>
            <p:ph sz="quarter" idx="12"/>
          </p:nvPr>
        </p:nvSpPr>
        <p:spPr/>
        <p:txBody>
          <a:bodyPr/>
          <a:lstStyle/>
          <a:p>
            <a:pPr rtl="0"/>
            <a:r>
              <a:rPr lang="zh-CN" b="0" i="0" u="none" baseline="0"/>
              <a:t>PM 3-3</a:t>
            </a:r>
          </a:p>
        </p:txBody>
      </p:sp>
      <p:pic>
        <p:nvPicPr>
          <p:cNvPr id="8" name="Picture 7" descr="失血类型图片。腕部动脉失血、腕部毛细血管失血和腕部静脉失血。">
            <a:extLst>
              <a:ext uri="{FF2B5EF4-FFF2-40B4-BE49-F238E27FC236}">
                <a16:creationId xmlns:a16="http://schemas.microsoft.com/office/drawing/2014/main" id="{AEEFF7E2-B858-4DF3-AE85-0BD24580FA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0399" y="1714499"/>
            <a:ext cx="4443201" cy="4219925"/>
          </a:xfrm>
          <a:prstGeom prst="rect">
            <a:avLst/>
          </a:prstGeom>
        </p:spPr>
      </p:pic>
    </p:spTree>
    <p:extLst>
      <p:ext uri="{BB962C8B-B14F-4D97-AF65-F5344CB8AC3E}">
        <p14:creationId xmlns:p14="http://schemas.microsoft.com/office/powerpoint/2010/main" val="13503550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F1241D4-8796-4FB7-ADC7-34A25C75454A}"/>
              </a:ext>
            </a:extLst>
          </p:cNvPr>
          <p:cNvSpPr>
            <a:spLocks noGrp="1"/>
          </p:cNvSpPr>
          <p:nvPr>
            <p:ph idx="1"/>
          </p:nvPr>
        </p:nvSpPr>
        <p:spPr/>
        <p:txBody>
          <a:bodyPr/>
          <a:lstStyle/>
          <a:p>
            <a:pPr algn="l" rtl="0"/>
            <a:r>
              <a:rPr lang="zh-CN" b="0" i="0" u="none" baseline="0"/>
              <a:t>第 1 步：请找到失血源头 </a:t>
            </a:r>
          </a:p>
          <a:p>
            <a:pPr algn="l" rtl="0"/>
            <a:r>
              <a:rPr lang="zh-CN" b="0" i="0" u="none" baseline="0"/>
              <a:t>第 2 步：覆盖失血源头 </a:t>
            </a:r>
          </a:p>
          <a:p>
            <a:pPr algn="l" rtl="0"/>
            <a:r>
              <a:rPr lang="zh-CN" b="0" i="0" u="none" baseline="0"/>
              <a:t>第 3 步：进行按压 </a:t>
            </a:r>
          </a:p>
          <a:p>
            <a:pPr algn="l" rtl="0"/>
            <a:r>
              <a:rPr lang="zh-CN" b="0" i="0" u="none" baseline="0"/>
              <a:t>第 4 步：持续按压，直至止血 </a:t>
            </a:r>
          </a:p>
        </p:txBody>
      </p:sp>
      <p:sp>
        <p:nvSpPr>
          <p:cNvPr id="3" name="Title 2">
            <a:extLst>
              <a:ext uri="{FF2B5EF4-FFF2-40B4-BE49-F238E27FC236}">
                <a16:creationId xmlns:a16="http://schemas.microsoft.com/office/drawing/2014/main" id="{D29E4D93-EDF1-41BA-9DDA-0794006CDF45}"/>
              </a:ext>
            </a:extLst>
          </p:cNvPr>
          <p:cNvSpPr>
            <a:spLocks noGrp="1"/>
          </p:cNvSpPr>
          <p:nvPr>
            <p:ph type="title"/>
          </p:nvPr>
        </p:nvSpPr>
        <p:spPr>
          <a:xfrm>
            <a:off x="315142" y="320678"/>
            <a:ext cx="5806851" cy="1017672"/>
          </a:xfrm>
        </p:spPr>
        <p:txBody>
          <a:bodyPr>
            <a:normAutofit/>
          </a:bodyPr>
          <a:lstStyle/>
          <a:p>
            <a:pPr algn="l" rtl="0"/>
            <a:r>
              <a:rPr lang="zh-CN" b="1" i="1" u="none" baseline="0"/>
              <a:t>控制失血：直接按压</a:t>
            </a:r>
          </a:p>
        </p:txBody>
      </p:sp>
      <p:sp>
        <p:nvSpPr>
          <p:cNvPr id="7" name="Text Placeholder 6">
            <a:extLst>
              <a:ext uri="{FF2B5EF4-FFF2-40B4-BE49-F238E27FC236}">
                <a16:creationId xmlns:a16="http://schemas.microsoft.com/office/drawing/2014/main" id="{A27AACFA-7CEE-480A-9433-1CC59F40139B}"/>
              </a:ext>
            </a:extLst>
          </p:cNvPr>
          <p:cNvSpPr>
            <a:spLocks noGrp="1"/>
          </p:cNvSpPr>
          <p:nvPr>
            <p:ph type="body" sz="quarter" idx="10"/>
          </p:nvPr>
        </p:nvSpPr>
        <p:spPr>
          <a:xfrm>
            <a:off x="1447372" y="6385716"/>
            <a:ext cx="4610528" cy="303212"/>
          </a:xfrm>
        </p:spPr>
        <p:txBody>
          <a:bodyPr/>
          <a:lstStyle/>
          <a:p>
            <a:pPr algn="l" rtl="0"/>
            <a:r>
              <a:rPr lang="zh-CN" b="0" i="0" u="none" baseline="0"/>
              <a:t>社区紧急响应小组 (CERT) 基础培训第 3 单元：灾难医疗行动——第 1 部分</a:t>
            </a:r>
          </a:p>
        </p:txBody>
      </p:sp>
      <p:sp>
        <p:nvSpPr>
          <p:cNvPr id="8" name="Text Placeholder 7">
            <a:extLst>
              <a:ext uri="{FF2B5EF4-FFF2-40B4-BE49-F238E27FC236}">
                <a16:creationId xmlns:a16="http://schemas.microsoft.com/office/drawing/2014/main" id="{577975CE-C96C-4AA7-81A4-F8379170794B}"/>
              </a:ext>
            </a:extLst>
          </p:cNvPr>
          <p:cNvSpPr>
            <a:spLocks noGrp="1"/>
          </p:cNvSpPr>
          <p:nvPr>
            <p:ph type="body" sz="quarter" idx="11"/>
          </p:nvPr>
        </p:nvSpPr>
        <p:spPr/>
        <p:txBody>
          <a:bodyPr/>
          <a:lstStyle/>
          <a:p>
            <a:pPr algn="r" rtl="0"/>
            <a:r>
              <a:rPr lang="zh-CN" b="0" i="0" u="none" baseline="0"/>
              <a:t>3-9</a:t>
            </a:r>
          </a:p>
        </p:txBody>
      </p:sp>
      <p:sp>
        <p:nvSpPr>
          <p:cNvPr id="2" name="Content Placeholder 1">
            <a:extLst>
              <a:ext uri="{FF2B5EF4-FFF2-40B4-BE49-F238E27FC236}">
                <a16:creationId xmlns:a16="http://schemas.microsoft.com/office/drawing/2014/main" id="{2165E619-88A0-493F-9602-8245DD908949}"/>
              </a:ext>
            </a:extLst>
          </p:cNvPr>
          <p:cNvSpPr>
            <a:spLocks noGrp="1"/>
          </p:cNvSpPr>
          <p:nvPr>
            <p:ph sz="quarter" idx="12"/>
          </p:nvPr>
        </p:nvSpPr>
        <p:spPr/>
        <p:txBody>
          <a:bodyPr/>
          <a:lstStyle/>
          <a:p>
            <a:pPr rtl="0"/>
            <a:r>
              <a:rPr lang="zh-CN" b="0" i="0" u="none" baseline="0"/>
              <a:t>PM 3-3</a:t>
            </a:r>
          </a:p>
        </p:txBody>
      </p:sp>
    </p:spTree>
    <p:extLst>
      <p:ext uri="{BB962C8B-B14F-4D97-AF65-F5344CB8AC3E}">
        <p14:creationId xmlns:p14="http://schemas.microsoft.com/office/powerpoint/2010/main" val="10404860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A59B66-6389-4DC4-90D4-A6AE4E452AAF}"/>
              </a:ext>
            </a:extLst>
          </p:cNvPr>
          <p:cNvSpPr>
            <a:spLocks noGrp="1"/>
          </p:cNvSpPr>
          <p:nvPr>
            <p:ph idx="1"/>
          </p:nvPr>
        </p:nvSpPr>
        <p:spPr/>
        <p:txBody>
          <a:bodyPr>
            <a:normAutofit/>
          </a:bodyPr>
          <a:lstStyle/>
          <a:p>
            <a:pPr algn="l" rtl="0">
              <a:spcBef>
                <a:spcPts val="300"/>
              </a:spcBef>
            </a:pPr>
            <a:r>
              <a:rPr lang="zh-CN" b="0" i="0" u="none" baseline="0"/>
              <a:t>将受伤肢体尽可能抬高 </a:t>
            </a:r>
          </a:p>
          <a:p>
            <a:pPr algn="l" rtl="0">
              <a:spcBef>
                <a:spcPts val="300"/>
              </a:spcBef>
            </a:pPr>
            <a:r>
              <a:rPr lang="zh-CN" b="0" i="0" u="none" baseline="0"/>
              <a:t>将皮带从搭扣中拉出 </a:t>
            </a:r>
          </a:p>
          <a:p>
            <a:pPr algn="l" rtl="0">
              <a:spcBef>
                <a:spcPts val="300"/>
              </a:spcBef>
            </a:pPr>
            <a:r>
              <a:rPr lang="zh-CN" b="0" i="0" u="none" baseline="0"/>
              <a:t>转动并收紧拉杆，直至失血被止住/明显减缓 </a:t>
            </a:r>
          </a:p>
          <a:p>
            <a:pPr algn="l" rtl="0">
              <a:spcBef>
                <a:spcPts val="300"/>
              </a:spcBef>
            </a:pPr>
            <a:r>
              <a:rPr lang="zh-CN" b="0" i="0" u="none" baseline="0"/>
              <a:t>固定拉杆 </a:t>
            </a:r>
          </a:p>
          <a:p>
            <a:pPr algn="l" rtl="0">
              <a:spcBef>
                <a:spcPts val="300"/>
              </a:spcBef>
            </a:pPr>
            <a:r>
              <a:rPr lang="zh-CN" b="0" i="0" u="none" baseline="0"/>
              <a:t>如果仍在失血，使用第二条止血带 </a:t>
            </a:r>
          </a:p>
          <a:p>
            <a:pPr algn="l" rtl="0">
              <a:spcBef>
                <a:spcPts val="300"/>
              </a:spcBef>
            </a:pPr>
            <a:r>
              <a:rPr lang="zh-CN" b="0" i="0" u="none" baseline="0"/>
              <a:t>请将止血带留在原处，直至急救服务人员 (EMS) 接手 </a:t>
            </a:r>
          </a:p>
        </p:txBody>
      </p:sp>
      <p:sp>
        <p:nvSpPr>
          <p:cNvPr id="3" name="Title 2">
            <a:extLst>
              <a:ext uri="{FF2B5EF4-FFF2-40B4-BE49-F238E27FC236}">
                <a16:creationId xmlns:a16="http://schemas.microsoft.com/office/drawing/2014/main" id="{007C5E6A-42DD-41C5-990D-9ABC92FD3044}"/>
              </a:ext>
            </a:extLst>
          </p:cNvPr>
          <p:cNvSpPr>
            <a:spLocks noGrp="1"/>
          </p:cNvSpPr>
          <p:nvPr>
            <p:ph type="title"/>
          </p:nvPr>
        </p:nvSpPr>
        <p:spPr>
          <a:xfrm>
            <a:off x="315142" y="320678"/>
            <a:ext cx="5806851" cy="1017672"/>
          </a:xfrm>
        </p:spPr>
        <p:txBody>
          <a:bodyPr>
            <a:normAutofit/>
          </a:bodyPr>
          <a:lstStyle/>
          <a:p>
            <a:pPr algn="l" rtl="0"/>
            <a:r>
              <a:rPr lang="zh-CN" b="1" i="1" u="none" baseline="0"/>
              <a:t>控制失血：止血带</a:t>
            </a:r>
          </a:p>
        </p:txBody>
      </p:sp>
      <p:sp>
        <p:nvSpPr>
          <p:cNvPr id="4" name="Text Placeholder 3">
            <a:extLst>
              <a:ext uri="{FF2B5EF4-FFF2-40B4-BE49-F238E27FC236}">
                <a16:creationId xmlns:a16="http://schemas.microsoft.com/office/drawing/2014/main" id="{EEFC2C88-3B34-461D-AD54-178616E2B6BE}"/>
              </a:ext>
            </a:extLst>
          </p:cNvPr>
          <p:cNvSpPr>
            <a:spLocks noGrp="1"/>
          </p:cNvSpPr>
          <p:nvPr>
            <p:ph type="body" sz="quarter" idx="10"/>
          </p:nvPr>
        </p:nvSpPr>
        <p:spPr>
          <a:xfrm>
            <a:off x="1429787" y="6379424"/>
            <a:ext cx="4628113"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F96AAADF-65BD-458E-AA41-829A0A87DC70}"/>
              </a:ext>
            </a:extLst>
          </p:cNvPr>
          <p:cNvSpPr>
            <a:spLocks noGrp="1"/>
          </p:cNvSpPr>
          <p:nvPr>
            <p:ph type="body" sz="quarter" idx="11"/>
          </p:nvPr>
        </p:nvSpPr>
        <p:spPr/>
        <p:txBody>
          <a:bodyPr/>
          <a:lstStyle/>
          <a:p>
            <a:pPr algn="r" rtl="0"/>
            <a:r>
              <a:rPr lang="zh-CN" b="0" i="0" u="none" baseline="0"/>
              <a:t>3-10</a:t>
            </a:r>
          </a:p>
        </p:txBody>
      </p:sp>
      <p:sp>
        <p:nvSpPr>
          <p:cNvPr id="6" name="Content Placeholder 5">
            <a:extLst>
              <a:ext uri="{FF2B5EF4-FFF2-40B4-BE49-F238E27FC236}">
                <a16:creationId xmlns:a16="http://schemas.microsoft.com/office/drawing/2014/main" id="{29A3D3E8-0C3F-468B-9623-4B544E60ACD9}"/>
              </a:ext>
            </a:extLst>
          </p:cNvPr>
          <p:cNvSpPr>
            <a:spLocks noGrp="1"/>
          </p:cNvSpPr>
          <p:nvPr>
            <p:ph sz="quarter" idx="12"/>
          </p:nvPr>
        </p:nvSpPr>
        <p:spPr/>
        <p:txBody>
          <a:bodyPr/>
          <a:lstStyle/>
          <a:p>
            <a:pPr rtl="0"/>
            <a:r>
              <a:rPr lang="zh-CN" b="0" i="0" u="none" baseline="0"/>
              <a:t>PM 3-4</a:t>
            </a:r>
          </a:p>
        </p:txBody>
      </p:sp>
      <p:pic>
        <p:nvPicPr>
          <p:cNvPr id="7" name="Picture 6" descr="图片：控制失血的设备止血带。">
            <a:extLst>
              <a:ext uri="{FF2B5EF4-FFF2-40B4-BE49-F238E27FC236}">
                <a16:creationId xmlns:a16="http://schemas.microsoft.com/office/drawing/2014/main" id="{1230848C-94B2-48A3-9316-798FC42695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1658" y="2140927"/>
            <a:ext cx="3390412" cy="27739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052202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04BAB1-2B7A-4455-8096-36A9B4BD25DE}"/>
              </a:ext>
            </a:extLst>
          </p:cNvPr>
          <p:cNvSpPr>
            <a:spLocks noGrp="1"/>
          </p:cNvSpPr>
          <p:nvPr>
            <p:ph idx="1"/>
          </p:nvPr>
        </p:nvSpPr>
        <p:spPr>
          <a:xfrm>
            <a:off x="315142" y="1521229"/>
            <a:ext cx="6132658" cy="4781145"/>
          </a:xfrm>
        </p:spPr>
        <p:txBody>
          <a:bodyPr/>
          <a:lstStyle/>
          <a:p>
            <a:pPr algn="l" rtl="0"/>
            <a:r>
              <a:rPr lang="zh-CN" b="0" i="0" u="none" baseline="0" dirty="0"/>
              <a:t>休克通常很难被诊断 </a:t>
            </a:r>
          </a:p>
          <a:p>
            <a:pPr algn="l" rtl="0"/>
            <a:r>
              <a:rPr lang="zh-CN" b="0" i="0" u="none" baseline="0" dirty="0"/>
              <a:t>休克的主要迹象：</a:t>
            </a:r>
          </a:p>
          <a:p>
            <a:pPr lvl="1" algn="l" rtl="0"/>
            <a:r>
              <a:rPr lang="zh-CN" sz="2000" b="0" i="0" u="none" baseline="0" dirty="0"/>
              <a:t>呼吸迅速且较浅</a:t>
            </a:r>
          </a:p>
          <a:p>
            <a:pPr lvl="1" algn="l" rtl="0"/>
            <a:r>
              <a:rPr lang="zh-CN" sz="2000" b="0" i="0" u="none" baseline="0" dirty="0"/>
              <a:t>毛细血管回血时间超过两秒钟</a:t>
            </a:r>
          </a:p>
          <a:p>
            <a:pPr lvl="1" algn="l" rtl="0"/>
            <a:r>
              <a:rPr lang="zh-CN" sz="2000" b="0" i="0" u="none" baseline="0" dirty="0"/>
              <a:t>无法做到简单指示，例如“请捏紧我的手” </a:t>
            </a:r>
          </a:p>
          <a:p>
            <a:pPr algn="l" rtl="0"/>
            <a:r>
              <a:rPr lang="zh-CN" b="0" i="0" u="none" baseline="0" dirty="0"/>
              <a:t>休克的症状很容易被忽略请密切关注您的患者</a:t>
            </a:r>
          </a:p>
          <a:p>
            <a:pPr lvl="1" algn="l" rtl="0"/>
            <a:endParaRPr lang="zh-CN" dirty="0"/>
          </a:p>
          <a:p>
            <a:endParaRPr lang="zh-CN" dirty="0"/>
          </a:p>
        </p:txBody>
      </p:sp>
      <p:sp>
        <p:nvSpPr>
          <p:cNvPr id="3" name="Title 2">
            <a:extLst>
              <a:ext uri="{FF2B5EF4-FFF2-40B4-BE49-F238E27FC236}">
                <a16:creationId xmlns:a16="http://schemas.microsoft.com/office/drawing/2014/main" id="{D23E98C0-A8B4-4645-ABEA-CB620916CABE}"/>
              </a:ext>
            </a:extLst>
          </p:cNvPr>
          <p:cNvSpPr>
            <a:spLocks noGrp="1"/>
          </p:cNvSpPr>
          <p:nvPr>
            <p:ph type="title"/>
          </p:nvPr>
        </p:nvSpPr>
        <p:spPr>
          <a:xfrm>
            <a:off x="315142" y="320678"/>
            <a:ext cx="5806851" cy="1017672"/>
          </a:xfrm>
        </p:spPr>
        <p:txBody>
          <a:bodyPr/>
          <a:lstStyle/>
          <a:p>
            <a:pPr algn="l" rtl="0"/>
            <a:r>
              <a:rPr lang="zh-CN" b="1" i="1" u="none" baseline="0"/>
              <a:t>休克</a:t>
            </a:r>
          </a:p>
        </p:txBody>
      </p:sp>
      <p:sp>
        <p:nvSpPr>
          <p:cNvPr id="4" name="Text Placeholder 3">
            <a:extLst>
              <a:ext uri="{FF2B5EF4-FFF2-40B4-BE49-F238E27FC236}">
                <a16:creationId xmlns:a16="http://schemas.microsoft.com/office/drawing/2014/main" id="{DE2064EA-3056-44C7-81CE-1B313C1B4E6F}"/>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4A51AA6F-9E89-408E-80B3-12A553178BF5}"/>
              </a:ext>
            </a:extLst>
          </p:cNvPr>
          <p:cNvSpPr>
            <a:spLocks noGrp="1"/>
          </p:cNvSpPr>
          <p:nvPr>
            <p:ph type="body" sz="quarter" idx="11"/>
          </p:nvPr>
        </p:nvSpPr>
        <p:spPr/>
        <p:txBody>
          <a:bodyPr/>
          <a:lstStyle/>
          <a:p>
            <a:pPr algn="r" rtl="0"/>
            <a:r>
              <a:rPr lang="zh-CN" b="0" i="0" u="none" baseline="0"/>
              <a:t>3-11</a:t>
            </a:r>
          </a:p>
        </p:txBody>
      </p:sp>
      <p:sp>
        <p:nvSpPr>
          <p:cNvPr id="10" name="Content Placeholder 9">
            <a:extLst>
              <a:ext uri="{FF2B5EF4-FFF2-40B4-BE49-F238E27FC236}">
                <a16:creationId xmlns:a16="http://schemas.microsoft.com/office/drawing/2014/main" id="{81D53FF0-0A9E-4340-9052-4DF67C348A7A}"/>
              </a:ext>
            </a:extLst>
          </p:cNvPr>
          <p:cNvSpPr>
            <a:spLocks noGrp="1"/>
          </p:cNvSpPr>
          <p:nvPr>
            <p:ph sz="quarter" idx="12"/>
          </p:nvPr>
        </p:nvSpPr>
        <p:spPr/>
        <p:txBody>
          <a:bodyPr/>
          <a:lstStyle/>
          <a:p>
            <a:pPr rtl="0"/>
            <a:r>
              <a:rPr lang="zh-CN" b="0" i="0" u="none" baseline="0"/>
              <a:t>PM 3-5</a:t>
            </a:r>
          </a:p>
        </p:txBody>
      </p:sp>
      <p:pic>
        <p:nvPicPr>
          <p:cNvPr id="6" name="Picture 5" descr="图片展示了一名患者躺在医院轮床上，两名医生和一名护士随床奔跑。">
            <a:extLst>
              <a:ext uri="{FF2B5EF4-FFF2-40B4-BE49-F238E27FC236}">
                <a16:creationId xmlns:a16="http://schemas.microsoft.com/office/drawing/2014/main" id="{45A131BF-714D-40D1-940A-17608BDF4EC8}"/>
              </a:ext>
            </a:extLst>
          </p:cNvPr>
          <p:cNvPicPr>
            <a:picLocks noChangeAspect="1"/>
          </p:cNvPicPr>
          <p:nvPr/>
        </p:nvPicPr>
        <p:blipFill>
          <a:blip r:embed="rId2"/>
          <a:stretch>
            <a:fillRect/>
          </a:stretch>
        </p:blipFill>
        <p:spPr>
          <a:xfrm>
            <a:off x="6430376" y="2004754"/>
            <a:ext cx="2381058" cy="3537699"/>
          </a:xfrm>
          <a:prstGeom prst="rect">
            <a:avLst/>
          </a:prstGeom>
        </p:spPr>
      </p:pic>
    </p:spTree>
    <p:extLst>
      <p:ext uri="{BB962C8B-B14F-4D97-AF65-F5344CB8AC3E}">
        <p14:creationId xmlns:p14="http://schemas.microsoft.com/office/powerpoint/2010/main" val="20168214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449E53-B06C-49FA-AB1F-8549E06DA380}"/>
              </a:ext>
            </a:extLst>
          </p:cNvPr>
          <p:cNvSpPr>
            <a:spLocks noGrp="1"/>
          </p:cNvSpPr>
          <p:nvPr>
            <p:ph idx="1"/>
          </p:nvPr>
        </p:nvSpPr>
        <p:spPr/>
        <p:txBody>
          <a:bodyPr/>
          <a:lstStyle/>
          <a:p>
            <a:pPr algn="l" rtl="0"/>
            <a:r>
              <a:rPr lang="zh-CN" b="0" i="0" u="none" baseline="0"/>
              <a:t>保持患者身体暖和</a:t>
            </a:r>
          </a:p>
          <a:p>
            <a:pPr lvl="1" algn="l" rtl="0"/>
            <a:r>
              <a:rPr lang="zh-CN" b="0" i="0" u="none" baseline="0"/>
              <a:t>移除湿衣服</a:t>
            </a:r>
          </a:p>
          <a:p>
            <a:pPr lvl="1" algn="l" rtl="0"/>
            <a:r>
              <a:rPr lang="zh-CN" b="0" i="0" u="none" baseline="0"/>
              <a:t>在患者和地面之间放置一些物品（例如：纸板、大衣和毛毯）</a:t>
            </a:r>
          </a:p>
          <a:p>
            <a:pPr lvl="1" algn="l" rtl="0"/>
            <a:r>
              <a:rPr lang="zh-CN" b="0" i="0" u="none" baseline="0"/>
              <a:t>使用干燥的物品将伤者包裹起来（例如：大衣、毛毯和 Mylar 应急毯）</a:t>
            </a:r>
          </a:p>
          <a:p>
            <a:pPr lvl="1" algn="l" rtl="0"/>
            <a:r>
              <a:rPr lang="zh-CN" b="0" i="0" u="none" baseline="0"/>
              <a:t>为患者挡风 </a:t>
            </a:r>
          </a:p>
        </p:txBody>
      </p:sp>
      <p:sp>
        <p:nvSpPr>
          <p:cNvPr id="3" name="Title 2">
            <a:extLst>
              <a:ext uri="{FF2B5EF4-FFF2-40B4-BE49-F238E27FC236}">
                <a16:creationId xmlns:a16="http://schemas.microsoft.com/office/drawing/2014/main" id="{AA11DD05-86E5-4AEF-A93F-CFE1427E195E}"/>
              </a:ext>
            </a:extLst>
          </p:cNvPr>
          <p:cNvSpPr>
            <a:spLocks noGrp="1"/>
          </p:cNvSpPr>
          <p:nvPr>
            <p:ph type="title"/>
          </p:nvPr>
        </p:nvSpPr>
        <p:spPr>
          <a:xfrm>
            <a:off x="315142" y="320678"/>
            <a:ext cx="5806851" cy="1017672"/>
          </a:xfrm>
        </p:spPr>
        <p:txBody>
          <a:bodyPr>
            <a:normAutofit/>
          </a:bodyPr>
          <a:lstStyle/>
          <a:p>
            <a:pPr algn="l" rtl="0"/>
            <a:r>
              <a:rPr lang="zh-CN" b="1" i="1" u="none" baseline="0"/>
              <a:t>维持体温</a:t>
            </a:r>
          </a:p>
        </p:txBody>
      </p:sp>
      <p:sp>
        <p:nvSpPr>
          <p:cNvPr id="4" name="Text Placeholder 3">
            <a:extLst>
              <a:ext uri="{FF2B5EF4-FFF2-40B4-BE49-F238E27FC236}">
                <a16:creationId xmlns:a16="http://schemas.microsoft.com/office/drawing/2014/main" id="{4548552C-17EF-4595-AB41-FA0B35C9B676}"/>
              </a:ext>
            </a:extLst>
          </p:cNvPr>
          <p:cNvSpPr>
            <a:spLocks noGrp="1"/>
          </p:cNvSpPr>
          <p:nvPr>
            <p:ph type="body" sz="quarter" idx="10"/>
          </p:nvPr>
        </p:nvSpPr>
        <p:spPr>
          <a:xfrm>
            <a:off x="1429787" y="6385716"/>
            <a:ext cx="4619321"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CCCF93EB-E85C-410E-82B8-1EFA09A3168A}"/>
              </a:ext>
            </a:extLst>
          </p:cNvPr>
          <p:cNvSpPr>
            <a:spLocks noGrp="1"/>
          </p:cNvSpPr>
          <p:nvPr>
            <p:ph type="body" sz="quarter" idx="11"/>
          </p:nvPr>
        </p:nvSpPr>
        <p:spPr/>
        <p:txBody>
          <a:bodyPr/>
          <a:lstStyle/>
          <a:p>
            <a:pPr algn="r" rtl="0"/>
            <a:r>
              <a:rPr lang="zh-CN" b="0" i="0" u="none" baseline="0"/>
              <a:t>3-12</a:t>
            </a:r>
          </a:p>
        </p:txBody>
      </p:sp>
      <p:sp>
        <p:nvSpPr>
          <p:cNvPr id="6" name="Content Placeholder 5">
            <a:extLst>
              <a:ext uri="{FF2B5EF4-FFF2-40B4-BE49-F238E27FC236}">
                <a16:creationId xmlns:a16="http://schemas.microsoft.com/office/drawing/2014/main" id="{8AB409AF-E61A-4E79-B417-AE934B20A000}"/>
              </a:ext>
            </a:extLst>
          </p:cNvPr>
          <p:cNvSpPr>
            <a:spLocks noGrp="1"/>
          </p:cNvSpPr>
          <p:nvPr>
            <p:ph sz="quarter" idx="12"/>
          </p:nvPr>
        </p:nvSpPr>
        <p:spPr/>
        <p:txBody>
          <a:bodyPr/>
          <a:lstStyle/>
          <a:p>
            <a:pPr rtl="0"/>
            <a:r>
              <a:rPr lang="zh-CN" b="0" i="0" u="none" baseline="0"/>
              <a:t>PM 3-5</a:t>
            </a:r>
          </a:p>
        </p:txBody>
      </p:sp>
    </p:spTree>
    <p:extLst>
      <p:ext uri="{BB962C8B-B14F-4D97-AF65-F5344CB8AC3E}">
        <p14:creationId xmlns:p14="http://schemas.microsoft.com/office/powerpoint/2010/main" val="7069656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47EFAB1-A52E-42AD-AC0E-76398BD9846D}"/>
              </a:ext>
            </a:extLst>
          </p:cNvPr>
          <p:cNvSpPr>
            <a:spLocks noGrp="1"/>
          </p:cNvSpPr>
          <p:nvPr>
            <p:ph idx="1"/>
          </p:nvPr>
        </p:nvSpPr>
        <p:spPr/>
        <p:txBody>
          <a:bodyPr/>
          <a:lstStyle/>
          <a:p>
            <a:pPr algn="l" rtl="0"/>
            <a:r>
              <a:rPr lang="zh-CN" b="0" i="0" u="none" baseline="0"/>
              <a:t>将学员们分成两人一组，指定一人充当患者，另一人则充当救援者 </a:t>
            </a:r>
          </a:p>
          <a:p>
            <a:pPr algn="l" rtl="0">
              <a:spcBef>
                <a:spcPts val="300"/>
              </a:spcBef>
            </a:pPr>
            <a:r>
              <a:rPr lang="zh-CN" b="0" i="0" u="none" baseline="0"/>
              <a:t>假设病患在右前臂手肘下方受伤，按照该情况做出响应 </a:t>
            </a:r>
          </a:p>
          <a:p>
            <a:pPr algn="l" rtl="0">
              <a:spcBef>
                <a:spcPts val="300"/>
              </a:spcBef>
            </a:pPr>
            <a:r>
              <a:rPr lang="zh-CN" b="0" i="0" u="none" baseline="0"/>
              <a:t>使用按压绷带或止血带（若有） </a:t>
            </a:r>
          </a:p>
          <a:p>
            <a:pPr algn="l" rtl="0">
              <a:spcBef>
                <a:spcPts val="300"/>
              </a:spcBef>
            </a:pPr>
            <a:r>
              <a:rPr lang="zh-CN" b="0" i="0" u="none" baseline="0"/>
              <a:t>重复该流程两次 </a:t>
            </a:r>
          </a:p>
          <a:p>
            <a:pPr algn="l" rtl="0">
              <a:spcBef>
                <a:spcPts val="300"/>
              </a:spcBef>
            </a:pPr>
            <a:r>
              <a:rPr lang="zh-CN" b="0" i="0" u="none" baseline="0"/>
              <a:t>然后对换角色，让新的救援者完成上述步骤 </a:t>
            </a:r>
          </a:p>
        </p:txBody>
      </p:sp>
      <p:sp>
        <p:nvSpPr>
          <p:cNvPr id="3" name="Title 2">
            <a:extLst>
              <a:ext uri="{FF2B5EF4-FFF2-40B4-BE49-F238E27FC236}">
                <a16:creationId xmlns:a16="http://schemas.microsoft.com/office/drawing/2014/main" id="{EDF03803-3253-467E-9631-ADC1BAA940A8}"/>
              </a:ext>
            </a:extLst>
          </p:cNvPr>
          <p:cNvSpPr>
            <a:spLocks noGrp="1"/>
          </p:cNvSpPr>
          <p:nvPr>
            <p:ph type="title"/>
          </p:nvPr>
        </p:nvSpPr>
        <p:spPr>
          <a:xfrm>
            <a:off x="315142" y="320678"/>
            <a:ext cx="5806851" cy="1017672"/>
          </a:xfrm>
        </p:spPr>
        <p:txBody>
          <a:bodyPr/>
          <a:lstStyle/>
          <a:p>
            <a:pPr algn="l" rtl="0"/>
            <a:r>
              <a:rPr lang="zh-CN" b="1" i="1" u="none" baseline="0"/>
              <a:t>练习 3.1</a:t>
            </a:r>
          </a:p>
        </p:txBody>
      </p:sp>
      <p:sp>
        <p:nvSpPr>
          <p:cNvPr id="7" name="Text Placeholder 6">
            <a:extLst>
              <a:ext uri="{FF2B5EF4-FFF2-40B4-BE49-F238E27FC236}">
                <a16:creationId xmlns:a16="http://schemas.microsoft.com/office/drawing/2014/main" id="{E368203E-DB97-4B43-AC76-AB912F9CEA69}"/>
              </a:ext>
            </a:extLst>
          </p:cNvPr>
          <p:cNvSpPr>
            <a:spLocks noGrp="1"/>
          </p:cNvSpPr>
          <p:nvPr>
            <p:ph type="body" sz="quarter" idx="10"/>
          </p:nvPr>
        </p:nvSpPr>
        <p:spPr>
          <a:xfrm>
            <a:off x="1429787" y="6385716"/>
            <a:ext cx="4610528" cy="303212"/>
          </a:xfrm>
        </p:spPr>
        <p:txBody>
          <a:bodyPr/>
          <a:lstStyle/>
          <a:p>
            <a:pPr algn="l" rtl="0"/>
            <a:r>
              <a:rPr lang="zh-CN" b="0" i="0" u="none" baseline="0"/>
              <a:t>社区紧急响应小组 (CERT) 基础培训第 3 单元：灾难医疗行动——第 1 部分</a:t>
            </a:r>
          </a:p>
        </p:txBody>
      </p:sp>
      <p:sp>
        <p:nvSpPr>
          <p:cNvPr id="8" name="Text Placeholder 7">
            <a:extLst>
              <a:ext uri="{FF2B5EF4-FFF2-40B4-BE49-F238E27FC236}">
                <a16:creationId xmlns:a16="http://schemas.microsoft.com/office/drawing/2014/main" id="{0CAA0969-CE22-4EA5-85F9-29AC03F29384}"/>
              </a:ext>
            </a:extLst>
          </p:cNvPr>
          <p:cNvSpPr>
            <a:spLocks noGrp="1"/>
          </p:cNvSpPr>
          <p:nvPr>
            <p:ph type="body" sz="quarter" idx="11"/>
          </p:nvPr>
        </p:nvSpPr>
        <p:spPr/>
        <p:txBody>
          <a:bodyPr/>
          <a:lstStyle/>
          <a:p>
            <a:pPr algn="r" rtl="0"/>
            <a:r>
              <a:rPr lang="zh-CN" b="0" i="0" u="none" baseline="0"/>
              <a:t>3-13</a:t>
            </a:r>
          </a:p>
        </p:txBody>
      </p:sp>
      <p:sp>
        <p:nvSpPr>
          <p:cNvPr id="2" name="Content Placeholder 1">
            <a:extLst>
              <a:ext uri="{FF2B5EF4-FFF2-40B4-BE49-F238E27FC236}">
                <a16:creationId xmlns:a16="http://schemas.microsoft.com/office/drawing/2014/main" id="{DBC51582-4F2F-4E9D-8E0D-1A4187735EF4}"/>
              </a:ext>
            </a:extLst>
          </p:cNvPr>
          <p:cNvSpPr>
            <a:spLocks noGrp="1"/>
          </p:cNvSpPr>
          <p:nvPr>
            <p:ph sz="quarter" idx="12"/>
          </p:nvPr>
        </p:nvSpPr>
        <p:spPr/>
        <p:txBody>
          <a:bodyPr/>
          <a:lstStyle/>
          <a:p>
            <a:pPr rtl="0"/>
            <a:r>
              <a:rPr lang="zh-CN" b="0" i="0" u="none" baseline="0"/>
              <a:t>PM 3-6</a:t>
            </a:r>
          </a:p>
        </p:txBody>
      </p:sp>
    </p:spTree>
    <p:extLst>
      <p:ext uri="{BB962C8B-B14F-4D97-AF65-F5344CB8AC3E}">
        <p14:creationId xmlns:p14="http://schemas.microsoft.com/office/powerpoint/2010/main" val="10975146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D72ADB-6B08-47D9-B1FB-DDEEA23BEC14}"/>
              </a:ext>
            </a:extLst>
          </p:cNvPr>
          <p:cNvSpPr>
            <a:spLocks noGrp="1"/>
          </p:cNvSpPr>
          <p:nvPr>
            <p:ph type="title"/>
          </p:nvPr>
        </p:nvSpPr>
        <p:spPr>
          <a:xfrm>
            <a:off x="315142" y="320678"/>
            <a:ext cx="5806851" cy="1017672"/>
          </a:xfrm>
        </p:spPr>
        <p:txBody>
          <a:bodyPr/>
          <a:lstStyle/>
          <a:p>
            <a:pPr algn="l" rtl="0"/>
            <a:r>
              <a:rPr lang="zh-CN" b="1" i="1" u="none" baseline="0"/>
              <a:t>打开气道</a:t>
            </a:r>
          </a:p>
        </p:txBody>
      </p:sp>
      <p:sp>
        <p:nvSpPr>
          <p:cNvPr id="4" name="Text Placeholder 3">
            <a:extLst>
              <a:ext uri="{FF2B5EF4-FFF2-40B4-BE49-F238E27FC236}">
                <a16:creationId xmlns:a16="http://schemas.microsoft.com/office/drawing/2014/main" id="{F8A605D2-A5EC-4020-8370-2A289ADCC780}"/>
              </a:ext>
            </a:extLst>
          </p:cNvPr>
          <p:cNvSpPr>
            <a:spLocks noGrp="1"/>
          </p:cNvSpPr>
          <p:nvPr>
            <p:ph type="body" sz="quarter" idx="10"/>
          </p:nvPr>
        </p:nvSpPr>
        <p:spPr>
          <a:xfrm>
            <a:off x="1429787" y="6385716"/>
            <a:ext cx="4653037"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845F9E89-680B-417C-BCAB-551EC6A977D0}"/>
              </a:ext>
            </a:extLst>
          </p:cNvPr>
          <p:cNvSpPr>
            <a:spLocks noGrp="1"/>
          </p:cNvSpPr>
          <p:nvPr>
            <p:ph type="body" sz="quarter" idx="11"/>
          </p:nvPr>
        </p:nvSpPr>
        <p:spPr/>
        <p:txBody>
          <a:bodyPr/>
          <a:lstStyle/>
          <a:p>
            <a:pPr algn="r" rtl="0"/>
            <a:r>
              <a:rPr lang="zh-CN" b="0" i="0" u="none" baseline="0"/>
              <a:t>3-14</a:t>
            </a:r>
          </a:p>
        </p:txBody>
      </p:sp>
      <p:sp>
        <p:nvSpPr>
          <p:cNvPr id="6" name="Content Placeholder 5">
            <a:extLst>
              <a:ext uri="{FF2B5EF4-FFF2-40B4-BE49-F238E27FC236}">
                <a16:creationId xmlns:a16="http://schemas.microsoft.com/office/drawing/2014/main" id="{722AF0B3-C4F1-4346-9EC4-960C0D2C064C}"/>
              </a:ext>
            </a:extLst>
          </p:cNvPr>
          <p:cNvSpPr>
            <a:spLocks noGrp="1"/>
          </p:cNvSpPr>
          <p:nvPr>
            <p:ph sz="quarter" idx="12"/>
          </p:nvPr>
        </p:nvSpPr>
        <p:spPr/>
        <p:txBody>
          <a:bodyPr/>
          <a:lstStyle/>
          <a:p>
            <a:pPr rtl="0"/>
            <a:r>
              <a:rPr lang="zh-CN" b="0" i="0" u="none" baseline="0"/>
              <a:t>PM 3-6</a:t>
            </a:r>
          </a:p>
        </p:txBody>
      </p:sp>
      <p:pic>
        <p:nvPicPr>
          <p:cNvPr id="8" name="Picture 7" descr="打开气道。图片展示了人体呼吸系统。并标明了鼻腔、会厌、咽、喉、气管、支气管、右肺、横膈膜、胸膜腔和左肺。">
            <a:extLst>
              <a:ext uri="{FF2B5EF4-FFF2-40B4-BE49-F238E27FC236}">
                <a16:creationId xmlns:a16="http://schemas.microsoft.com/office/drawing/2014/main" id="{20DC7CEC-7DA9-4F03-993D-A336D2ABDD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0125" y="1661746"/>
            <a:ext cx="4643750" cy="4206020"/>
          </a:xfrm>
          <a:prstGeom prst="rect">
            <a:avLst/>
          </a:prstGeom>
        </p:spPr>
      </p:pic>
    </p:spTree>
    <p:extLst>
      <p:ext uri="{BB962C8B-B14F-4D97-AF65-F5344CB8AC3E}">
        <p14:creationId xmlns:p14="http://schemas.microsoft.com/office/powerpoint/2010/main" val="18560711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720202-CFB9-4540-A2BA-672101412159}"/>
              </a:ext>
            </a:extLst>
          </p:cNvPr>
          <p:cNvSpPr>
            <a:spLocks noGrp="1"/>
          </p:cNvSpPr>
          <p:nvPr>
            <p:ph type="title"/>
          </p:nvPr>
        </p:nvSpPr>
        <p:spPr>
          <a:xfrm>
            <a:off x="315142" y="320678"/>
            <a:ext cx="5806851" cy="1017672"/>
          </a:xfrm>
        </p:spPr>
        <p:txBody>
          <a:bodyPr>
            <a:normAutofit/>
          </a:bodyPr>
          <a:lstStyle/>
          <a:p>
            <a:pPr algn="l" rtl="0"/>
            <a:r>
              <a:rPr lang="zh-CN" b="1" i="1" u="none" baseline="0"/>
              <a:t>开放的气道和阻塞的气道</a:t>
            </a:r>
          </a:p>
        </p:txBody>
      </p:sp>
      <p:sp>
        <p:nvSpPr>
          <p:cNvPr id="4" name="Text Placeholder 3">
            <a:extLst>
              <a:ext uri="{FF2B5EF4-FFF2-40B4-BE49-F238E27FC236}">
                <a16:creationId xmlns:a16="http://schemas.microsoft.com/office/drawing/2014/main" id="{73F6CB2A-4809-49DC-A9BE-5A3A95B5F7D3}"/>
              </a:ext>
            </a:extLst>
          </p:cNvPr>
          <p:cNvSpPr>
            <a:spLocks noGrp="1"/>
          </p:cNvSpPr>
          <p:nvPr>
            <p:ph type="body" sz="quarter" idx="10"/>
          </p:nvPr>
        </p:nvSpPr>
        <p:spPr>
          <a:xfrm>
            <a:off x="1429787" y="6385716"/>
            <a:ext cx="4610528"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48D9774C-7AA1-4EF6-BCD0-0F1517A23A2B}"/>
              </a:ext>
            </a:extLst>
          </p:cNvPr>
          <p:cNvSpPr>
            <a:spLocks noGrp="1"/>
          </p:cNvSpPr>
          <p:nvPr>
            <p:ph type="body" sz="quarter" idx="11"/>
          </p:nvPr>
        </p:nvSpPr>
        <p:spPr/>
        <p:txBody>
          <a:bodyPr/>
          <a:lstStyle/>
          <a:p>
            <a:pPr algn="r" rtl="0"/>
            <a:r>
              <a:rPr lang="zh-CN" b="0" i="0" u="none" baseline="0"/>
              <a:t>3-15</a:t>
            </a:r>
          </a:p>
        </p:txBody>
      </p:sp>
      <p:sp>
        <p:nvSpPr>
          <p:cNvPr id="6" name="Content Placeholder 5">
            <a:extLst>
              <a:ext uri="{FF2B5EF4-FFF2-40B4-BE49-F238E27FC236}">
                <a16:creationId xmlns:a16="http://schemas.microsoft.com/office/drawing/2014/main" id="{5BE303CA-72BE-4817-86EB-65279D6A86C7}"/>
              </a:ext>
            </a:extLst>
          </p:cNvPr>
          <p:cNvSpPr>
            <a:spLocks noGrp="1"/>
          </p:cNvSpPr>
          <p:nvPr>
            <p:ph sz="quarter" idx="12"/>
          </p:nvPr>
        </p:nvSpPr>
        <p:spPr/>
        <p:txBody>
          <a:bodyPr/>
          <a:lstStyle/>
          <a:p>
            <a:pPr rtl="0"/>
            <a:r>
              <a:rPr lang="zh-CN" b="0" i="0" u="none" baseline="0"/>
              <a:t>PM 3-6</a:t>
            </a:r>
          </a:p>
        </p:txBody>
      </p:sp>
      <p:pic>
        <p:nvPicPr>
          <p:cNvPr id="7" name="Picture 6" descr="开放的气道和阻塞的气道。第一张图片展示了人体头部，并标明了舌头和开放的气道。第二张图片展示了人体头部，并标明了舌头和阻塞的气道。">
            <a:extLst>
              <a:ext uri="{FF2B5EF4-FFF2-40B4-BE49-F238E27FC236}">
                <a16:creationId xmlns:a16="http://schemas.microsoft.com/office/drawing/2014/main" id="{02028513-FFEA-49F2-9B9E-16E5197B1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4231" y="1601718"/>
            <a:ext cx="3635537" cy="4520629"/>
          </a:xfrm>
          <a:prstGeom prst="rect">
            <a:avLst/>
          </a:prstGeom>
        </p:spPr>
      </p:pic>
    </p:spTree>
    <p:extLst>
      <p:ext uri="{BB962C8B-B14F-4D97-AF65-F5344CB8AC3E}">
        <p14:creationId xmlns:p14="http://schemas.microsoft.com/office/powerpoint/2010/main" val="3872144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389A68-9C4A-4FE2-A55A-8C429BF90E92}"/>
              </a:ext>
            </a:extLst>
          </p:cNvPr>
          <p:cNvSpPr>
            <a:spLocks noGrp="1"/>
          </p:cNvSpPr>
          <p:nvPr>
            <p:ph idx="1"/>
          </p:nvPr>
        </p:nvSpPr>
        <p:spPr/>
        <p:txBody>
          <a:bodyPr/>
          <a:lstStyle/>
          <a:p>
            <a:pPr algn="l" rtl="0"/>
            <a:r>
              <a:rPr lang="zh-CN" b="0" i="0" u="none" baseline="0"/>
              <a:t>政府有责任：</a:t>
            </a:r>
          </a:p>
          <a:p>
            <a:pPr lvl="1" algn="l" rtl="0"/>
            <a:r>
              <a:rPr lang="zh-CN" b="0" i="0" u="none" baseline="0"/>
              <a:t>编制、测试和改进应急计划</a:t>
            </a:r>
          </a:p>
          <a:p>
            <a:pPr lvl="1" algn="l" rtl="0"/>
            <a:r>
              <a:rPr lang="zh-CN" b="0" i="0" u="none" baseline="0"/>
              <a:t>确保紧急事件响应人员拥有足够的技能和资源</a:t>
            </a:r>
          </a:p>
          <a:p>
            <a:pPr lvl="1" algn="l" rtl="0"/>
            <a:r>
              <a:rPr lang="zh-CN" b="0" i="0" u="none" baseline="0"/>
              <a:t>提供保护和援助公民的服务 </a:t>
            </a:r>
          </a:p>
          <a:p>
            <a:endParaRPr lang="zh-CN" dirty="0"/>
          </a:p>
        </p:txBody>
      </p:sp>
      <p:sp>
        <p:nvSpPr>
          <p:cNvPr id="3" name="Title 2">
            <a:extLst>
              <a:ext uri="{FF2B5EF4-FFF2-40B4-BE49-F238E27FC236}">
                <a16:creationId xmlns:a16="http://schemas.microsoft.com/office/drawing/2014/main" id="{A97832D7-72AB-4C2A-9116-63DA697A1F08}"/>
              </a:ext>
            </a:extLst>
          </p:cNvPr>
          <p:cNvSpPr>
            <a:spLocks noGrp="1"/>
          </p:cNvSpPr>
          <p:nvPr>
            <p:ph type="title"/>
          </p:nvPr>
        </p:nvSpPr>
        <p:spPr>
          <a:xfrm>
            <a:off x="315142" y="320678"/>
            <a:ext cx="5806851" cy="1017672"/>
          </a:xfrm>
        </p:spPr>
        <p:txBody>
          <a:bodyPr/>
          <a:lstStyle/>
          <a:p>
            <a:pPr algn="l" rtl="0"/>
            <a:r>
              <a:rPr lang="zh-CN" b="1" i="1" u="none" baseline="0"/>
              <a:t>政府</a:t>
            </a:r>
          </a:p>
        </p:txBody>
      </p:sp>
      <p:sp>
        <p:nvSpPr>
          <p:cNvPr id="4" name="Text Placeholder 3">
            <a:extLst>
              <a:ext uri="{FF2B5EF4-FFF2-40B4-BE49-F238E27FC236}">
                <a16:creationId xmlns:a16="http://schemas.microsoft.com/office/drawing/2014/main" id="{BD865DCA-F2E7-45A8-8A55-531EC14B1FD7}"/>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55607557-7D2F-4D79-B2B4-74444FD119AA}"/>
              </a:ext>
            </a:extLst>
          </p:cNvPr>
          <p:cNvSpPr>
            <a:spLocks noGrp="1"/>
          </p:cNvSpPr>
          <p:nvPr>
            <p:ph type="body" sz="quarter" idx="11"/>
          </p:nvPr>
        </p:nvSpPr>
        <p:spPr/>
        <p:txBody>
          <a:bodyPr/>
          <a:lstStyle/>
          <a:p>
            <a:pPr algn="r" rtl="0"/>
            <a:r>
              <a:rPr lang="zh-CN" b="0" i="0" u="none" baseline="0"/>
              <a:t>1-6</a:t>
            </a:r>
          </a:p>
        </p:txBody>
      </p:sp>
      <p:sp>
        <p:nvSpPr>
          <p:cNvPr id="6" name="Content Placeholder 5">
            <a:extLst>
              <a:ext uri="{FF2B5EF4-FFF2-40B4-BE49-F238E27FC236}">
                <a16:creationId xmlns:a16="http://schemas.microsoft.com/office/drawing/2014/main" id="{5521BEE9-F88E-4698-ABCA-6F1A5BFEB8D1}"/>
              </a:ext>
            </a:extLst>
          </p:cNvPr>
          <p:cNvSpPr>
            <a:spLocks noGrp="1"/>
          </p:cNvSpPr>
          <p:nvPr>
            <p:ph sz="quarter" idx="12"/>
          </p:nvPr>
        </p:nvSpPr>
        <p:spPr/>
        <p:txBody>
          <a:bodyPr/>
          <a:lstStyle/>
          <a:p>
            <a:pPr rtl="0"/>
            <a:r>
              <a:rPr lang="zh-CN" b="0" i="0" u="none" baseline="0"/>
              <a:t>PM 1-3</a:t>
            </a:r>
          </a:p>
        </p:txBody>
      </p:sp>
    </p:spTree>
    <p:extLst>
      <p:ext uri="{BB962C8B-B14F-4D97-AF65-F5344CB8AC3E}">
        <p14:creationId xmlns:p14="http://schemas.microsoft.com/office/powerpoint/2010/main" val="37818237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F3792DA-F60E-4DC5-B979-C146D929753B}"/>
              </a:ext>
            </a:extLst>
          </p:cNvPr>
          <p:cNvSpPr>
            <a:spLocks noGrp="1"/>
          </p:cNvSpPr>
          <p:nvPr>
            <p:ph idx="1"/>
          </p:nvPr>
        </p:nvSpPr>
        <p:spPr/>
        <p:txBody>
          <a:bodyPr/>
          <a:lstStyle/>
          <a:p>
            <a:pPr algn="l" rtl="0"/>
            <a:r>
              <a:rPr lang="zh-CN" b="1" i="0" u="none" baseline="0"/>
              <a:t>当坐在抬高的平台上时</a:t>
            </a:r>
            <a:r>
              <a:rPr lang="zh-CN" b="0" i="0" u="none" baseline="0"/>
              <a:t>（例如：椅子、板凳）：保持两腿距离与肩同宽，将手肘或手放在膝盖上，身体稍微前倾 </a:t>
            </a:r>
          </a:p>
          <a:p>
            <a:pPr algn="l" rtl="0"/>
            <a:r>
              <a:rPr lang="zh-CN" b="1" i="0" u="none" baseline="0"/>
              <a:t>当站立时：</a:t>
            </a:r>
            <a:r>
              <a:rPr lang="zh-CN" b="0" i="0" u="none" baseline="0"/>
              <a:t>让两腿距离保持与肩同宽，手放在膝盖上两臂伸直，身体前倾，背部挺直 </a:t>
            </a:r>
          </a:p>
        </p:txBody>
      </p:sp>
      <p:sp>
        <p:nvSpPr>
          <p:cNvPr id="3" name="Title 2">
            <a:extLst>
              <a:ext uri="{FF2B5EF4-FFF2-40B4-BE49-F238E27FC236}">
                <a16:creationId xmlns:a16="http://schemas.microsoft.com/office/drawing/2014/main" id="{02296772-2D66-459B-8481-0A54263141DE}"/>
              </a:ext>
            </a:extLst>
          </p:cNvPr>
          <p:cNvSpPr>
            <a:spLocks noGrp="1"/>
          </p:cNvSpPr>
          <p:nvPr>
            <p:ph type="title"/>
          </p:nvPr>
        </p:nvSpPr>
        <p:spPr>
          <a:xfrm>
            <a:off x="315142" y="320678"/>
            <a:ext cx="5806851" cy="1017672"/>
          </a:xfrm>
        </p:spPr>
        <p:txBody>
          <a:bodyPr>
            <a:normAutofit fontScale="90000"/>
          </a:bodyPr>
          <a:lstStyle/>
          <a:p>
            <a:pPr algn="l" rtl="0"/>
            <a:r>
              <a:rPr lang="zh-CN" b="1" i="1" u="none" baseline="0"/>
              <a:t>为意识清醒的患者调整体位</a:t>
            </a:r>
          </a:p>
        </p:txBody>
      </p:sp>
      <p:sp>
        <p:nvSpPr>
          <p:cNvPr id="7" name="Text Placeholder 6">
            <a:extLst>
              <a:ext uri="{FF2B5EF4-FFF2-40B4-BE49-F238E27FC236}">
                <a16:creationId xmlns:a16="http://schemas.microsoft.com/office/drawing/2014/main" id="{7FA3DE46-0D02-4D5E-A1FA-41A6C845E282}"/>
              </a:ext>
            </a:extLst>
          </p:cNvPr>
          <p:cNvSpPr>
            <a:spLocks noGrp="1"/>
          </p:cNvSpPr>
          <p:nvPr>
            <p:ph type="body" sz="quarter" idx="10"/>
          </p:nvPr>
        </p:nvSpPr>
        <p:spPr>
          <a:xfrm>
            <a:off x="1429787" y="6385716"/>
            <a:ext cx="4601736" cy="303212"/>
          </a:xfrm>
        </p:spPr>
        <p:txBody>
          <a:bodyPr/>
          <a:lstStyle/>
          <a:p>
            <a:pPr algn="l" rtl="0"/>
            <a:r>
              <a:rPr lang="zh-CN" b="0" i="0" u="none" baseline="0"/>
              <a:t>社区紧急响应小组 (CERT) 基础培训第 3 单元：灾难医疗行动——第 1 部分</a:t>
            </a:r>
          </a:p>
        </p:txBody>
      </p:sp>
      <p:sp>
        <p:nvSpPr>
          <p:cNvPr id="8" name="Text Placeholder 7">
            <a:extLst>
              <a:ext uri="{FF2B5EF4-FFF2-40B4-BE49-F238E27FC236}">
                <a16:creationId xmlns:a16="http://schemas.microsoft.com/office/drawing/2014/main" id="{BF3ABC02-4D4D-4D22-A85B-41928B0457BD}"/>
              </a:ext>
            </a:extLst>
          </p:cNvPr>
          <p:cNvSpPr>
            <a:spLocks noGrp="1"/>
          </p:cNvSpPr>
          <p:nvPr>
            <p:ph type="body" sz="quarter" idx="11"/>
          </p:nvPr>
        </p:nvSpPr>
        <p:spPr/>
        <p:txBody>
          <a:bodyPr/>
          <a:lstStyle/>
          <a:p>
            <a:pPr algn="r" rtl="0"/>
            <a:r>
              <a:rPr lang="zh-CN" b="0" i="0" u="none" baseline="0"/>
              <a:t>3-16</a:t>
            </a:r>
          </a:p>
        </p:txBody>
      </p:sp>
      <p:sp>
        <p:nvSpPr>
          <p:cNvPr id="2" name="Content Placeholder 1">
            <a:extLst>
              <a:ext uri="{FF2B5EF4-FFF2-40B4-BE49-F238E27FC236}">
                <a16:creationId xmlns:a16="http://schemas.microsoft.com/office/drawing/2014/main" id="{7EDC4050-8C68-450B-83FB-83FECAE6EFF1}"/>
              </a:ext>
            </a:extLst>
          </p:cNvPr>
          <p:cNvSpPr>
            <a:spLocks noGrp="1"/>
          </p:cNvSpPr>
          <p:nvPr>
            <p:ph sz="quarter" idx="12"/>
          </p:nvPr>
        </p:nvSpPr>
        <p:spPr/>
        <p:txBody>
          <a:bodyPr/>
          <a:lstStyle/>
          <a:p>
            <a:pPr rtl="0"/>
            <a:r>
              <a:rPr lang="zh-CN" b="0" i="0" u="none" baseline="0"/>
              <a:t>PM 3-6</a:t>
            </a:r>
          </a:p>
        </p:txBody>
      </p:sp>
    </p:spTree>
    <p:extLst>
      <p:ext uri="{BB962C8B-B14F-4D97-AF65-F5344CB8AC3E}">
        <p14:creationId xmlns:p14="http://schemas.microsoft.com/office/powerpoint/2010/main" val="25016143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AFC2BF-6881-467A-9089-D30E893A61C7}"/>
              </a:ext>
            </a:extLst>
          </p:cNvPr>
          <p:cNvSpPr>
            <a:spLocks noGrp="1"/>
          </p:cNvSpPr>
          <p:nvPr>
            <p:ph type="title"/>
          </p:nvPr>
        </p:nvSpPr>
        <p:spPr>
          <a:xfrm>
            <a:off x="315142" y="320678"/>
            <a:ext cx="5806851" cy="1017672"/>
          </a:xfrm>
        </p:spPr>
        <p:txBody>
          <a:bodyPr>
            <a:normAutofit fontScale="90000"/>
          </a:bodyPr>
          <a:lstStyle/>
          <a:p>
            <a:pPr algn="l" rtl="0"/>
            <a:r>
              <a:rPr lang="zh-CN" b="1" i="1" u="none" baseline="0"/>
              <a:t>为丧失意识的患者调整体位</a:t>
            </a:r>
          </a:p>
        </p:txBody>
      </p:sp>
      <p:sp>
        <p:nvSpPr>
          <p:cNvPr id="4" name="Text Placeholder 3">
            <a:extLst>
              <a:ext uri="{FF2B5EF4-FFF2-40B4-BE49-F238E27FC236}">
                <a16:creationId xmlns:a16="http://schemas.microsoft.com/office/drawing/2014/main" id="{BB021D04-F76E-489A-90F1-37991BFBC95D}"/>
              </a:ext>
            </a:extLst>
          </p:cNvPr>
          <p:cNvSpPr>
            <a:spLocks noGrp="1"/>
          </p:cNvSpPr>
          <p:nvPr>
            <p:ph type="body" sz="quarter" idx="10"/>
          </p:nvPr>
        </p:nvSpPr>
        <p:spPr>
          <a:xfrm>
            <a:off x="1429787" y="6385716"/>
            <a:ext cx="4619321"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F7C4477D-257A-420A-9CD0-DFDA33139A7C}"/>
              </a:ext>
            </a:extLst>
          </p:cNvPr>
          <p:cNvSpPr>
            <a:spLocks noGrp="1"/>
          </p:cNvSpPr>
          <p:nvPr>
            <p:ph type="body" sz="quarter" idx="11"/>
          </p:nvPr>
        </p:nvSpPr>
        <p:spPr/>
        <p:txBody>
          <a:bodyPr/>
          <a:lstStyle/>
          <a:p>
            <a:pPr algn="r" rtl="0"/>
            <a:r>
              <a:rPr lang="zh-CN" b="0" i="0" u="none" baseline="0"/>
              <a:t>3-17</a:t>
            </a:r>
          </a:p>
        </p:txBody>
      </p:sp>
      <p:sp>
        <p:nvSpPr>
          <p:cNvPr id="7" name="Content Placeholder 6">
            <a:extLst>
              <a:ext uri="{FF2B5EF4-FFF2-40B4-BE49-F238E27FC236}">
                <a16:creationId xmlns:a16="http://schemas.microsoft.com/office/drawing/2014/main" id="{E0579EC7-1578-4709-B2BF-F119D3327834}"/>
              </a:ext>
            </a:extLst>
          </p:cNvPr>
          <p:cNvSpPr>
            <a:spLocks noGrp="1"/>
          </p:cNvSpPr>
          <p:nvPr>
            <p:ph sz="quarter" idx="12"/>
          </p:nvPr>
        </p:nvSpPr>
        <p:spPr/>
        <p:txBody>
          <a:bodyPr/>
          <a:lstStyle/>
          <a:p>
            <a:pPr rtl="0"/>
            <a:r>
              <a:rPr lang="zh-CN" b="0" i="0" u="none" baseline="0"/>
              <a:t>PM 3-7</a:t>
            </a:r>
          </a:p>
        </p:txBody>
      </p:sp>
      <p:pic>
        <p:nvPicPr>
          <p:cNvPr id="6" name="Picture 5" descr="该流程图展示了如何为丧失意识的人员调整体位。完整文本： &#10;1、伤者是否还在呼吸？若是，将伤者调整成为恢复体位。若否，2、您是否知道如何做心肺复苏 (CPR)？若否，将伤员调整成为恢复体位。若是，移除阻塞物，进行心肺复苏 (CPR)。">
            <a:extLst>
              <a:ext uri="{FF2B5EF4-FFF2-40B4-BE49-F238E27FC236}">
                <a16:creationId xmlns:a16="http://schemas.microsoft.com/office/drawing/2014/main" id="{2FAB4220-9A7D-4EEF-B56A-BAE18C6A5C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8956" y="2248877"/>
            <a:ext cx="5806850" cy="2973754"/>
          </a:xfrm>
          <a:prstGeom prst="rect">
            <a:avLst/>
          </a:prstGeom>
        </p:spPr>
      </p:pic>
    </p:spTree>
    <p:extLst>
      <p:ext uri="{BB962C8B-B14F-4D97-AF65-F5344CB8AC3E}">
        <p14:creationId xmlns:p14="http://schemas.microsoft.com/office/powerpoint/2010/main" val="3914175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409112-FB9C-4DB8-AEEB-5E80938EAB8F}"/>
              </a:ext>
            </a:extLst>
          </p:cNvPr>
          <p:cNvSpPr>
            <a:spLocks noGrp="1"/>
          </p:cNvSpPr>
          <p:nvPr>
            <p:ph idx="1"/>
          </p:nvPr>
        </p:nvSpPr>
        <p:spPr/>
        <p:txBody>
          <a:bodyPr/>
          <a:lstStyle/>
          <a:p>
            <a:pPr algn="l" rtl="0"/>
            <a:r>
              <a:rPr lang="zh-CN" b="1" i="0" u="none" baseline="0"/>
              <a:t>躯干：</a:t>
            </a:r>
            <a:r>
              <a:rPr lang="zh-CN" b="0" i="0" u="none" baseline="0"/>
              <a:t>侧躺</a:t>
            </a:r>
          </a:p>
          <a:p>
            <a:pPr algn="l" rtl="0"/>
            <a:r>
              <a:rPr lang="zh-CN" b="1" i="0" u="none" baseline="0"/>
              <a:t>下方手臂：</a:t>
            </a:r>
            <a:r>
              <a:rPr lang="zh-CN" b="0" i="0" u="none" baseline="0"/>
              <a:t>向外伸出</a:t>
            </a:r>
          </a:p>
          <a:p>
            <a:pPr algn="l" rtl="0"/>
            <a:r>
              <a:rPr lang="zh-CN" b="1" i="0" u="none" baseline="0"/>
              <a:t>上方手臂：</a:t>
            </a:r>
            <a:r>
              <a:rPr lang="zh-CN" b="0" i="0" u="none" baseline="0"/>
              <a:t>将手放在下方手臂的肱二头肌上</a:t>
            </a:r>
          </a:p>
          <a:p>
            <a:pPr algn="l" rtl="0"/>
            <a:r>
              <a:rPr lang="zh-CN" b="1" i="0" u="none" baseline="0"/>
              <a:t>头部：</a:t>
            </a:r>
            <a:r>
              <a:rPr lang="zh-CN" b="0" i="0" u="none" baseline="0"/>
              <a:t>置于手上</a:t>
            </a:r>
          </a:p>
          <a:p>
            <a:pPr algn="l" rtl="0"/>
            <a:r>
              <a:rPr lang="zh-CN" b="1" i="0" u="none" baseline="0"/>
              <a:t>腿部：</a:t>
            </a:r>
            <a:r>
              <a:rPr lang="zh-CN" b="0" i="0" u="none" baseline="0"/>
              <a:t>稍微弯曲</a:t>
            </a:r>
          </a:p>
          <a:p>
            <a:pPr algn="l" rtl="0"/>
            <a:r>
              <a:rPr lang="zh-CN" b="1" i="0" u="none" baseline="0"/>
              <a:t>下巴：</a:t>
            </a:r>
            <a:r>
              <a:rPr lang="zh-CN" b="0" i="0" u="none" baseline="0"/>
              <a:t>向前方抬起</a:t>
            </a:r>
          </a:p>
          <a:p>
            <a:pPr algn="l" rtl="0"/>
            <a:r>
              <a:rPr lang="zh-CN" b="1" i="0" u="none" baseline="0"/>
              <a:t>口：</a:t>
            </a:r>
            <a:r>
              <a:rPr lang="zh-CN" b="0" i="0" u="none" baseline="0"/>
              <a:t>对着下方</a:t>
            </a:r>
          </a:p>
        </p:txBody>
      </p:sp>
      <p:sp>
        <p:nvSpPr>
          <p:cNvPr id="3" name="Title 2">
            <a:extLst>
              <a:ext uri="{FF2B5EF4-FFF2-40B4-BE49-F238E27FC236}">
                <a16:creationId xmlns:a16="http://schemas.microsoft.com/office/drawing/2014/main" id="{0DCE936A-07AD-4CF6-955A-B47DD912A679}"/>
              </a:ext>
            </a:extLst>
          </p:cNvPr>
          <p:cNvSpPr>
            <a:spLocks noGrp="1"/>
          </p:cNvSpPr>
          <p:nvPr>
            <p:ph type="title"/>
          </p:nvPr>
        </p:nvSpPr>
        <p:spPr>
          <a:xfrm>
            <a:off x="315142" y="320678"/>
            <a:ext cx="5806851" cy="1017672"/>
          </a:xfrm>
        </p:spPr>
        <p:txBody>
          <a:bodyPr/>
          <a:lstStyle/>
          <a:p>
            <a:pPr algn="l" rtl="0"/>
            <a:r>
              <a:rPr lang="zh-CN" b="1" i="1" u="none" baseline="0"/>
              <a:t>恢复体位</a:t>
            </a:r>
          </a:p>
        </p:txBody>
      </p:sp>
      <p:sp>
        <p:nvSpPr>
          <p:cNvPr id="4" name="Text Placeholder 3">
            <a:extLst>
              <a:ext uri="{FF2B5EF4-FFF2-40B4-BE49-F238E27FC236}">
                <a16:creationId xmlns:a16="http://schemas.microsoft.com/office/drawing/2014/main" id="{5EF8BDBE-5D46-4729-B17B-D577287B5C3B}"/>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5D222313-92AC-416F-96ED-446314C47083}"/>
              </a:ext>
            </a:extLst>
          </p:cNvPr>
          <p:cNvSpPr>
            <a:spLocks noGrp="1"/>
          </p:cNvSpPr>
          <p:nvPr>
            <p:ph type="body" sz="quarter" idx="11"/>
          </p:nvPr>
        </p:nvSpPr>
        <p:spPr/>
        <p:txBody>
          <a:bodyPr/>
          <a:lstStyle/>
          <a:p>
            <a:pPr algn="r" rtl="0"/>
            <a:r>
              <a:rPr lang="zh-CN" b="0" i="0" u="none" baseline="0"/>
              <a:t>3-18</a:t>
            </a:r>
          </a:p>
        </p:txBody>
      </p:sp>
      <p:sp>
        <p:nvSpPr>
          <p:cNvPr id="6" name="Content Placeholder 5">
            <a:extLst>
              <a:ext uri="{FF2B5EF4-FFF2-40B4-BE49-F238E27FC236}">
                <a16:creationId xmlns:a16="http://schemas.microsoft.com/office/drawing/2014/main" id="{9AD60277-36F3-4C21-9D8F-078DA5DA638F}"/>
              </a:ext>
            </a:extLst>
          </p:cNvPr>
          <p:cNvSpPr>
            <a:spLocks noGrp="1"/>
          </p:cNvSpPr>
          <p:nvPr>
            <p:ph sz="quarter" idx="12"/>
          </p:nvPr>
        </p:nvSpPr>
        <p:spPr/>
        <p:txBody>
          <a:bodyPr/>
          <a:lstStyle/>
          <a:p>
            <a:pPr rtl="0"/>
            <a:r>
              <a:rPr lang="zh-CN" b="0" i="0" u="none" baseline="0"/>
              <a:t>PM 3-7</a:t>
            </a:r>
          </a:p>
        </p:txBody>
      </p:sp>
    </p:spTree>
    <p:extLst>
      <p:ext uri="{BB962C8B-B14F-4D97-AF65-F5344CB8AC3E}">
        <p14:creationId xmlns:p14="http://schemas.microsoft.com/office/powerpoint/2010/main" val="20575800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A0EA16-77BD-468E-A19F-FB3D8C7E726E}"/>
              </a:ext>
            </a:extLst>
          </p:cNvPr>
          <p:cNvSpPr>
            <a:spLocks noGrp="1"/>
          </p:cNvSpPr>
          <p:nvPr>
            <p:ph idx="1"/>
          </p:nvPr>
        </p:nvSpPr>
        <p:spPr/>
        <p:txBody>
          <a:bodyPr/>
          <a:lstStyle/>
          <a:p>
            <a:pPr marL="514350" indent="-514350" algn="l" rtl="0">
              <a:buFont typeface="+mj-lt"/>
              <a:buAutoNum type="arabicPeriod"/>
            </a:pPr>
            <a:r>
              <a:rPr lang="zh-CN" b="0" i="0" u="none" baseline="0"/>
              <a:t>在患者的头部上方跪下</a:t>
            </a:r>
          </a:p>
          <a:p>
            <a:pPr marL="514350" indent="-514350" algn="l" rtl="0">
              <a:spcBef>
                <a:spcPts val="400"/>
              </a:spcBef>
              <a:buFont typeface="+mj-lt"/>
              <a:buAutoNum type="arabicPeriod"/>
            </a:pPr>
            <a:r>
              <a:rPr lang="zh-CN" b="0" i="0" u="none" baseline="0"/>
              <a:t>将两手放在患者的头部两侧，拇指放在口边直指下巴的部位，使用您的两肘作为支撑</a:t>
            </a:r>
          </a:p>
          <a:p>
            <a:pPr marL="514350" indent="-514350" algn="l" rtl="0">
              <a:spcBef>
                <a:spcPts val="400"/>
              </a:spcBef>
              <a:buFont typeface="+mj-lt"/>
              <a:buAutoNum type="arabicPeriod"/>
            </a:pPr>
            <a:r>
              <a:rPr lang="zh-CN" b="0" i="0" u="none" baseline="0"/>
              <a:t>将手指滑入放置在患者的下颌骨的弯曲处，不要移动头部或颈部</a:t>
            </a:r>
          </a:p>
          <a:p>
            <a:pPr marL="514350" indent="-514350" algn="l" rtl="0">
              <a:spcBef>
                <a:spcPts val="400"/>
              </a:spcBef>
              <a:buFont typeface="+mj-lt"/>
              <a:buAutoNum type="arabicPeriod"/>
            </a:pPr>
            <a:r>
              <a:rPr lang="zh-CN" b="0" i="0" u="none" baseline="0"/>
              <a:t>向上前托下颌，不要移动头部或颈部，抬高下颌打开气道 </a:t>
            </a:r>
          </a:p>
          <a:p>
            <a:pPr marL="514350" indent="-514350" algn="l" rtl="0">
              <a:buFont typeface="+mj-lt"/>
              <a:buAutoNum type="arabicPeriod"/>
            </a:pPr>
            <a:endParaRPr lang="zh-CN" dirty="0"/>
          </a:p>
        </p:txBody>
      </p:sp>
      <p:sp>
        <p:nvSpPr>
          <p:cNvPr id="3" name="Title 2">
            <a:extLst>
              <a:ext uri="{FF2B5EF4-FFF2-40B4-BE49-F238E27FC236}">
                <a16:creationId xmlns:a16="http://schemas.microsoft.com/office/drawing/2014/main" id="{0D8F1FE5-1565-4F2B-BCC1-FE6524C93069}"/>
              </a:ext>
            </a:extLst>
          </p:cNvPr>
          <p:cNvSpPr>
            <a:spLocks noGrp="1"/>
          </p:cNvSpPr>
          <p:nvPr>
            <p:ph type="title"/>
          </p:nvPr>
        </p:nvSpPr>
        <p:spPr>
          <a:xfrm>
            <a:off x="315142" y="320678"/>
            <a:ext cx="5806851" cy="1017672"/>
          </a:xfrm>
        </p:spPr>
        <p:txBody>
          <a:bodyPr/>
          <a:lstStyle/>
          <a:p>
            <a:pPr algn="l" rtl="0"/>
            <a:r>
              <a:rPr lang="zh-CN" b="1" i="1" u="none" baseline="0"/>
              <a:t>前托下颌方法</a:t>
            </a:r>
          </a:p>
        </p:txBody>
      </p:sp>
      <p:sp>
        <p:nvSpPr>
          <p:cNvPr id="4" name="Text Placeholder 3">
            <a:extLst>
              <a:ext uri="{FF2B5EF4-FFF2-40B4-BE49-F238E27FC236}">
                <a16:creationId xmlns:a16="http://schemas.microsoft.com/office/drawing/2014/main" id="{9BB7886A-615F-4E00-A888-A4F5792BEDA7}"/>
              </a:ext>
            </a:extLst>
          </p:cNvPr>
          <p:cNvSpPr>
            <a:spLocks noGrp="1"/>
          </p:cNvSpPr>
          <p:nvPr>
            <p:ph type="body" sz="quarter" idx="10"/>
          </p:nvPr>
        </p:nvSpPr>
        <p:spPr>
          <a:xfrm>
            <a:off x="1429787" y="6385716"/>
            <a:ext cx="4619321"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A3FA4253-3F05-4576-986F-4C6E6494EF38}"/>
              </a:ext>
            </a:extLst>
          </p:cNvPr>
          <p:cNvSpPr>
            <a:spLocks noGrp="1"/>
          </p:cNvSpPr>
          <p:nvPr>
            <p:ph type="body" sz="quarter" idx="11"/>
          </p:nvPr>
        </p:nvSpPr>
        <p:spPr/>
        <p:txBody>
          <a:bodyPr/>
          <a:lstStyle/>
          <a:p>
            <a:pPr algn="r" rtl="0"/>
            <a:r>
              <a:rPr lang="zh-CN" b="0" i="0" u="none" baseline="0"/>
              <a:t>3-19</a:t>
            </a:r>
          </a:p>
        </p:txBody>
      </p:sp>
      <p:sp>
        <p:nvSpPr>
          <p:cNvPr id="6" name="Content Placeholder 5">
            <a:extLst>
              <a:ext uri="{FF2B5EF4-FFF2-40B4-BE49-F238E27FC236}">
                <a16:creationId xmlns:a16="http://schemas.microsoft.com/office/drawing/2014/main" id="{ABFC58E9-9743-41D5-AE62-DB015551AE3E}"/>
              </a:ext>
            </a:extLst>
          </p:cNvPr>
          <p:cNvSpPr>
            <a:spLocks noGrp="1"/>
          </p:cNvSpPr>
          <p:nvPr>
            <p:ph sz="quarter" idx="12"/>
          </p:nvPr>
        </p:nvSpPr>
        <p:spPr/>
        <p:txBody>
          <a:bodyPr/>
          <a:lstStyle/>
          <a:p>
            <a:pPr rtl="0"/>
            <a:r>
              <a:rPr lang="zh-CN" b="0" i="0" u="none" baseline="0"/>
              <a:t>PM 3-7</a:t>
            </a:r>
          </a:p>
        </p:txBody>
      </p:sp>
    </p:spTree>
    <p:extLst>
      <p:ext uri="{BB962C8B-B14F-4D97-AF65-F5344CB8AC3E}">
        <p14:creationId xmlns:p14="http://schemas.microsoft.com/office/powerpoint/2010/main" val="18931936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60F722-A72E-4506-A8B8-EA4C5F8E13EB}"/>
              </a:ext>
            </a:extLst>
          </p:cNvPr>
          <p:cNvSpPr>
            <a:spLocks noGrp="1"/>
          </p:cNvSpPr>
          <p:nvPr>
            <p:ph idx="1"/>
          </p:nvPr>
        </p:nvSpPr>
        <p:spPr/>
        <p:txBody>
          <a:bodyPr/>
          <a:lstStyle/>
          <a:p>
            <a:pPr algn="l" rtl="0"/>
            <a:r>
              <a:rPr lang="zh-CN" b="0" i="0" u="none" baseline="0"/>
              <a:t>将学员分成两人一组，一人扮演救援者，一人扮演患者 </a:t>
            </a:r>
          </a:p>
          <a:p>
            <a:pPr algn="l" rtl="0"/>
            <a:r>
              <a:rPr lang="zh-CN" b="0" i="0" u="none" baseline="0"/>
              <a:t>假定已经丧失意识的伤者还在呼吸 </a:t>
            </a:r>
          </a:p>
          <a:p>
            <a:pPr algn="l" rtl="0"/>
            <a:r>
              <a:rPr lang="zh-CN" b="0" i="0" u="none" baseline="0"/>
              <a:t>使用您刚刚学到的技巧，将其调整为恢复体位 </a:t>
            </a:r>
          </a:p>
        </p:txBody>
      </p:sp>
      <p:sp>
        <p:nvSpPr>
          <p:cNvPr id="3" name="Title 2">
            <a:extLst>
              <a:ext uri="{FF2B5EF4-FFF2-40B4-BE49-F238E27FC236}">
                <a16:creationId xmlns:a16="http://schemas.microsoft.com/office/drawing/2014/main" id="{E094F545-2541-4FB7-B053-08471F3AE3C4}"/>
              </a:ext>
            </a:extLst>
          </p:cNvPr>
          <p:cNvSpPr>
            <a:spLocks noGrp="1"/>
          </p:cNvSpPr>
          <p:nvPr>
            <p:ph type="title"/>
          </p:nvPr>
        </p:nvSpPr>
        <p:spPr>
          <a:xfrm>
            <a:off x="315142" y="320678"/>
            <a:ext cx="5806851" cy="1017672"/>
          </a:xfrm>
        </p:spPr>
        <p:txBody>
          <a:bodyPr/>
          <a:lstStyle/>
          <a:p>
            <a:pPr algn="l" rtl="0"/>
            <a:r>
              <a:rPr lang="zh-CN" b="1" i="1" u="none" baseline="0"/>
              <a:t>练习 3.2</a:t>
            </a:r>
          </a:p>
        </p:txBody>
      </p:sp>
      <p:sp>
        <p:nvSpPr>
          <p:cNvPr id="4" name="Text Placeholder 3">
            <a:extLst>
              <a:ext uri="{FF2B5EF4-FFF2-40B4-BE49-F238E27FC236}">
                <a16:creationId xmlns:a16="http://schemas.microsoft.com/office/drawing/2014/main" id="{9A2E6B97-F835-4953-83BC-954694B91736}"/>
              </a:ext>
            </a:extLst>
          </p:cNvPr>
          <p:cNvSpPr>
            <a:spLocks noGrp="1"/>
          </p:cNvSpPr>
          <p:nvPr>
            <p:ph type="body" sz="quarter" idx="10"/>
          </p:nvPr>
        </p:nvSpPr>
        <p:spPr>
          <a:xfrm>
            <a:off x="1429787" y="6385716"/>
            <a:ext cx="4619321"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397B8FB3-D50F-45C8-BB02-A6E2030D465F}"/>
              </a:ext>
            </a:extLst>
          </p:cNvPr>
          <p:cNvSpPr>
            <a:spLocks noGrp="1"/>
          </p:cNvSpPr>
          <p:nvPr>
            <p:ph type="body" sz="quarter" idx="11"/>
          </p:nvPr>
        </p:nvSpPr>
        <p:spPr/>
        <p:txBody>
          <a:bodyPr/>
          <a:lstStyle/>
          <a:p>
            <a:pPr algn="r" rtl="0"/>
            <a:r>
              <a:rPr lang="zh-CN" b="0" i="0" u="none" baseline="0"/>
              <a:t>3-20</a:t>
            </a:r>
          </a:p>
        </p:txBody>
      </p:sp>
      <p:sp>
        <p:nvSpPr>
          <p:cNvPr id="6" name="Content Placeholder 5">
            <a:extLst>
              <a:ext uri="{FF2B5EF4-FFF2-40B4-BE49-F238E27FC236}">
                <a16:creationId xmlns:a16="http://schemas.microsoft.com/office/drawing/2014/main" id="{CA81E904-25F9-4686-B1B0-CF7355E8D5C4}"/>
              </a:ext>
            </a:extLst>
          </p:cNvPr>
          <p:cNvSpPr>
            <a:spLocks noGrp="1"/>
          </p:cNvSpPr>
          <p:nvPr>
            <p:ph sz="quarter" idx="12"/>
          </p:nvPr>
        </p:nvSpPr>
        <p:spPr/>
        <p:txBody>
          <a:bodyPr/>
          <a:lstStyle/>
          <a:p>
            <a:pPr rtl="0"/>
            <a:r>
              <a:rPr lang="zh-CN" b="0" i="0" u="none" baseline="0"/>
              <a:t>PM 3-8</a:t>
            </a:r>
          </a:p>
        </p:txBody>
      </p:sp>
    </p:spTree>
    <p:extLst>
      <p:ext uri="{BB962C8B-B14F-4D97-AF65-F5344CB8AC3E}">
        <p14:creationId xmlns:p14="http://schemas.microsoft.com/office/powerpoint/2010/main" val="12092021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59B7A8-2F3A-4AD5-A078-E77D32FB309F}"/>
              </a:ext>
            </a:extLst>
          </p:cNvPr>
          <p:cNvSpPr>
            <a:spLocks noGrp="1"/>
          </p:cNvSpPr>
          <p:nvPr>
            <p:ph idx="1"/>
          </p:nvPr>
        </p:nvSpPr>
        <p:spPr/>
        <p:txBody>
          <a:bodyPr/>
          <a:lstStyle/>
          <a:p>
            <a:pPr algn="l" rtl="0"/>
            <a:r>
              <a:rPr lang="zh-CN" b="0" i="0" u="none" baseline="0"/>
              <a:t>您可以做些什么？</a:t>
            </a:r>
          </a:p>
          <a:p>
            <a:pPr lvl="1" algn="l" rtl="0"/>
            <a:r>
              <a:rPr lang="zh-CN" b="0" i="0" u="none" baseline="0"/>
              <a:t>保持他们身体暖和 </a:t>
            </a:r>
          </a:p>
          <a:p>
            <a:pPr lvl="1" algn="l" rtl="0"/>
            <a:r>
              <a:rPr lang="zh-CN" b="0" i="0" u="none" baseline="0"/>
              <a:t>给他们一只手握着 </a:t>
            </a:r>
          </a:p>
          <a:p>
            <a:pPr lvl="1" algn="l" rtl="0"/>
            <a:r>
              <a:rPr lang="zh-CN" b="0" i="0" u="none" baseline="0"/>
              <a:t>保持眼神交流 </a:t>
            </a:r>
          </a:p>
          <a:p>
            <a:pPr lvl="1" algn="l" rtl="0"/>
            <a:r>
              <a:rPr lang="zh-CN" b="0" i="0" u="none" baseline="0"/>
              <a:t>保持耐心和理解 </a:t>
            </a:r>
          </a:p>
          <a:p>
            <a:pPr lvl="1" algn="l" rtl="0"/>
            <a:r>
              <a:rPr lang="zh-CN" b="0" i="0" u="none" baseline="0"/>
              <a:t>如果您必须离开去帮助另一人，请让他们知晓 </a:t>
            </a:r>
          </a:p>
          <a:p>
            <a:endParaRPr lang="zh-CN" dirty="0"/>
          </a:p>
        </p:txBody>
      </p:sp>
      <p:sp>
        <p:nvSpPr>
          <p:cNvPr id="3" name="Title 2">
            <a:extLst>
              <a:ext uri="{FF2B5EF4-FFF2-40B4-BE49-F238E27FC236}">
                <a16:creationId xmlns:a16="http://schemas.microsoft.com/office/drawing/2014/main" id="{122345FC-55FC-4A7B-92E8-DA25E36EC291}"/>
              </a:ext>
            </a:extLst>
          </p:cNvPr>
          <p:cNvSpPr>
            <a:spLocks noGrp="1"/>
          </p:cNvSpPr>
          <p:nvPr>
            <p:ph type="title"/>
          </p:nvPr>
        </p:nvSpPr>
        <p:spPr>
          <a:xfrm>
            <a:off x="315142" y="320678"/>
            <a:ext cx="5806851" cy="1017672"/>
          </a:xfrm>
        </p:spPr>
        <p:txBody>
          <a:bodyPr/>
          <a:lstStyle/>
          <a:p>
            <a:pPr algn="l" rtl="0"/>
            <a:r>
              <a:rPr lang="zh-CN" b="1" i="1" u="none" baseline="0"/>
              <a:t>提供安慰</a:t>
            </a:r>
          </a:p>
        </p:txBody>
      </p:sp>
      <p:sp>
        <p:nvSpPr>
          <p:cNvPr id="4" name="Text Placeholder 3">
            <a:extLst>
              <a:ext uri="{FF2B5EF4-FFF2-40B4-BE49-F238E27FC236}">
                <a16:creationId xmlns:a16="http://schemas.microsoft.com/office/drawing/2014/main" id="{17B7F178-9198-4289-A5F7-81C8D02EBD07}"/>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2A812CA3-F76D-4A93-8676-816F3C8F958A}"/>
              </a:ext>
            </a:extLst>
          </p:cNvPr>
          <p:cNvSpPr>
            <a:spLocks noGrp="1"/>
          </p:cNvSpPr>
          <p:nvPr>
            <p:ph type="body" sz="quarter" idx="11"/>
          </p:nvPr>
        </p:nvSpPr>
        <p:spPr/>
        <p:txBody>
          <a:bodyPr/>
          <a:lstStyle/>
          <a:p>
            <a:pPr algn="r" rtl="0"/>
            <a:r>
              <a:rPr lang="zh-CN" b="0" i="0" u="none" baseline="0"/>
              <a:t>3-21</a:t>
            </a:r>
          </a:p>
        </p:txBody>
      </p:sp>
      <p:sp>
        <p:nvSpPr>
          <p:cNvPr id="6" name="Content Placeholder 5">
            <a:extLst>
              <a:ext uri="{FF2B5EF4-FFF2-40B4-BE49-F238E27FC236}">
                <a16:creationId xmlns:a16="http://schemas.microsoft.com/office/drawing/2014/main" id="{4106E415-26BB-48BD-8DBB-B6DE2EB73058}"/>
              </a:ext>
            </a:extLst>
          </p:cNvPr>
          <p:cNvSpPr>
            <a:spLocks noGrp="1"/>
          </p:cNvSpPr>
          <p:nvPr>
            <p:ph sz="quarter" idx="12"/>
          </p:nvPr>
        </p:nvSpPr>
        <p:spPr/>
        <p:txBody>
          <a:bodyPr/>
          <a:lstStyle/>
          <a:p>
            <a:pPr rtl="0"/>
            <a:r>
              <a:rPr lang="zh-CN" b="0" i="0" u="none" baseline="0"/>
              <a:t>PM 3-8</a:t>
            </a:r>
          </a:p>
        </p:txBody>
      </p:sp>
    </p:spTree>
    <p:extLst>
      <p:ext uri="{BB962C8B-B14F-4D97-AF65-F5344CB8AC3E}">
        <p14:creationId xmlns:p14="http://schemas.microsoft.com/office/powerpoint/2010/main" val="1684221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F30724-2858-47AB-8458-56892BC29B0A}"/>
              </a:ext>
            </a:extLst>
          </p:cNvPr>
          <p:cNvSpPr>
            <a:spLocks noGrp="1"/>
          </p:cNvSpPr>
          <p:nvPr>
            <p:ph idx="1"/>
          </p:nvPr>
        </p:nvSpPr>
        <p:spPr/>
        <p:txBody>
          <a:bodyPr/>
          <a:lstStyle/>
          <a:p>
            <a:pPr algn="l" rtl="0"/>
            <a:r>
              <a:rPr lang="zh-CN" b="0" i="0" u="none" baseline="0"/>
              <a:t>防止体温过低； </a:t>
            </a:r>
          </a:p>
          <a:p>
            <a:pPr algn="l" rtl="0"/>
            <a:r>
              <a:rPr lang="zh-CN" b="0" i="0" u="none" baseline="0"/>
              <a:t>管理疼痛 </a:t>
            </a:r>
          </a:p>
          <a:p>
            <a:pPr algn="l" rtl="0"/>
            <a:r>
              <a:rPr lang="zh-CN" b="0" i="0" u="none" baseline="0"/>
              <a:t>降低风险 </a:t>
            </a:r>
          </a:p>
        </p:txBody>
      </p:sp>
      <p:sp>
        <p:nvSpPr>
          <p:cNvPr id="3" name="Title 2">
            <a:extLst>
              <a:ext uri="{FF2B5EF4-FFF2-40B4-BE49-F238E27FC236}">
                <a16:creationId xmlns:a16="http://schemas.microsoft.com/office/drawing/2014/main" id="{51901F3D-995A-4212-B967-CCC934AA19DD}"/>
              </a:ext>
            </a:extLst>
          </p:cNvPr>
          <p:cNvSpPr>
            <a:spLocks noGrp="1"/>
          </p:cNvSpPr>
          <p:nvPr>
            <p:ph type="title"/>
          </p:nvPr>
        </p:nvSpPr>
        <p:spPr>
          <a:xfrm>
            <a:off x="315142" y="320678"/>
            <a:ext cx="5806851" cy="1017672"/>
          </a:xfrm>
        </p:spPr>
        <p:txBody>
          <a:bodyPr/>
          <a:lstStyle/>
          <a:p>
            <a:pPr algn="l" rtl="0"/>
            <a:r>
              <a:rPr lang="zh-CN" b="1" i="1" u="none" baseline="0"/>
              <a:t>治疗烧伤</a:t>
            </a:r>
          </a:p>
        </p:txBody>
      </p:sp>
      <p:sp>
        <p:nvSpPr>
          <p:cNvPr id="4" name="Text Placeholder 3">
            <a:extLst>
              <a:ext uri="{FF2B5EF4-FFF2-40B4-BE49-F238E27FC236}">
                <a16:creationId xmlns:a16="http://schemas.microsoft.com/office/drawing/2014/main" id="{D264F274-F22D-4BEE-A93C-D22C2F9787BA}"/>
              </a:ext>
            </a:extLst>
          </p:cNvPr>
          <p:cNvSpPr>
            <a:spLocks noGrp="1"/>
          </p:cNvSpPr>
          <p:nvPr>
            <p:ph type="body" sz="quarter" idx="10"/>
          </p:nvPr>
        </p:nvSpPr>
        <p:spPr>
          <a:xfrm>
            <a:off x="1429787" y="6385716"/>
            <a:ext cx="4605253"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ABEF79C4-D4F9-4160-9048-74B3E31FF293}"/>
              </a:ext>
            </a:extLst>
          </p:cNvPr>
          <p:cNvSpPr>
            <a:spLocks noGrp="1"/>
          </p:cNvSpPr>
          <p:nvPr>
            <p:ph type="body" sz="quarter" idx="11"/>
          </p:nvPr>
        </p:nvSpPr>
        <p:spPr/>
        <p:txBody>
          <a:bodyPr/>
          <a:lstStyle/>
          <a:p>
            <a:pPr algn="r" rtl="0"/>
            <a:r>
              <a:rPr lang="zh-CN" b="0" i="0" u="none" baseline="0"/>
              <a:t>3-22</a:t>
            </a:r>
          </a:p>
        </p:txBody>
      </p:sp>
      <p:sp>
        <p:nvSpPr>
          <p:cNvPr id="6" name="Content Placeholder 5">
            <a:extLst>
              <a:ext uri="{FF2B5EF4-FFF2-40B4-BE49-F238E27FC236}">
                <a16:creationId xmlns:a16="http://schemas.microsoft.com/office/drawing/2014/main" id="{89F1B731-45E8-4DA4-B0BE-97BCA93BBF10}"/>
              </a:ext>
            </a:extLst>
          </p:cNvPr>
          <p:cNvSpPr>
            <a:spLocks noGrp="1"/>
          </p:cNvSpPr>
          <p:nvPr>
            <p:ph sz="quarter" idx="12"/>
          </p:nvPr>
        </p:nvSpPr>
        <p:spPr/>
        <p:txBody>
          <a:bodyPr/>
          <a:lstStyle/>
          <a:p>
            <a:pPr rtl="0"/>
            <a:r>
              <a:rPr lang="zh-CN" b="0" i="0" u="none" baseline="0"/>
              <a:t>PM 3-9</a:t>
            </a:r>
          </a:p>
        </p:txBody>
      </p:sp>
    </p:spTree>
    <p:extLst>
      <p:ext uri="{BB962C8B-B14F-4D97-AF65-F5344CB8AC3E}">
        <p14:creationId xmlns:p14="http://schemas.microsoft.com/office/powerpoint/2010/main" val="24163463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09CDDD-E573-4F63-9281-693A739A0258}"/>
              </a:ext>
            </a:extLst>
          </p:cNvPr>
          <p:cNvSpPr>
            <a:spLocks noGrp="1"/>
          </p:cNvSpPr>
          <p:nvPr>
            <p:ph idx="1"/>
          </p:nvPr>
        </p:nvSpPr>
        <p:spPr/>
        <p:txBody>
          <a:bodyPr/>
          <a:lstStyle/>
          <a:p>
            <a:pPr algn="l" rtl="0"/>
            <a:r>
              <a:rPr lang="zh-CN" b="0" i="0" u="none" baseline="0"/>
              <a:t>影响烧伤严重度的因素：</a:t>
            </a:r>
          </a:p>
          <a:p>
            <a:pPr lvl="1" algn="l" rtl="0"/>
            <a:r>
              <a:rPr lang="zh-CN" b="0" i="0" u="none" baseline="0"/>
              <a:t>燃烧物质温度</a:t>
            </a:r>
          </a:p>
          <a:p>
            <a:pPr lvl="1" algn="l" rtl="0"/>
            <a:r>
              <a:rPr lang="zh-CN" b="0" i="0" u="none" baseline="0"/>
              <a:t>幸存者暴露在高温中的时长</a:t>
            </a:r>
          </a:p>
          <a:p>
            <a:pPr lvl="1" algn="l" rtl="0"/>
            <a:r>
              <a:rPr lang="zh-CN" b="0" i="0" u="none" baseline="0"/>
              <a:t>受损身体面积</a:t>
            </a:r>
          </a:p>
          <a:p>
            <a:pPr lvl="1" algn="l" rtl="0"/>
            <a:r>
              <a:rPr lang="zh-CN" b="0" i="0" u="none" baseline="0"/>
              <a:t>烧伤区域大小</a:t>
            </a:r>
          </a:p>
          <a:p>
            <a:pPr lvl="1" algn="l" rtl="0"/>
            <a:r>
              <a:rPr lang="zh-CN" b="0" i="0" u="none" baseline="0"/>
              <a:t>烧伤深度 </a:t>
            </a:r>
          </a:p>
          <a:p>
            <a:endParaRPr lang="zh-CN" dirty="0"/>
          </a:p>
        </p:txBody>
      </p:sp>
      <p:sp>
        <p:nvSpPr>
          <p:cNvPr id="3" name="Title 2">
            <a:extLst>
              <a:ext uri="{FF2B5EF4-FFF2-40B4-BE49-F238E27FC236}">
                <a16:creationId xmlns:a16="http://schemas.microsoft.com/office/drawing/2014/main" id="{778725A0-35E8-4A13-B5A6-66620388F659}"/>
              </a:ext>
            </a:extLst>
          </p:cNvPr>
          <p:cNvSpPr>
            <a:spLocks noGrp="1"/>
          </p:cNvSpPr>
          <p:nvPr>
            <p:ph type="title"/>
          </p:nvPr>
        </p:nvSpPr>
        <p:spPr>
          <a:xfrm>
            <a:off x="315142" y="320678"/>
            <a:ext cx="5806851" cy="1017672"/>
          </a:xfrm>
        </p:spPr>
        <p:txBody>
          <a:bodyPr/>
          <a:lstStyle/>
          <a:p>
            <a:pPr algn="l" rtl="0"/>
            <a:r>
              <a:rPr lang="zh-CN" b="1" i="1" u="none" baseline="0"/>
              <a:t>烧伤严重程度</a:t>
            </a:r>
          </a:p>
        </p:txBody>
      </p:sp>
      <p:sp>
        <p:nvSpPr>
          <p:cNvPr id="4" name="Text Placeholder 3">
            <a:extLst>
              <a:ext uri="{FF2B5EF4-FFF2-40B4-BE49-F238E27FC236}">
                <a16:creationId xmlns:a16="http://schemas.microsoft.com/office/drawing/2014/main" id="{F3AD6FA0-CCAF-4911-99DD-73907FE9EB03}"/>
              </a:ext>
            </a:extLst>
          </p:cNvPr>
          <p:cNvSpPr>
            <a:spLocks noGrp="1"/>
          </p:cNvSpPr>
          <p:nvPr>
            <p:ph type="body" sz="quarter" idx="10"/>
          </p:nvPr>
        </p:nvSpPr>
        <p:spPr>
          <a:xfrm>
            <a:off x="1429787" y="6385716"/>
            <a:ext cx="4610528"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8C71BF4A-812D-4B69-9381-478EE5692527}"/>
              </a:ext>
            </a:extLst>
          </p:cNvPr>
          <p:cNvSpPr>
            <a:spLocks noGrp="1"/>
          </p:cNvSpPr>
          <p:nvPr>
            <p:ph type="body" sz="quarter" idx="11"/>
          </p:nvPr>
        </p:nvSpPr>
        <p:spPr/>
        <p:txBody>
          <a:bodyPr/>
          <a:lstStyle/>
          <a:p>
            <a:pPr algn="r" rtl="0"/>
            <a:r>
              <a:rPr lang="zh-CN" b="0" i="0" u="none" baseline="0"/>
              <a:t>3-23</a:t>
            </a:r>
          </a:p>
        </p:txBody>
      </p:sp>
      <p:sp>
        <p:nvSpPr>
          <p:cNvPr id="10" name="Content Placeholder 9">
            <a:extLst>
              <a:ext uri="{FF2B5EF4-FFF2-40B4-BE49-F238E27FC236}">
                <a16:creationId xmlns:a16="http://schemas.microsoft.com/office/drawing/2014/main" id="{558E70A8-68DB-4175-9F3D-0E95C86AD6C9}"/>
              </a:ext>
            </a:extLst>
          </p:cNvPr>
          <p:cNvSpPr>
            <a:spLocks noGrp="1"/>
          </p:cNvSpPr>
          <p:nvPr>
            <p:ph sz="quarter" idx="12"/>
          </p:nvPr>
        </p:nvSpPr>
        <p:spPr/>
        <p:txBody>
          <a:bodyPr/>
          <a:lstStyle/>
          <a:p>
            <a:pPr rtl="0"/>
            <a:r>
              <a:rPr lang="zh-CN" b="0" i="0" u="none" baseline="0"/>
              <a:t>PM 3-9</a:t>
            </a:r>
          </a:p>
        </p:txBody>
      </p:sp>
      <p:pic>
        <p:nvPicPr>
          <p:cNvPr id="6" name="Picture 5" descr="图片展示了烧伤严重程度的范例。">
            <a:extLst>
              <a:ext uri="{FF2B5EF4-FFF2-40B4-BE49-F238E27FC236}">
                <a16:creationId xmlns:a16="http://schemas.microsoft.com/office/drawing/2014/main" id="{A9AB06A4-A698-4E2A-A05F-EC0BDDE4180C}"/>
              </a:ext>
            </a:extLst>
          </p:cNvPr>
          <p:cNvPicPr>
            <a:picLocks noChangeAspect="1"/>
          </p:cNvPicPr>
          <p:nvPr/>
        </p:nvPicPr>
        <p:blipFill>
          <a:blip r:embed="rId2"/>
          <a:stretch>
            <a:fillRect/>
          </a:stretch>
        </p:blipFill>
        <p:spPr>
          <a:xfrm>
            <a:off x="5568867" y="2914017"/>
            <a:ext cx="3267562" cy="2435819"/>
          </a:xfrm>
          <a:prstGeom prst="rect">
            <a:avLst/>
          </a:prstGeom>
        </p:spPr>
      </p:pic>
    </p:spTree>
    <p:extLst>
      <p:ext uri="{BB962C8B-B14F-4D97-AF65-F5344CB8AC3E}">
        <p14:creationId xmlns:p14="http://schemas.microsoft.com/office/powerpoint/2010/main" val="16452895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B32665-707E-4F32-B150-A684E52C8865}"/>
              </a:ext>
            </a:extLst>
          </p:cNvPr>
          <p:cNvSpPr>
            <a:spLocks noGrp="1"/>
          </p:cNvSpPr>
          <p:nvPr>
            <p:ph idx="1"/>
          </p:nvPr>
        </p:nvSpPr>
        <p:spPr>
          <a:xfrm>
            <a:off x="315142" y="1521229"/>
            <a:ext cx="4438997" cy="4781145"/>
          </a:xfrm>
        </p:spPr>
        <p:txBody>
          <a:bodyPr/>
          <a:lstStyle/>
          <a:p>
            <a:pPr algn="l" rtl="0"/>
            <a:r>
              <a:rPr lang="zh-CN" b="1" i="0" u="none" baseline="0"/>
              <a:t>表层：</a:t>
            </a:r>
            <a:r>
              <a:rPr lang="zh-CN" b="0" i="0" u="none" baseline="0"/>
              <a:t>表皮</a:t>
            </a:r>
          </a:p>
          <a:p>
            <a:pPr algn="l" rtl="0"/>
            <a:r>
              <a:rPr lang="zh-CN" b="1" i="0" u="none" baseline="0"/>
              <a:t>部分区域增厚：</a:t>
            </a:r>
            <a:r>
              <a:rPr lang="zh-CN" b="0" i="0" u="none" baseline="0"/>
              <a:t>真皮和表皮</a:t>
            </a:r>
          </a:p>
          <a:p>
            <a:pPr algn="l" rtl="0"/>
            <a:r>
              <a:rPr lang="zh-CN" b="1" i="0" u="none" baseline="0"/>
              <a:t>全面增厚：</a:t>
            </a:r>
            <a:r>
              <a:rPr lang="zh-CN" b="0" i="0" u="none" baseline="0"/>
              <a:t>皮下层和上述所有皮肤层</a:t>
            </a:r>
          </a:p>
        </p:txBody>
      </p:sp>
      <p:sp>
        <p:nvSpPr>
          <p:cNvPr id="3" name="Title 2">
            <a:extLst>
              <a:ext uri="{FF2B5EF4-FFF2-40B4-BE49-F238E27FC236}">
                <a16:creationId xmlns:a16="http://schemas.microsoft.com/office/drawing/2014/main" id="{C1441A15-5EC6-4E30-B723-59793D555895}"/>
              </a:ext>
            </a:extLst>
          </p:cNvPr>
          <p:cNvSpPr>
            <a:spLocks noGrp="1"/>
          </p:cNvSpPr>
          <p:nvPr>
            <p:ph type="title"/>
          </p:nvPr>
        </p:nvSpPr>
        <p:spPr>
          <a:xfrm>
            <a:off x="315142" y="320678"/>
            <a:ext cx="5806851" cy="1017672"/>
          </a:xfrm>
        </p:spPr>
        <p:txBody>
          <a:bodyPr/>
          <a:lstStyle/>
          <a:p>
            <a:pPr algn="l" rtl="0"/>
            <a:r>
              <a:rPr lang="zh-CN" b="1" i="1" u="none" baseline="0"/>
              <a:t>烧伤分类</a:t>
            </a:r>
          </a:p>
        </p:txBody>
      </p:sp>
      <p:sp>
        <p:nvSpPr>
          <p:cNvPr id="4" name="Text Placeholder 3">
            <a:extLst>
              <a:ext uri="{FF2B5EF4-FFF2-40B4-BE49-F238E27FC236}">
                <a16:creationId xmlns:a16="http://schemas.microsoft.com/office/drawing/2014/main" id="{83D1E9AA-37C8-4115-A417-DBC48F199092}"/>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C873C256-457A-4E37-BE41-3F917B53AFC3}"/>
              </a:ext>
            </a:extLst>
          </p:cNvPr>
          <p:cNvSpPr>
            <a:spLocks noGrp="1"/>
          </p:cNvSpPr>
          <p:nvPr>
            <p:ph type="body" sz="quarter" idx="11"/>
          </p:nvPr>
        </p:nvSpPr>
        <p:spPr/>
        <p:txBody>
          <a:bodyPr/>
          <a:lstStyle/>
          <a:p>
            <a:pPr algn="r" rtl="0"/>
            <a:r>
              <a:rPr lang="zh-CN" b="0" i="0" u="none" baseline="0"/>
              <a:t>3-24</a:t>
            </a:r>
          </a:p>
        </p:txBody>
      </p:sp>
      <p:sp>
        <p:nvSpPr>
          <p:cNvPr id="7" name="Content Placeholder 6">
            <a:extLst>
              <a:ext uri="{FF2B5EF4-FFF2-40B4-BE49-F238E27FC236}">
                <a16:creationId xmlns:a16="http://schemas.microsoft.com/office/drawing/2014/main" id="{D10ADFB8-4EF1-4503-B5CA-125709290FCD}"/>
              </a:ext>
            </a:extLst>
          </p:cNvPr>
          <p:cNvSpPr>
            <a:spLocks noGrp="1"/>
          </p:cNvSpPr>
          <p:nvPr>
            <p:ph sz="quarter" idx="12"/>
          </p:nvPr>
        </p:nvSpPr>
        <p:spPr/>
        <p:txBody>
          <a:bodyPr/>
          <a:lstStyle/>
          <a:p>
            <a:pPr rtl="0"/>
            <a:r>
              <a:rPr lang="zh-CN" b="0" i="0" u="none" baseline="0"/>
              <a:t>PM 3-9</a:t>
            </a:r>
          </a:p>
        </p:txBody>
      </p:sp>
      <p:pic>
        <p:nvPicPr>
          <p:cNvPr id="8" name="Picture 7" descr="烧伤分类。图片展示了表层烧伤、部分区域增厚的烧伤和全部区域增厚的烧伤。">
            <a:extLst>
              <a:ext uri="{FF2B5EF4-FFF2-40B4-BE49-F238E27FC236}">
                <a16:creationId xmlns:a16="http://schemas.microsoft.com/office/drawing/2014/main" id="{DBE3D0D7-C5E5-40B1-868E-839E6DFBF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8887" y="1812015"/>
            <a:ext cx="3882621" cy="2349047"/>
          </a:xfrm>
          <a:prstGeom prst="rect">
            <a:avLst/>
          </a:prstGeom>
        </p:spPr>
      </p:pic>
    </p:spTree>
    <p:extLst>
      <p:ext uri="{BB962C8B-B14F-4D97-AF65-F5344CB8AC3E}">
        <p14:creationId xmlns:p14="http://schemas.microsoft.com/office/powerpoint/2010/main" val="27965848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7A4122-B5A8-4546-A678-AB4B9C3BEA95}"/>
              </a:ext>
            </a:extLst>
          </p:cNvPr>
          <p:cNvSpPr>
            <a:spLocks noGrp="1"/>
          </p:cNvSpPr>
          <p:nvPr>
            <p:ph idx="1"/>
          </p:nvPr>
        </p:nvSpPr>
        <p:spPr>
          <a:xfrm>
            <a:off x="315143" y="1521230"/>
            <a:ext cx="6814140" cy="4281694"/>
          </a:xfrm>
        </p:spPr>
        <p:txBody>
          <a:bodyPr>
            <a:normAutofit/>
          </a:bodyPr>
          <a:lstStyle/>
          <a:p>
            <a:pPr algn="l" rtl="0"/>
            <a:r>
              <a:rPr lang="zh-CN" b="0" i="0" u="none" baseline="0"/>
              <a:t>移除烧伤来源和受损衣物或首饰 </a:t>
            </a:r>
          </a:p>
          <a:p>
            <a:pPr algn="l" rtl="0"/>
            <a:r>
              <a:rPr lang="zh-CN" b="0" i="0" u="none" baseline="0"/>
              <a:t>若刺激物是干燥的，则尽可能地轻轻地将其刷掉 </a:t>
            </a:r>
          </a:p>
          <a:p>
            <a:pPr lvl="1" algn="l" rtl="0"/>
            <a:r>
              <a:rPr lang="zh-CN" b="0" i="0" u="none" baseline="0"/>
              <a:t>从眼部、幸存者和您自身开始向外刷 </a:t>
            </a:r>
          </a:p>
          <a:p>
            <a:pPr algn="l" rtl="0"/>
            <a:r>
              <a:rPr lang="zh-CN" b="0" i="0" u="none" baseline="0"/>
              <a:t>使用大量凉爽的流水进行冲洗 </a:t>
            </a:r>
          </a:p>
          <a:p>
            <a:pPr algn="l" rtl="0"/>
            <a:r>
              <a:rPr lang="zh-CN" b="0" i="0" u="none" baseline="0"/>
              <a:t>使用凉爽的湿润敷袋来缓解疼痛 </a:t>
            </a:r>
          </a:p>
          <a:p>
            <a:pPr algn="l" rtl="0"/>
            <a:r>
              <a:rPr lang="zh-CN" b="0" i="0" u="none" baseline="0"/>
              <a:t>使用已消毒的干燥或清洁的敷料轻轻覆盖伤口 </a:t>
            </a:r>
          </a:p>
          <a:p>
            <a:pPr lvl="1" algn="l" rtl="0"/>
            <a:endParaRPr lang="zh-CN" dirty="0"/>
          </a:p>
          <a:p>
            <a:endParaRPr lang="zh-CN" dirty="0"/>
          </a:p>
        </p:txBody>
      </p:sp>
      <p:sp>
        <p:nvSpPr>
          <p:cNvPr id="3" name="Title 2">
            <a:extLst>
              <a:ext uri="{FF2B5EF4-FFF2-40B4-BE49-F238E27FC236}">
                <a16:creationId xmlns:a16="http://schemas.microsoft.com/office/drawing/2014/main" id="{7C3CBEF3-7DC7-4259-A35C-FCF4B78583C6}"/>
              </a:ext>
            </a:extLst>
          </p:cNvPr>
          <p:cNvSpPr>
            <a:spLocks noGrp="1"/>
          </p:cNvSpPr>
          <p:nvPr>
            <p:ph type="title"/>
          </p:nvPr>
        </p:nvSpPr>
        <p:spPr>
          <a:xfrm>
            <a:off x="315142" y="320678"/>
            <a:ext cx="5806851" cy="1017672"/>
          </a:xfrm>
        </p:spPr>
        <p:txBody>
          <a:bodyPr>
            <a:normAutofit/>
          </a:bodyPr>
          <a:lstStyle/>
          <a:p>
            <a:pPr algn="l" rtl="0"/>
            <a:r>
              <a:rPr lang="zh-CN" b="1" i="1" u="none" baseline="0"/>
              <a:t>化学品烧伤的治疗</a:t>
            </a:r>
          </a:p>
        </p:txBody>
      </p:sp>
      <p:sp>
        <p:nvSpPr>
          <p:cNvPr id="4" name="Text Placeholder 3">
            <a:extLst>
              <a:ext uri="{FF2B5EF4-FFF2-40B4-BE49-F238E27FC236}">
                <a16:creationId xmlns:a16="http://schemas.microsoft.com/office/drawing/2014/main" id="{101F229D-C6A9-42D1-9315-6138E1B547DF}"/>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60F6F5BC-66ED-449A-B0B3-D6A8F36804C6}"/>
              </a:ext>
            </a:extLst>
          </p:cNvPr>
          <p:cNvSpPr>
            <a:spLocks noGrp="1"/>
          </p:cNvSpPr>
          <p:nvPr>
            <p:ph type="body" sz="quarter" idx="11"/>
          </p:nvPr>
        </p:nvSpPr>
        <p:spPr/>
        <p:txBody>
          <a:bodyPr/>
          <a:lstStyle/>
          <a:p>
            <a:pPr algn="r" rtl="0"/>
            <a:r>
              <a:rPr lang="zh-CN" b="0" i="0" u="none" baseline="0"/>
              <a:t>3-25</a:t>
            </a:r>
          </a:p>
        </p:txBody>
      </p:sp>
      <p:sp>
        <p:nvSpPr>
          <p:cNvPr id="7" name="Content Placeholder 6">
            <a:extLst>
              <a:ext uri="{FF2B5EF4-FFF2-40B4-BE49-F238E27FC236}">
                <a16:creationId xmlns:a16="http://schemas.microsoft.com/office/drawing/2014/main" id="{A7D650CD-2201-4F28-AE4A-D6C10D11BA31}"/>
              </a:ext>
            </a:extLst>
          </p:cNvPr>
          <p:cNvSpPr>
            <a:spLocks noGrp="1"/>
          </p:cNvSpPr>
          <p:nvPr>
            <p:ph sz="quarter" idx="12"/>
          </p:nvPr>
        </p:nvSpPr>
        <p:spPr/>
        <p:txBody>
          <a:bodyPr/>
          <a:lstStyle/>
          <a:p>
            <a:pPr rtl="0"/>
            <a:r>
              <a:rPr lang="zh-CN" b="0" i="0" u="none" baseline="0"/>
              <a:t>PM 3-10</a:t>
            </a:r>
          </a:p>
        </p:txBody>
      </p:sp>
      <p:pic>
        <p:nvPicPr>
          <p:cNvPr id="6" name="Picture 5" descr="图片展示了化学品烧伤的标识，即黄色圆圈内设有一个黑色骷髅和交叉骨。">
            <a:extLst>
              <a:ext uri="{FF2B5EF4-FFF2-40B4-BE49-F238E27FC236}">
                <a16:creationId xmlns:a16="http://schemas.microsoft.com/office/drawing/2014/main" id="{A70CEF3D-5AAD-4439-8474-9D4D99439577}"/>
              </a:ext>
            </a:extLst>
          </p:cNvPr>
          <p:cNvPicPr>
            <a:picLocks noChangeAspect="1"/>
          </p:cNvPicPr>
          <p:nvPr/>
        </p:nvPicPr>
        <p:blipFill>
          <a:blip r:embed="rId2"/>
          <a:stretch>
            <a:fillRect/>
          </a:stretch>
        </p:blipFill>
        <p:spPr>
          <a:xfrm>
            <a:off x="7129282" y="3512968"/>
            <a:ext cx="2014718" cy="2012371"/>
          </a:xfrm>
          <a:prstGeom prst="rect">
            <a:avLst/>
          </a:prstGeom>
        </p:spPr>
      </p:pic>
    </p:spTree>
    <p:extLst>
      <p:ext uri="{BB962C8B-B14F-4D97-AF65-F5344CB8AC3E}">
        <p14:creationId xmlns:p14="http://schemas.microsoft.com/office/powerpoint/2010/main" val="1468901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807BF-7531-4A87-A783-93D4459D2732}"/>
              </a:ext>
            </a:extLst>
          </p:cNvPr>
          <p:cNvSpPr>
            <a:spLocks noGrp="1"/>
          </p:cNvSpPr>
          <p:nvPr>
            <p:ph idx="1"/>
          </p:nvPr>
        </p:nvSpPr>
        <p:spPr>
          <a:xfrm>
            <a:off x="298460" y="1521229"/>
            <a:ext cx="8512974" cy="4781145"/>
          </a:xfrm>
        </p:spPr>
        <p:txBody>
          <a:bodyPr>
            <a:normAutofit/>
          </a:bodyPr>
          <a:lstStyle/>
          <a:p>
            <a:pPr algn="l" rtl="0"/>
            <a:r>
              <a:rPr lang="zh-CN" b="0" i="0" u="none" baseline="0"/>
              <a:t>在灾难响应工作中，所有政府机构均需在紧急事件或灾难发生前，使用紧急行动计划 (EOP) 组织和协调各机构的活动： </a:t>
            </a:r>
          </a:p>
          <a:p>
            <a:pPr lvl="1" algn="l" rtl="0"/>
            <a:r>
              <a:rPr lang="zh-CN" b="0" i="0" u="none" baseline="0"/>
              <a:t>为组织和个人分配任务</a:t>
            </a:r>
          </a:p>
          <a:p>
            <a:pPr lvl="1" algn="l" rtl="0"/>
            <a:r>
              <a:rPr lang="zh-CN" b="0" i="0" u="none" baseline="0"/>
              <a:t>确定权责范围</a:t>
            </a:r>
          </a:p>
          <a:p>
            <a:pPr lvl="1" algn="l" rtl="0"/>
            <a:r>
              <a:rPr lang="zh-CN" b="0" i="0" u="none" baseline="0"/>
              <a:t>描述如何保护生命和财产安全</a:t>
            </a:r>
          </a:p>
          <a:p>
            <a:pPr lvl="1" algn="l" rtl="0"/>
            <a:r>
              <a:rPr lang="zh-CN" b="0" i="0" u="none" baseline="0"/>
              <a:t>识别人员、设备、设施、物资和其他资源 </a:t>
            </a:r>
          </a:p>
        </p:txBody>
      </p:sp>
      <p:sp>
        <p:nvSpPr>
          <p:cNvPr id="3" name="Title 2">
            <a:extLst>
              <a:ext uri="{FF2B5EF4-FFF2-40B4-BE49-F238E27FC236}">
                <a16:creationId xmlns:a16="http://schemas.microsoft.com/office/drawing/2014/main" id="{04106ACD-CE2B-486E-A7D7-BB2F72788CA4}"/>
              </a:ext>
            </a:extLst>
          </p:cNvPr>
          <p:cNvSpPr>
            <a:spLocks noGrp="1"/>
          </p:cNvSpPr>
          <p:nvPr>
            <p:ph type="title"/>
          </p:nvPr>
        </p:nvSpPr>
        <p:spPr>
          <a:xfrm>
            <a:off x="315142" y="320678"/>
            <a:ext cx="5806851" cy="1017672"/>
          </a:xfrm>
        </p:spPr>
        <p:txBody>
          <a:bodyPr>
            <a:normAutofit/>
          </a:bodyPr>
          <a:lstStyle/>
          <a:p>
            <a:pPr algn="l" rtl="0"/>
            <a:r>
              <a:rPr lang="zh-CN" b="1" i="1" u="none" baseline="0"/>
              <a:t>紧急行动计划 (EOP)</a:t>
            </a:r>
          </a:p>
        </p:txBody>
      </p:sp>
      <p:sp>
        <p:nvSpPr>
          <p:cNvPr id="4" name="Text Placeholder 3">
            <a:extLst>
              <a:ext uri="{FF2B5EF4-FFF2-40B4-BE49-F238E27FC236}">
                <a16:creationId xmlns:a16="http://schemas.microsoft.com/office/drawing/2014/main" id="{C58F5B62-C322-4582-9650-C466266CA5A1}"/>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0CE874F4-CA2B-4C0B-9D9C-9F8A14AA1253}"/>
              </a:ext>
            </a:extLst>
          </p:cNvPr>
          <p:cNvSpPr>
            <a:spLocks noGrp="1"/>
          </p:cNvSpPr>
          <p:nvPr>
            <p:ph type="body" sz="quarter" idx="11"/>
          </p:nvPr>
        </p:nvSpPr>
        <p:spPr/>
        <p:txBody>
          <a:bodyPr/>
          <a:lstStyle/>
          <a:p>
            <a:pPr algn="r" rtl="0"/>
            <a:r>
              <a:rPr lang="zh-CN" b="0" i="0" u="none" baseline="0"/>
              <a:t>1-7</a:t>
            </a:r>
          </a:p>
        </p:txBody>
      </p:sp>
      <p:sp>
        <p:nvSpPr>
          <p:cNvPr id="6" name="Content Placeholder 5">
            <a:extLst>
              <a:ext uri="{FF2B5EF4-FFF2-40B4-BE49-F238E27FC236}">
                <a16:creationId xmlns:a16="http://schemas.microsoft.com/office/drawing/2014/main" id="{FE3C7D6C-D209-4E16-8A85-C1C170C77333}"/>
              </a:ext>
            </a:extLst>
          </p:cNvPr>
          <p:cNvSpPr>
            <a:spLocks noGrp="1"/>
          </p:cNvSpPr>
          <p:nvPr>
            <p:ph sz="quarter" idx="12"/>
          </p:nvPr>
        </p:nvSpPr>
        <p:spPr/>
        <p:txBody>
          <a:bodyPr/>
          <a:lstStyle/>
          <a:p>
            <a:pPr rtl="0"/>
            <a:r>
              <a:rPr lang="zh-CN" b="0" i="0" u="none" baseline="0"/>
              <a:t>PM 1-3</a:t>
            </a:r>
          </a:p>
        </p:txBody>
      </p:sp>
    </p:spTree>
    <p:extLst>
      <p:ext uri="{BB962C8B-B14F-4D97-AF65-F5344CB8AC3E}">
        <p14:creationId xmlns:p14="http://schemas.microsoft.com/office/powerpoint/2010/main" val="29194259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E12E59-A5C1-438D-9DB7-E4A739EB6263}"/>
              </a:ext>
            </a:extLst>
          </p:cNvPr>
          <p:cNvSpPr>
            <a:spLocks noGrp="1"/>
          </p:cNvSpPr>
          <p:nvPr>
            <p:ph idx="1"/>
          </p:nvPr>
        </p:nvSpPr>
        <p:spPr>
          <a:xfrm>
            <a:off x="315141" y="1521229"/>
            <a:ext cx="4863527" cy="4758287"/>
          </a:xfrm>
        </p:spPr>
        <p:txBody>
          <a:bodyPr/>
          <a:lstStyle/>
          <a:p>
            <a:pPr algn="l" rtl="0"/>
            <a:r>
              <a:rPr lang="zh-CN" b="0" i="0" u="none" baseline="0"/>
              <a:t>伤口主要治疗方式：</a:t>
            </a:r>
          </a:p>
          <a:p>
            <a:pPr lvl="1" algn="l" rtl="0"/>
            <a:r>
              <a:rPr lang="zh-CN" b="0" i="0" u="none" baseline="0"/>
              <a:t>控制失血</a:t>
            </a:r>
          </a:p>
          <a:p>
            <a:pPr lvl="1" algn="l" rtl="0"/>
            <a:r>
              <a:rPr lang="zh-CN" b="0" i="0" u="none" baseline="0"/>
              <a:t>使用敷料和绷带 </a:t>
            </a:r>
          </a:p>
          <a:p>
            <a:pPr algn="l" rtl="0"/>
            <a:r>
              <a:rPr lang="zh-CN" b="0" i="0" u="none" baseline="0"/>
              <a:t>使用敷料和绷带：</a:t>
            </a:r>
          </a:p>
          <a:p>
            <a:pPr lvl="1" algn="l" rtl="0"/>
            <a:r>
              <a:rPr lang="zh-CN" b="0" i="0" u="none" baseline="0"/>
              <a:t>请直接将敷料放在伤口上</a:t>
            </a:r>
          </a:p>
          <a:p>
            <a:pPr lvl="1" algn="l" rtl="0"/>
            <a:r>
              <a:rPr lang="zh-CN" b="0" i="0" u="none" baseline="0"/>
              <a:t>绷带则用于固定敷料 </a:t>
            </a:r>
          </a:p>
          <a:p>
            <a:pPr marL="457189" lvl="1" indent="0" algn="l" rtl="0">
              <a:buNone/>
            </a:pPr>
            <a:endParaRPr lang="zh-CN" dirty="0"/>
          </a:p>
          <a:p>
            <a:endParaRPr lang="zh-CN" dirty="0"/>
          </a:p>
        </p:txBody>
      </p:sp>
      <p:sp>
        <p:nvSpPr>
          <p:cNvPr id="3" name="Title 2">
            <a:extLst>
              <a:ext uri="{FF2B5EF4-FFF2-40B4-BE49-F238E27FC236}">
                <a16:creationId xmlns:a16="http://schemas.microsoft.com/office/drawing/2014/main" id="{47AA5CC1-198A-4E12-B169-FF925B9034FD}"/>
              </a:ext>
            </a:extLst>
          </p:cNvPr>
          <p:cNvSpPr>
            <a:spLocks noGrp="1"/>
          </p:cNvSpPr>
          <p:nvPr>
            <p:ph type="title"/>
          </p:nvPr>
        </p:nvSpPr>
        <p:spPr>
          <a:xfrm>
            <a:off x="315142" y="320678"/>
            <a:ext cx="5806851" cy="1017672"/>
          </a:xfrm>
        </p:spPr>
        <p:txBody>
          <a:bodyPr/>
          <a:lstStyle/>
          <a:p>
            <a:pPr algn="l" rtl="0"/>
            <a:r>
              <a:rPr lang="zh-CN" b="1" i="1" u="none" baseline="0"/>
              <a:t>伤口护理</a:t>
            </a:r>
          </a:p>
        </p:txBody>
      </p:sp>
      <p:sp>
        <p:nvSpPr>
          <p:cNvPr id="4" name="Text Placeholder 3">
            <a:extLst>
              <a:ext uri="{FF2B5EF4-FFF2-40B4-BE49-F238E27FC236}">
                <a16:creationId xmlns:a16="http://schemas.microsoft.com/office/drawing/2014/main" id="{82EF74D6-EC24-4300-BCCC-FD9BAB0418FC}"/>
              </a:ext>
            </a:extLst>
          </p:cNvPr>
          <p:cNvSpPr>
            <a:spLocks noGrp="1"/>
          </p:cNvSpPr>
          <p:nvPr>
            <p:ph type="body" sz="quarter" idx="10"/>
          </p:nvPr>
        </p:nvSpPr>
        <p:spPr>
          <a:xfrm>
            <a:off x="1429787" y="6385716"/>
            <a:ext cx="4619321"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41040BFC-87F2-4F71-B273-BE8E2798D340}"/>
              </a:ext>
            </a:extLst>
          </p:cNvPr>
          <p:cNvSpPr>
            <a:spLocks noGrp="1"/>
          </p:cNvSpPr>
          <p:nvPr>
            <p:ph type="body" sz="quarter" idx="11"/>
          </p:nvPr>
        </p:nvSpPr>
        <p:spPr/>
        <p:txBody>
          <a:bodyPr/>
          <a:lstStyle/>
          <a:p>
            <a:pPr algn="r" rtl="0"/>
            <a:r>
              <a:rPr lang="zh-CN" b="0" i="0" u="none" baseline="0"/>
              <a:t>3-26</a:t>
            </a:r>
          </a:p>
        </p:txBody>
      </p:sp>
      <p:sp>
        <p:nvSpPr>
          <p:cNvPr id="7" name="Content Placeholder 6">
            <a:extLst>
              <a:ext uri="{FF2B5EF4-FFF2-40B4-BE49-F238E27FC236}">
                <a16:creationId xmlns:a16="http://schemas.microsoft.com/office/drawing/2014/main" id="{F82B63E1-6CE7-4FFA-84E2-1C6F612D07B0}"/>
              </a:ext>
            </a:extLst>
          </p:cNvPr>
          <p:cNvSpPr>
            <a:spLocks noGrp="1"/>
          </p:cNvSpPr>
          <p:nvPr>
            <p:ph sz="quarter" idx="12"/>
          </p:nvPr>
        </p:nvSpPr>
        <p:spPr/>
        <p:txBody>
          <a:bodyPr/>
          <a:lstStyle/>
          <a:p>
            <a:pPr rtl="0"/>
            <a:r>
              <a:rPr lang="zh-CN" b="0" i="0" u="none" baseline="0"/>
              <a:t>PM 3-11</a:t>
            </a:r>
          </a:p>
        </p:txBody>
      </p:sp>
      <p:pic>
        <p:nvPicPr>
          <p:cNvPr id="6" name="Picture 5" descr="伤口护理。图片展示了腕部伤口护理的治疗。">
            <a:extLst>
              <a:ext uri="{FF2B5EF4-FFF2-40B4-BE49-F238E27FC236}">
                <a16:creationId xmlns:a16="http://schemas.microsoft.com/office/drawing/2014/main" id="{F5001F16-FF4C-4597-BD36-D68DEB3B09C8}"/>
              </a:ext>
            </a:extLst>
          </p:cNvPr>
          <p:cNvPicPr>
            <a:picLocks noChangeAspect="1"/>
          </p:cNvPicPr>
          <p:nvPr/>
        </p:nvPicPr>
        <p:blipFill>
          <a:blip r:embed="rId2"/>
          <a:stretch>
            <a:fillRect/>
          </a:stretch>
        </p:blipFill>
        <p:spPr>
          <a:xfrm>
            <a:off x="5959906" y="2254915"/>
            <a:ext cx="2145322" cy="3214235"/>
          </a:xfrm>
          <a:prstGeom prst="rect">
            <a:avLst/>
          </a:prstGeom>
        </p:spPr>
      </p:pic>
    </p:spTree>
    <p:extLst>
      <p:ext uri="{BB962C8B-B14F-4D97-AF65-F5344CB8AC3E}">
        <p14:creationId xmlns:p14="http://schemas.microsoft.com/office/powerpoint/2010/main" val="12090820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5CDFB7-A9CE-4583-B91C-4A92599AF2D5}"/>
              </a:ext>
            </a:extLst>
          </p:cNvPr>
          <p:cNvSpPr>
            <a:spLocks noGrp="1"/>
          </p:cNvSpPr>
          <p:nvPr>
            <p:ph idx="1"/>
          </p:nvPr>
        </p:nvSpPr>
        <p:spPr/>
        <p:txBody>
          <a:bodyPr/>
          <a:lstStyle/>
          <a:p>
            <a:pPr algn="l" rtl="0"/>
            <a:r>
              <a:rPr lang="zh-CN" b="0" i="0" u="none" baseline="0"/>
              <a:t>若流血不止：</a:t>
            </a:r>
          </a:p>
          <a:p>
            <a:pPr lvl="1" algn="l" rtl="0"/>
            <a:r>
              <a:rPr lang="zh-CN" b="0" i="0" u="none" baseline="0"/>
              <a:t>在现有敷料</a:t>
            </a:r>
            <a:r>
              <a:rPr lang="zh-CN" b="1" i="0" u="none" baseline="0"/>
              <a:t>上方</a:t>
            </a:r>
            <a:r>
              <a:rPr lang="zh-CN" b="0" i="0" u="none" baseline="0"/>
              <a:t>再次包扎 </a:t>
            </a:r>
          </a:p>
          <a:p>
            <a:pPr algn="l" rtl="0"/>
            <a:r>
              <a:rPr lang="zh-CN" b="0" i="0" u="none" baseline="0"/>
              <a:t>若没有流血：</a:t>
            </a:r>
          </a:p>
          <a:p>
            <a:pPr lvl="1" algn="l" rtl="0"/>
            <a:r>
              <a:rPr lang="zh-CN" b="0" i="0" u="none" baseline="0"/>
              <a:t>请维持压力，使用绷带包扎伤口，直至专业医疗人员抵达后再进行进一步治疗 </a:t>
            </a:r>
          </a:p>
          <a:p>
            <a:endParaRPr lang="zh-CN" dirty="0"/>
          </a:p>
          <a:p>
            <a:pPr lvl="1" algn="l" rtl="0"/>
            <a:endParaRPr lang="zh-CN" dirty="0"/>
          </a:p>
          <a:p>
            <a:endParaRPr lang="zh-CN" dirty="0"/>
          </a:p>
        </p:txBody>
      </p:sp>
      <p:sp>
        <p:nvSpPr>
          <p:cNvPr id="3" name="Title 2">
            <a:extLst>
              <a:ext uri="{FF2B5EF4-FFF2-40B4-BE49-F238E27FC236}">
                <a16:creationId xmlns:a16="http://schemas.microsoft.com/office/drawing/2014/main" id="{13EAADD9-BE94-4ED9-9244-943111315873}"/>
              </a:ext>
            </a:extLst>
          </p:cNvPr>
          <p:cNvSpPr>
            <a:spLocks noGrp="1"/>
          </p:cNvSpPr>
          <p:nvPr>
            <p:ph type="title"/>
          </p:nvPr>
        </p:nvSpPr>
        <p:spPr>
          <a:xfrm>
            <a:off x="315142" y="320678"/>
            <a:ext cx="5806851" cy="1017672"/>
          </a:xfrm>
        </p:spPr>
        <p:txBody>
          <a:bodyPr/>
          <a:lstStyle/>
          <a:p>
            <a:pPr algn="l" rtl="0"/>
            <a:r>
              <a:rPr lang="zh-CN" b="1" i="1" u="none" baseline="0"/>
              <a:t>包扎敷料的规则</a:t>
            </a:r>
          </a:p>
        </p:txBody>
      </p:sp>
      <p:sp>
        <p:nvSpPr>
          <p:cNvPr id="4" name="Text Placeholder 3">
            <a:extLst>
              <a:ext uri="{FF2B5EF4-FFF2-40B4-BE49-F238E27FC236}">
                <a16:creationId xmlns:a16="http://schemas.microsoft.com/office/drawing/2014/main" id="{E3F23A73-EADD-447A-8998-93DB15A9DF47}"/>
              </a:ext>
            </a:extLst>
          </p:cNvPr>
          <p:cNvSpPr>
            <a:spLocks noGrp="1"/>
          </p:cNvSpPr>
          <p:nvPr>
            <p:ph type="body" sz="quarter" idx="10"/>
          </p:nvPr>
        </p:nvSpPr>
        <p:spPr>
          <a:xfrm>
            <a:off x="1429787" y="6385716"/>
            <a:ext cx="4628113"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F3CBB809-6232-41EF-BAB3-EEAA248E54ED}"/>
              </a:ext>
            </a:extLst>
          </p:cNvPr>
          <p:cNvSpPr>
            <a:spLocks noGrp="1"/>
          </p:cNvSpPr>
          <p:nvPr>
            <p:ph type="body" sz="quarter" idx="11"/>
          </p:nvPr>
        </p:nvSpPr>
        <p:spPr/>
        <p:txBody>
          <a:bodyPr/>
          <a:lstStyle/>
          <a:p>
            <a:pPr algn="r" rtl="0"/>
            <a:r>
              <a:rPr lang="zh-CN" b="0" i="0" u="none" baseline="0"/>
              <a:t>3-27</a:t>
            </a:r>
          </a:p>
        </p:txBody>
      </p:sp>
      <p:sp>
        <p:nvSpPr>
          <p:cNvPr id="6" name="Content Placeholder 5">
            <a:extLst>
              <a:ext uri="{FF2B5EF4-FFF2-40B4-BE49-F238E27FC236}">
                <a16:creationId xmlns:a16="http://schemas.microsoft.com/office/drawing/2014/main" id="{2C7D752E-3F06-41CE-8EE1-82481756805F}"/>
              </a:ext>
            </a:extLst>
          </p:cNvPr>
          <p:cNvSpPr>
            <a:spLocks noGrp="1"/>
          </p:cNvSpPr>
          <p:nvPr>
            <p:ph sz="quarter" idx="12"/>
          </p:nvPr>
        </p:nvSpPr>
        <p:spPr/>
        <p:txBody>
          <a:bodyPr/>
          <a:lstStyle/>
          <a:p>
            <a:pPr rtl="0"/>
            <a:r>
              <a:rPr lang="zh-CN" b="0" i="0" u="none" baseline="0"/>
              <a:t>PM 3-11</a:t>
            </a:r>
          </a:p>
        </p:txBody>
      </p:sp>
    </p:spTree>
    <p:extLst>
      <p:ext uri="{BB962C8B-B14F-4D97-AF65-F5344CB8AC3E}">
        <p14:creationId xmlns:p14="http://schemas.microsoft.com/office/powerpoint/2010/main" val="28146799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F1180D-7ED8-48CC-8323-BECE71B11C38}"/>
              </a:ext>
            </a:extLst>
          </p:cNvPr>
          <p:cNvSpPr>
            <a:spLocks noGrp="1"/>
          </p:cNvSpPr>
          <p:nvPr>
            <p:ph idx="1"/>
          </p:nvPr>
        </p:nvSpPr>
        <p:spPr/>
        <p:txBody>
          <a:bodyPr/>
          <a:lstStyle/>
          <a:p>
            <a:pPr algn="l" rtl="0"/>
            <a:r>
              <a:rPr lang="zh-CN" b="0" i="0" u="none" baseline="0"/>
              <a:t>可能发生感染的迹象：</a:t>
            </a:r>
          </a:p>
          <a:p>
            <a:pPr lvl="1" algn="l" rtl="0"/>
            <a:r>
              <a:rPr lang="zh-CN" b="0" i="0" u="none" baseline="0"/>
              <a:t>伤口附近呈现肿胀</a:t>
            </a:r>
          </a:p>
          <a:p>
            <a:pPr lvl="1" algn="l" rtl="0"/>
            <a:r>
              <a:rPr lang="zh-CN" b="0" i="0" u="none" baseline="0"/>
              <a:t>开始变色</a:t>
            </a:r>
          </a:p>
          <a:p>
            <a:pPr lvl="1" algn="l" rtl="0"/>
            <a:r>
              <a:rPr lang="zh-CN" b="0" i="0" u="none" baseline="0"/>
              <a:t>伤口流脓</a:t>
            </a:r>
          </a:p>
          <a:p>
            <a:pPr lvl="1" algn="l" rtl="0"/>
            <a:r>
              <a:rPr lang="zh-CN" b="0" i="0" u="none" baseline="0"/>
              <a:t>伤口现出红色条痕 </a:t>
            </a:r>
          </a:p>
          <a:p>
            <a:endParaRPr lang="zh-CN" dirty="0"/>
          </a:p>
        </p:txBody>
      </p:sp>
      <p:sp>
        <p:nvSpPr>
          <p:cNvPr id="3" name="Title 2">
            <a:extLst>
              <a:ext uri="{FF2B5EF4-FFF2-40B4-BE49-F238E27FC236}">
                <a16:creationId xmlns:a16="http://schemas.microsoft.com/office/drawing/2014/main" id="{21AC15C4-3A90-4108-B0CE-68724D3611B0}"/>
              </a:ext>
            </a:extLst>
          </p:cNvPr>
          <p:cNvSpPr>
            <a:spLocks noGrp="1"/>
          </p:cNvSpPr>
          <p:nvPr>
            <p:ph type="title"/>
          </p:nvPr>
        </p:nvSpPr>
        <p:spPr>
          <a:xfrm>
            <a:off x="315142" y="320678"/>
            <a:ext cx="5806851" cy="1017672"/>
          </a:xfrm>
        </p:spPr>
        <p:txBody>
          <a:bodyPr/>
          <a:lstStyle/>
          <a:p>
            <a:pPr algn="l" rtl="0"/>
            <a:r>
              <a:rPr lang="zh-CN" b="1" i="1" u="none" baseline="0"/>
              <a:t>感染迹象</a:t>
            </a:r>
          </a:p>
        </p:txBody>
      </p:sp>
      <p:sp>
        <p:nvSpPr>
          <p:cNvPr id="4" name="Text Placeholder 3">
            <a:extLst>
              <a:ext uri="{FF2B5EF4-FFF2-40B4-BE49-F238E27FC236}">
                <a16:creationId xmlns:a16="http://schemas.microsoft.com/office/drawing/2014/main" id="{6D09FECA-4612-49B3-90B4-58F4EF7237B1}"/>
              </a:ext>
            </a:extLst>
          </p:cNvPr>
          <p:cNvSpPr>
            <a:spLocks noGrp="1"/>
          </p:cNvSpPr>
          <p:nvPr>
            <p:ph type="body" sz="quarter" idx="10"/>
          </p:nvPr>
        </p:nvSpPr>
        <p:spPr>
          <a:xfrm>
            <a:off x="1429787" y="6385716"/>
            <a:ext cx="4601736"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7374048C-D109-40C4-B347-D5F5F005FFF7}"/>
              </a:ext>
            </a:extLst>
          </p:cNvPr>
          <p:cNvSpPr>
            <a:spLocks noGrp="1"/>
          </p:cNvSpPr>
          <p:nvPr>
            <p:ph type="body" sz="quarter" idx="11"/>
          </p:nvPr>
        </p:nvSpPr>
        <p:spPr/>
        <p:txBody>
          <a:bodyPr/>
          <a:lstStyle/>
          <a:p>
            <a:pPr algn="r" rtl="0"/>
            <a:r>
              <a:rPr lang="zh-CN" b="0" i="0" u="none" baseline="0"/>
              <a:t>3-28</a:t>
            </a:r>
          </a:p>
        </p:txBody>
      </p:sp>
      <p:sp>
        <p:nvSpPr>
          <p:cNvPr id="8" name="Content Placeholder 7">
            <a:extLst>
              <a:ext uri="{FF2B5EF4-FFF2-40B4-BE49-F238E27FC236}">
                <a16:creationId xmlns:a16="http://schemas.microsoft.com/office/drawing/2014/main" id="{8DA885DC-AA3B-45D8-9250-93F688869AE5}"/>
              </a:ext>
            </a:extLst>
          </p:cNvPr>
          <p:cNvSpPr>
            <a:spLocks noGrp="1"/>
          </p:cNvSpPr>
          <p:nvPr>
            <p:ph sz="quarter" idx="12"/>
          </p:nvPr>
        </p:nvSpPr>
        <p:spPr/>
        <p:txBody>
          <a:bodyPr/>
          <a:lstStyle/>
          <a:p>
            <a:pPr rtl="0"/>
            <a:r>
              <a:rPr lang="zh-CN" b="0" i="0" u="none" baseline="0"/>
              <a:t>PM 3-11</a:t>
            </a:r>
          </a:p>
        </p:txBody>
      </p:sp>
      <p:pic>
        <p:nvPicPr>
          <p:cNvPr id="6" name="Picture 5" descr="感染迹象。图 1：展示感染区域附近有表层肿胀。">
            <a:extLst>
              <a:ext uri="{FF2B5EF4-FFF2-40B4-BE49-F238E27FC236}">
                <a16:creationId xmlns:a16="http://schemas.microsoft.com/office/drawing/2014/main" id="{25129654-EA14-4804-8DB2-0026F9EA83D8}"/>
              </a:ext>
            </a:extLst>
          </p:cNvPr>
          <p:cNvPicPr>
            <a:picLocks noChangeAspect="1"/>
          </p:cNvPicPr>
          <p:nvPr/>
        </p:nvPicPr>
        <p:blipFill>
          <a:blip r:embed="rId2"/>
          <a:stretch>
            <a:fillRect/>
          </a:stretch>
        </p:blipFill>
        <p:spPr>
          <a:xfrm>
            <a:off x="5694668" y="1807667"/>
            <a:ext cx="3134191" cy="2104134"/>
          </a:xfrm>
          <a:prstGeom prst="rect">
            <a:avLst/>
          </a:prstGeom>
        </p:spPr>
      </p:pic>
      <p:pic>
        <p:nvPicPr>
          <p:cNvPr id="7" name="Picture 6" descr="感染迹象。图 2：展示了手臂感染严重，疼痛区域有变色。">
            <a:extLst>
              <a:ext uri="{FF2B5EF4-FFF2-40B4-BE49-F238E27FC236}">
                <a16:creationId xmlns:a16="http://schemas.microsoft.com/office/drawing/2014/main" id="{A9815D8F-06D5-41CB-B43D-FD7548588985}"/>
              </a:ext>
            </a:extLst>
          </p:cNvPr>
          <p:cNvPicPr>
            <a:picLocks noChangeAspect="1"/>
          </p:cNvPicPr>
          <p:nvPr/>
        </p:nvPicPr>
        <p:blipFill>
          <a:blip r:embed="rId3"/>
          <a:stretch>
            <a:fillRect/>
          </a:stretch>
        </p:blipFill>
        <p:spPr>
          <a:xfrm>
            <a:off x="5694668" y="4198239"/>
            <a:ext cx="3124158" cy="1592765"/>
          </a:xfrm>
          <a:prstGeom prst="rect">
            <a:avLst/>
          </a:prstGeom>
        </p:spPr>
      </p:pic>
    </p:spTree>
    <p:extLst>
      <p:ext uri="{BB962C8B-B14F-4D97-AF65-F5344CB8AC3E}">
        <p14:creationId xmlns:p14="http://schemas.microsoft.com/office/powerpoint/2010/main" val="28433445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CCD8A8-ACF9-4A19-813A-E80A81FC1D5D}"/>
              </a:ext>
            </a:extLst>
          </p:cNvPr>
          <p:cNvSpPr>
            <a:spLocks noGrp="1"/>
          </p:cNvSpPr>
          <p:nvPr>
            <p:ph idx="1"/>
          </p:nvPr>
        </p:nvSpPr>
        <p:spPr/>
        <p:txBody>
          <a:bodyPr/>
          <a:lstStyle/>
          <a:p>
            <a:pPr algn="l" rtl="0"/>
            <a:r>
              <a:rPr lang="zh-CN" b="0" i="0" u="none" baseline="0"/>
              <a:t>若已找到截断肢体：</a:t>
            </a:r>
          </a:p>
          <a:p>
            <a:pPr lvl="1" algn="l" rtl="0"/>
            <a:r>
              <a:rPr lang="zh-CN" b="0" i="0" u="none" baseline="0"/>
              <a:t>保存组织部分，使用干净的物品将肢体部分包裹起来并放在一个塑料袋中</a:t>
            </a:r>
          </a:p>
          <a:p>
            <a:pPr lvl="1" algn="l" rtl="0"/>
            <a:r>
              <a:rPr lang="zh-CN" b="0" i="0" u="none" baseline="0"/>
              <a:t>保持组织部分清凉，但</a:t>
            </a:r>
            <a:r>
              <a:rPr lang="zh-CN" b="1" i="0" u="none" baseline="0"/>
              <a:t>不要</a:t>
            </a:r>
            <a:r>
              <a:rPr lang="zh-CN" b="0" i="0" u="none" baseline="0"/>
              <a:t>将这部分直接与冰接触</a:t>
            </a:r>
          </a:p>
          <a:p>
            <a:pPr lvl="1" algn="l" rtl="0"/>
            <a:r>
              <a:rPr lang="zh-CN" b="0" i="0" u="none" baseline="0"/>
              <a:t>将截断后的肢体与幸存者放在一起 </a:t>
            </a:r>
          </a:p>
          <a:p>
            <a:endParaRPr lang="zh-CN" dirty="0"/>
          </a:p>
        </p:txBody>
      </p:sp>
      <p:sp>
        <p:nvSpPr>
          <p:cNvPr id="3" name="Title 2">
            <a:extLst>
              <a:ext uri="{FF2B5EF4-FFF2-40B4-BE49-F238E27FC236}">
                <a16:creationId xmlns:a16="http://schemas.microsoft.com/office/drawing/2014/main" id="{41187FD5-CBAD-492D-8727-6AC3F1539333}"/>
              </a:ext>
            </a:extLst>
          </p:cNvPr>
          <p:cNvSpPr>
            <a:spLocks noGrp="1"/>
          </p:cNvSpPr>
          <p:nvPr>
            <p:ph type="title"/>
          </p:nvPr>
        </p:nvSpPr>
        <p:spPr>
          <a:xfrm>
            <a:off x="315142" y="320678"/>
            <a:ext cx="5806851" cy="1017672"/>
          </a:xfrm>
        </p:spPr>
        <p:txBody>
          <a:bodyPr/>
          <a:lstStyle/>
          <a:p>
            <a:pPr algn="l" rtl="0"/>
            <a:r>
              <a:rPr lang="zh-CN" b="1" i="1" u="none" baseline="0"/>
              <a:t>截肢</a:t>
            </a:r>
          </a:p>
        </p:txBody>
      </p:sp>
      <p:sp>
        <p:nvSpPr>
          <p:cNvPr id="4" name="Text Placeholder 3">
            <a:extLst>
              <a:ext uri="{FF2B5EF4-FFF2-40B4-BE49-F238E27FC236}">
                <a16:creationId xmlns:a16="http://schemas.microsoft.com/office/drawing/2014/main" id="{C08A8B76-77FE-456A-8DE5-25B8BF8E556A}"/>
              </a:ext>
            </a:extLst>
          </p:cNvPr>
          <p:cNvSpPr>
            <a:spLocks noGrp="1"/>
          </p:cNvSpPr>
          <p:nvPr>
            <p:ph type="body" sz="quarter" idx="10"/>
          </p:nvPr>
        </p:nvSpPr>
        <p:spPr>
          <a:xfrm>
            <a:off x="1429787" y="6385716"/>
            <a:ext cx="4610528"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60AE5F56-CEBA-46F9-9F89-00BC7D764316}"/>
              </a:ext>
            </a:extLst>
          </p:cNvPr>
          <p:cNvSpPr>
            <a:spLocks noGrp="1"/>
          </p:cNvSpPr>
          <p:nvPr>
            <p:ph type="body" sz="quarter" idx="11"/>
          </p:nvPr>
        </p:nvSpPr>
        <p:spPr/>
        <p:txBody>
          <a:bodyPr/>
          <a:lstStyle/>
          <a:p>
            <a:pPr algn="r" rtl="0"/>
            <a:r>
              <a:rPr lang="zh-CN" b="0" i="0" u="none" baseline="0"/>
              <a:t>3-29</a:t>
            </a:r>
          </a:p>
        </p:txBody>
      </p:sp>
      <p:sp>
        <p:nvSpPr>
          <p:cNvPr id="6" name="Content Placeholder 5">
            <a:extLst>
              <a:ext uri="{FF2B5EF4-FFF2-40B4-BE49-F238E27FC236}">
                <a16:creationId xmlns:a16="http://schemas.microsoft.com/office/drawing/2014/main" id="{187ABC5B-8553-4BBB-ACEB-151E3B6BE58D}"/>
              </a:ext>
            </a:extLst>
          </p:cNvPr>
          <p:cNvSpPr>
            <a:spLocks noGrp="1"/>
          </p:cNvSpPr>
          <p:nvPr>
            <p:ph sz="quarter" idx="12"/>
          </p:nvPr>
        </p:nvSpPr>
        <p:spPr/>
        <p:txBody>
          <a:bodyPr/>
          <a:lstStyle/>
          <a:p>
            <a:pPr rtl="0"/>
            <a:r>
              <a:rPr lang="zh-CN" b="0" i="0" u="none" baseline="0"/>
              <a:t>PM 3-11</a:t>
            </a:r>
          </a:p>
        </p:txBody>
      </p:sp>
    </p:spTree>
    <p:extLst>
      <p:ext uri="{BB962C8B-B14F-4D97-AF65-F5344CB8AC3E}">
        <p14:creationId xmlns:p14="http://schemas.microsoft.com/office/powerpoint/2010/main" val="23505463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82FD26-3FA8-45DC-BD2A-384DDE4531F9}"/>
              </a:ext>
            </a:extLst>
          </p:cNvPr>
          <p:cNvSpPr>
            <a:spLocks noGrp="1"/>
          </p:cNvSpPr>
          <p:nvPr>
            <p:ph idx="1"/>
          </p:nvPr>
        </p:nvSpPr>
        <p:spPr/>
        <p:txBody>
          <a:bodyPr/>
          <a:lstStyle/>
          <a:p>
            <a:pPr algn="l" rtl="0"/>
            <a:r>
              <a:rPr lang="zh-CN" b="0" i="0" u="none" baseline="0"/>
              <a:t>当外物刺穿患者身体时：</a:t>
            </a:r>
          </a:p>
          <a:p>
            <a:pPr lvl="1" algn="l" rtl="0"/>
            <a:r>
              <a:rPr lang="zh-CN" b="0" i="0" u="none" baseline="0"/>
              <a:t>固定受损身体部分</a:t>
            </a:r>
          </a:p>
          <a:p>
            <a:pPr lvl="1" algn="l" rtl="0"/>
            <a:r>
              <a:rPr lang="zh-CN" b="0" i="0" u="none" baseline="0"/>
              <a:t>请勿尝试移动或移除</a:t>
            </a:r>
          </a:p>
          <a:p>
            <a:pPr lvl="1" algn="l" rtl="0"/>
            <a:r>
              <a:rPr lang="zh-CN" b="0" i="0" u="none" baseline="0"/>
              <a:t>尝试在外物进入身体的入口处进行止血</a:t>
            </a:r>
          </a:p>
          <a:p>
            <a:pPr lvl="1" algn="l" rtl="0"/>
            <a:r>
              <a:rPr lang="zh-CN" b="0" i="0" u="none" baseline="0"/>
              <a:t>清洁伤口并上敷料，确保固定穿刺物品 </a:t>
            </a:r>
          </a:p>
          <a:p>
            <a:endParaRPr lang="zh-CN" dirty="0"/>
          </a:p>
        </p:txBody>
      </p:sp>
      <p:sp>
        <p:nvSpPr>
          <p:cNvPr id="3" name="Title 2">
            <a:extLst>
              <a:ext uri="{FF2B5EF4-FFF2-40B4-BE49-F238E27FC236}">
                <a16:creationId xmlns:a16="http://schemas.microsoft.com/office/drawing/2014/main" id="{F0CC5E99-6582-4DB4-9C54-CF0A320077FD}"/>
              </a:ext>
            </a:extLst>
          </p:cNvPr>
          <p:cNvSpPr>
            <a:spLocks noGrp="1"/>
          </p:cNvSpPr>
          <p:nvPr>
            <p:ph type="title"/>
          </p:nvPr>
        </p:nvSpPr>
        <p:spPr>
          <a:xfrm>
            <a:off x="315142" y="320678"/>
            <a:ext cx="5806851" cy="1017672"/>
          </a:xfrm>
        </p:spPr>
        <p:txBody>
          <a:bodyPr/>
          <a:lstStyle/>
          <a:p>
            <a:pPr algn="l" rtl="0"/>
            <a:r>
              <a:rPr lang="zh-CN" b="1" i="1" u="none" baseline="0"/>
              <a:t>穿刺物品</a:t>
            </a:r>
          </a:p>
        </p:txBody>
      </p:sp>
      <p:sp>
        <p:nvSpPr>
          <p:cNvPr id="4" name="Text Placeholder 3">
            <a:extLst>
              <a:ext uri="{FF2B5EF4-FFF2-40B4-BE49-F238E27FC236}">
                <a16:creationId xmlns:a16="http://schemas.microsoft.com/office/drawing/2014/main" id="{F75B3D11-EB1F-49C6-9611-75CCB466620E}"/>
              </a:ext>
            </a:extLst>
          </p:cNvPr>
          <p:cNvSpPr>
            <a:spLocks noGrp="1"/>
          </p:cNvSpPr>
          <p:nvPr>
            <p:ph type="body" sz="quarter" idx="10"/>
          </p:nvPr>
        </p:nvSpPr>
        <p:spPr>
          <a:xfrm>
            <a:off x="1429787" y="6385716"/>
            <a:ext cx="4610528"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8774E23D-C6E8-458E-B095-A80AEA55407F}"/>
              </a:ext>
            </a:extLst>
          </p:cNvPr>
          <p:cNvSpPr>
            <a:spLocks noGrp="1"/>
          </p:cNvSpPr>
          <p:nvPr>
            <p:ph type="body" sz="quarter" idx="11"/>
          </p:nvPr>
        </p:nvSpPr>
        <p:spPr/>
        <p:txBody>
          <a:bodyPr/>
          <a:lstStyle/>
          <a:p>
            <a:pPr algn="r" rtl="0"/>
            <a:r>
              <a:rPr lang="zh-CN" b="0" i="0" u="none" baseline="0"/>
              <a:t>3-30</a:t>
            </a:r>
          </a:p>
        </p:txBody>
      </p:sp>
      <p:sp>
        <p:nvSpPr>
          <p:cNvPr id="6" name="Content Placeholder 5">
            <a:extLst>
              <a:ext uri="{FF2B5EF4-FFF2-40B4-BE49-F238E27FC236}">
                <a16:creationId xmlns:a16="http://schemas.microsoft.com/office/drawing/2014/main" id="{EF5F5827-E5D6-462E-B919-D5AC129F53A0}"/>
              </a:ext>
            </a:extLst>
          </p:cNvPr>
          <p:cNvSpPr>
            <a:spLocks noGrp="1"/>
          </p:cNvSpPr>
          <p:nvPr>
            <p:ph sz="quarter" idx="12"/>
          </p:nvPr>
        </p:nvSpPr>
        <p:spPr/>
        <p:txBody>
          <a:bodyPr/>
          <a:lstStyle/>
          <a:p>
            <a:pPr rtl="0"/>
            <a:r>
              <a:rPr lang="zh-CN" b="0" i="0" u="none" baseline="0"/>
              <a:t>PM 3-12</a:t>
            </a:r>
          </a:p>
        </p:txBody>
      </p:sp>
    </p:spTree>
    <p:extLst>
      <p:ext uri="{BB962C8B-B14F-4D97-AF65-F5344CB8AC3E}">
        <p14:creationId xmlns:p14="http://schemas.microsoft.com/office/powerpoint/2010/main" val="17126985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04074D-C95E-4AE9-AD7F-85B54FC2B7BA}"/>
              </a:ext>
            </a:extLst>
          </p:cNvPr>
          <p:cNvSpPr>
            <a:spLocks noGrp="1"/>
          </p:cNvSpPr>
          <p:nvPr>
            <p:ph idx="1"/>
          </p:nvPr>
        </p:nvSpPr>
        <p:spPr/>
        <p:txBody>
          <a:bodyPr/>
          <a:lstStyle/>
          <a:p>
            <a:pPr algn="l" rtl="0"/>
            <a:r>
              <a:rPr lang="zh-CN" b="0" i="0" u="none" baseline="0"/>
              <a:t>固定受伤部位以及该部位上方和下方的关节 </a:t>
            </a:r>
          </a:p>
          <a:p>
            <a:pPr algn="l" rtl="0"/>
            <a:r>
              <a:rPr lang="zh-CN" b="0" i="0" u="none" baseline="0"/>
              <a:t>若并不清楚受伤类型，则将其作为骨折对待 </a:t>
            </a:r>
          </a:p>
        </p:txBody>
      </p:sp>
      <p:sp>
        <p:nvSpPr>
          <p:cNvPr id="3" name="Title 2">
            <a:extLst>
              <a:ext uri="{FF2B5EF4-FFF2-40B4-BE49-F238E27FC236}">
                <a16:creationId xmlns:a16="http://schemas.microsoft.com/office/drawing/2014/main" id="{8167E4D3-FFB6-448C-965C-DAEFCFA33725}"/>
              </a:ext>
            </a:extLst>
          </p:cNvPr>
          <p:cNvSpPr>
            <a:spLocks noGrp="1"/>
          </p:cNvSpPr>
          <p:nvPr>
            <p:ph type="title"/>
          </p:nvPr>
        </p:nvSpPr>
        <p:spPr>
          <a:xfrm>
            <a:off x="315142" y="320678"/>
            <a:ext cx="5806851" cy="1017672"/>
          </a:xfrm>
        </p:spPr>
        <p:txBody>
          <a:bodyPr>
            <a:normAutofit/>
          </a:bodyPr>
          <a:lstStyle/>
          <a:p>
            <a:pPr algn="l" rtl="0"/>
            <a:r>
              <a:rPr lang="zh-CN" b="1" i="1" u="none" baseline="0"/>
              <a:t>骨折、脱臼、扭伤和拉伤</a:t>
            </a:r>
          </a:p>
        </p:txBody>
      </p:sp>
      <p:sp>
        <p:nvSpPr>
          <p:cNvPr id="4" name="Text Placeholder 3">
            <a:extLst>
              <a:ext uri="{FF2B5EF4-FFF2-40B4-BE49-F238E27FC236}">
                <a16:creationId xmlns:a16="http://schemas.microsoft.com/office/drawing/2014/main" id="{50E415B6-E7CE-4B8B-950D-A5091D56AE33}"/>
              </a:ext>
            </a:extLst>
          </p:cNvPr>
          <p:cNvSpPr>
            <a:spLocks noGrp="1"/>
          </p:cNvSpPr>
          <p:nvPr>
            <p:ph type="body" sz="quarter" idx="10"/>
          </p:nvPr>
        </p:nvSpPr>
        <p:spPr>
          <a:xfrm>
            <a:off x="1429787" y="6385716"/>
            <a:ext cx="4610528"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30207C8A-D48B-4488-BEE3-11DAFB18CC64}"/>
              </a:ext>
            </a:extLst>
          </p:cNvPr>
          <p:cNvSpPr>
            <a:spLocks noGrp="1"/>
          </p:cNvSpPr>
          <p:nvPr>
            <p:ph type="body" sz="quarter" idx="11"/>
          </p:nvPr>
        </p:nvSpPr>
        <p:spPr/>
        <p:txBody>
          <a:bodyPr/>
          <a:lstStyle/>
          <a:p>
            <a:pPr algn="r" rtl="0"/>
            <a:r>
              <a:rPr lang="zh-CN" b="0" i="0" u="none" baseline="0"/>
              <a:t>3-31</a:t>
            </a:r>
          </a:p>
        </p:txBody>
      </p:sp>
      <p:sp>
        <p:nvSpPr>
          <p:cNvPr id="6" name="Content Placeholder 5">
            <a:extLst>
              <a:ext uri="{FF2B5EF4-FFF2-40B4-BE49-F238E27FC236}">
                <a16:creationId xmlns:a16="http://schemas.microsoft.com/office/drawing/2014/main" id="{10CE82D1-77A3-44AE-AEC3-A60B83087393}"/>
              </a:ext>
            </a:extLst>
          </p:cNvPr>
          <p:cNvSpPr>
            <a:spLocks noGrp="1"/>
          </p:cNvSpPr>
          <p:nvPr>
            <p:ph sz="quarter" idx="12"/>
          </p:nvPr>
        </p:nvSpPr>
        <p:spPr/>
        <p:txBody>
          <a:bodyPr/>
          <a:lstStyle/>
          <a:p>
            <a:pPr rtl="0"/>
            <a:r>
              <a:rPr lang="zh-CN" b="0" i="0" u="none" baseline="0"/>
              <a:t>PM 3-12</a:t>
            </a:r>
          </a:p>
        </p:txBody>
      </p:sp>
    </p:spTree>
    <p:extLst>
      <p:ext uri="{BB962C8B-B14F-4D97-AF65-F5344CB8AC3E}">
        <p14:creationId xmlns:p14="http://schemas.microsoft.com/office/powerpoint/2010/main" val="24314396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E49EA0-F314-418F-8439-227C0AFB6754}"/>
              </a:ext>
            </a:extLst>
          </p:cNvPr>
          <p:cNvSpPr>
            <a:spLocks noGrp="1"/>
          </p:cNvSpPr>
          <p:nvPr>
            <p:ph type="title"/>
          </p:nvPr>
        </p:nvSpPr>
        <p:spPr>
          <a:xfrm>
            <a:off x="315142" y="320678"/>
            <a:ext cx="5806851" cy="1017672"/>
          </a:xfrm>
        </p:spPr>
        <p:txBody>
          <a:bodyPr/>
          <a:lstStyle/>
          <a:p>
            <a:pPr algn="l" rtl="0"/>
            <a:r>
              <a:rPr lang="zh-CN" b="1" i="1" u="none" baseline="0"/>
              <a:t>骨折类型</a:t>
            </a:r>
          </a:p>
        </p:txBody>
      </p:sp>
      <p:sp>
        <p:nvSpPr>
          <p:cNvPr id="4" name="Text Placeholder 3">
            <a:extLst>
              <a:ext uri="{FF2B5EF4-FFF2-40B4-BE49-F238E27FC236}">
                <a16:creationId xmlns:a16="http://schemas.microsoft.com/office/drawing/2014/main" id="{924D3737-67A0-4DA8-ABC0-2B5D616E61B2}"/>
              </a:ext>
            </a:extLst>
          </p:cNvPr>
          <p:cNvSpPr>
            <a:spLocks noGrp="1"/>
          </p:cNvSpPr>
          <p:nvPr>
            <p:ph type="body" sz="quarter" idx="10"/>
          </p:nvPr>
        </p:nvSpPr>
        <p:spPr>
          <a:xfrm>
            <a:off x="1429787" y="6385716"/>
            <a:ext cx="4601736"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E5637355-E96F-4CB5-A849-A8BA39C6D4D5}"/>
              </a:ext>
            </a:extLst>
          </p:cNvPr>
          <p:cNvSpPr>
            <a:spLocks noGrp="1"/>
          </p:cNvSpPr>
          <p:nvPr>
            <p:ph type="body" sz="quarter" idx="11"/>
          </p:nvPr>
        </p:nvSpPr>
        <p:spPr/>
        <p:txBody>
          <a:bodyPr/>
          <a:lstStyle/>
          <a:p>
            <a:pPr algn="r" rtl="0"/>
            <a:r>
              <a:rPr lang="zh-CN" b="0" i="0" u="none" baseline="0"/>
              <a:t>3-32</a:t>
            </a:r>
          </a:p>
        </p:txBody>
      </p:sp>
      <p:sp>
        <p:nvSpPr>
          <p:cNvPr id="8" name="Content Placeholder 7">
            <a:extLst>
              <a:ext uri="{FF2B5EF4-FFF2-40B4-BE49-F238E27FC236}">
                <a16:creationId xmlns:a16="http://schemas.microsoft.com/office/drawing/2014/main" id="{47BF01FE-8737-4E19-B592-4B030927F15F}"/>
              </a:ext>
            </a:extLst>
          </p:cNvPr>
          <p:cNvSpPr>
            <a:spLocks noGrp="1"/>
          </p:cNvSpPr>
          <p:nvPr>
            <p:ph sz="quarter" idx="12"/>
          </p:nvPr>
        </p:nvSpPr>
        <p:spPr/>
        <p:txBody>
          <a:bodyPr/>
          <a:lstStyle/>
          <a:p>
            <a:pPr rtl="0"/>
            <a:r>
              <a:rPr lang="zh-CN" b="0" i="0" u="none" baseline="0"/>
              <a:t>PM 3-12</a:t>
            </a:r>
          </a:p>
        </p:txBody>
      </p:sp>
      <p:pic>
        <p:nvPicPr>
          <p:cNvPr id="6" name="Picture 5" descr="这两幅简图展示了一人的手臂。左边图片上标记有“开放性骨折，骨头穿破皮肤显露在外”，并展示了上臂骨头已经完全分离，下方的骨头明显错位，且骨端已经刺破皮肤。">
            <a:extLst>
              <a:ext uri="{FF2B5EF4-FFF2-40B4-BE49-F238E27FC236}">
                <a16:creationId xmlns:a16="http://schemas.microsoft.com/office/drawing/2014/main" id="{EDBFAD9C-3D93-455D-A21F-7876347935CF}"/>
              </a:ext>
            </a:extLst>
          </p:cNvPr>
          <p:cNvPicPr/>
          <p:nvPr/>
        </p:nvPicPr>
        <p:blipFill>
          <a:blip r:embed="rId2">
            <a:extLst>
              <a:ext uri="{28A0092B-C50C-407E-A947-70E740481C1C}">
                <a14:useLocalDpi xmlns:a14="http://schemas.microsoft.com/office/drawing/2010/main" val="0"/>
              </a:ext>
            </a:extLst>
          </a:blip>
          <a:stretch>
            <a:fillRect/>
          </a:stretch>
        </p:blipFill>
        <p:spPr>
          <a:xfrm>
            <a:off x="905609" y="2206855"/>
            <a:ext cx="3481754" cy="3265386"/>
          </a:xfrm>
          <a:prstGeom prst="rect">
            <a:avLst/>
          </a:prstGeom>
        </p:spPr>
      </p:pic>
      <p:pic>
        <p:nvPicPr>
          <p:cNvPr id="7" name="Picture 6" descr="右边图片上标记有“闭合性骨折，骨头并未穿破皮肤”，并展示了骨头中有细微裂缝，骨头并未错位，且没有任何部位穿破皮肤。">
            <a:extLst>
              <a:ext uri="{FF2B5EF4-FFF2-40B4-BE49-F238E27FC236}">
                <a16:creationId xmlns:a16="http://schemas.microsoft.com/office/drawing/2014/main" id="{F5B91ED8-E671-4248-B606-ACCB52FBA01A}"/>
              </a:ext>
            </a:extLst>
          </p:cNvPr>
          <p:cNvPicPr/>
          <p:nvPr/>
        </p:nvPicPr>
        <p:blipFill>
          <a:blip r:embed="rId3">
            <a:extLst>
              <a:ext uri="{28A0092B-C50C-407E-A947-70E740481C1C}">
                <a14:useLocalDpi xmlns:a14="http://schemas.microsoft.com/office/drawing/2010/main" val="0"/>
              </a:ext>
            </a:extLst>
          </a:blip>
          <a:stretch>
            <a:fillRect/>
          </a:stretch>
        </p:blipFill>
        <p:spPr>
          <a:xfrm>
            <a:off x="4866520" y="2206854"/>
            <a:ext cx="3620801" cy="3265386"/>
          </a:xfrm>
          <a:prstGeom prst="rect">
            <a:avLst/>
          </a:prstGeom>
        </p:spPr>
      </p:pic>
    </p:spTree>
    <p:extLst>
      <p:ext uri="{BB962C8B-B14F-4D97-AF65-F5344CB8AC3E}">
        <p14:creationId xmlns:p14="http://schemas.microsoft.com/office/powerpoint/2010/main" val="26797082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E49EA0-F314-418F-8439-227C0AFB6754}"/>
              </a:ext>
            </a:extLst>
          </p:cNvPr>
          <p:cNvSpPr>
            <a:spLocks noGrp="1"/>
          </p:cNvSpPr>
          <p:nvPr>
            <p:ph type="title"/>
          </p:nvPr>
        </p:nvSpPr>
        <p:spPr>
          <a:xfrm>
            <a:off x="315142" y="320678"/>
            <a:ext cx="5806851" cy="1017672"/>
          </a:xfrm>
        </p:spPr>
        <p:txBody>
          <a:bodyPr/>
          <a:lstStyle/>
          <a:p>
            <a:pPr algn="l" rtl="0"/>
            <a:r>
              <a:rPr lang="zh-CN" b="1" i="1" u="none" baseline="0"/>
              <a:t>骨折类型</a:t>
            </a:r>
          </a:p>
        </p:txBody>
      </p:sp>
      <p:sp>
        <p:nvSpPr>
          <p:cNvPr id="4" name="Text Placeholder 3">
            <a:extLst>
              <a:ext uri="{FF2B5EF4-FFF2-40B4-BE49-F238E27FC236}">
                <a16:creationId xmlns:a16="http://schemas.microsoft.com/office/drawing/2014/main" id="{924D3737-67A0-4DA8-ABC0-2B5D616E61B2}"/>
              </a:ext>
            </a:extLst>
          </p:cNvPr>
          <p:cNvSpPr>
            <a:spLocks noGrp="1"/>
          </p:cNvSpPr>
          <p:nvPr>
            <p:ph type="body" sz="quarter" idx="10"/>
          </p:nvPr>
        </p:nvSpPr>
        <p:spPr>
          <a:xfrm>
            <a:off x="1429787" y="6385716"/>
            <a:ext cx="4619321"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E5637355-E96F-4CB5-A849-A8BA39C6D4D5}"/>
              </a:ext>
            </a:extLst>
          </p:cNvPr>
          <p:cNvSpPr>
            <a:spLocks noGrp="1"/>
          </p:cNvSpPr>
          <p:nvPr>
            <p:ph type="body" sz="quarter" idx="11"/>
          </p:nvPr>
        </p:nvSpPr>
        <p:spPr/>
        <p:txBody>
          <a:bodyPr/>
          <a:lstStyle/>
          <a:p>
            <a:pPr algn="r" rtl="0"/>
            <a:r>
              <a:rPr lang="zh-CN" b="0" i="0" u="none" baseline="0"/>
              <a:t>3-33</a:t>
            </a:r>
          </a:p>
        </p:txBody>
      </p:sp>
      <p:sp>
        <p:nvSpPr>
          <p:cNvPr id="6" name="Content Placeholder 5">
            <a:extLst>
              <a:ext uri="{FF2B5EF4-FFF2-40B4-BE49-F238E27FC236}">
                <a16:creationId xmlns:a16="http://schemas.microsoft.com/office/drawing/2014/main" id="{09C8490B-1C9D-40A8-97EA-077836B808C7}"/>
              </a:ext>
            </a:extLst>
          </p:cNvPr>
          <p:cNvSpPr>
            <a:spLocks noGrp="1"/>
          </p:cNvSpPr>
          <p:nvPr>
            <p:ph sz="quarter" idx="12"/>
          </p:nvPr>
        </p:nvSpPr>
        <p:spPr/>
        <p:txBody>
          <a:bodyPr/>
          <a:lstStyle/>
          <a:p>
            <a:pPr rtl="0"/>
            <a:r>
              <a:rPr lang="zh-CN" b="0" i="0" u="none" baseline="0"/>
              <a:t>PM 3-13</a:t>
            </a:r>
          </a:p>
        </p:txBody>
      </p:sp>
      <p:pic>
        <p:nvPicPr>
          <p:cNvPr id="8" name="Picture 7" descr="这两幅简图展示了一人的手臂。左边图片上标有“移位骨折，骨头位置发生移动”，并展示骨头已经完全断裂，但并没有刺破皮肤。右边图片上标有“非移位骨折，骨头仍处在原位”，并展示骨头上有细微裂缝，但仍旧保持垂直。">
            <a:extLst>
              <a:ext uri="{FF2B5EF4-FFF2-40B4-BE49-F238E27FC236}">
                <a16:creationId xmlns:a16="http://schemas.microsoft.com/office/drawing/2014/main" id="{0F8D721B-CE08-43F7-9858-B070B6E645B2}"/>
              </a:ext>
            </a:extLst>
          </p:cNvPr>
          <p:cNvPicPr/>
          <p:nvPr/>
        </p:nvPicPr>
        <p:blipFill>
          <a:blip r:embed="rId2">
            <a:extLst>
              <a:ext uri="{28A0092B-C50C-407E-A947-70E740481C1C}">
                <a14:useLocalDpi xmlns:a14="http://schemas.microsoft.com/office/drawing/2010/main" val="0"/>
              </a:ext>
            </a:extLst>
          </a:blip>
          <a:stretch>
            <a:fillRect/>
          </a:stretch>
        </p:blipFill>
        <p:spPr>
          <a:xfrm>
            <a:off x="590887" y="2229829"/>
            <a:ext cx="7962225" cy="3264408"/>
          </a:xfrm>
          <a:prstGeom prst="rect">
            <a:avLst/>
          </a:prstGeom>
        </p:spPr>
      </p:pic>
    </p:spTree>
    <p:extLst>
      <p:ext uri="{BB962C8B-B14F-4D97-AF65-F5344CB8AC3E}">
        <p14:creationId xmlns:p14="http://schemas.microsoft.com/office/powerpoint/2010/main" val="30063992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5B6C47-B25D-4C41-BA68-3D2C06AEB1A5}"/>
              </a:ext>
            </a:extLst>
          </p:cNvPr>
          <p:cNvSpPr>
            <a:spLocks noGrp="1"/>
          </p:cNvSpPr>
          <p:nvPr>
            <p:ph idx="1"/>
          </p:nvPr>
        </p:nvSpPr>
        <p:spPr/>
        <p:txBody>
          <a:bodyPr/>
          <a:lstStyle/>
          <a:p>
            <a:pPr algn="l" rtl="0"/>
            <a:r>
              <a:rPr lang="zh-CN" b="0" i="0" u="none" baseline="0"/>
              <a:t>请不要尝试将外露的骨端塞回组织内部 </a:t>
            </a:r>
          </a:p>
          <a:p>
            <a:pPr algn="l" rtl="0"/>
            <a:r>
              <a:rPr lang="zh-CN" b="0" i="0" u="none" baseline="0"/>
              <a:t>请不要尝试冲洗伤口 </a:t>
            </a:r>
          </a:p>
          <a:p>
            <a:pPr algn="l" rtl="0"/>
            <a:r>
              <a:rPr lang="zh-CN" b="0" i="0" u="none" baseline="0"/>
              <a:t>使用已消毒的敷料覆盖伤口 </a:t>
            </a:r>
          </a:p>
          <a:p>
            <a:pPr algn="l" rtl="0"/>
            <a:r>
              <a:rPr lang="zh-CN" b="0" i="0" u="none" baseline="0"/>
              <a:t>在不干扰伤口的情况下给骨折区域上夹板 </a:t>
            </a:r>
          </a:p>
          <a:p>
            <a:pPr algn="l" rtl="0"/>
            <a:r>
              <a:rPr lang="zh-CN" b="0" i="0" u="none" baseline="0"/>
              <a:t>在骨头端口放上一块湿润的敷料 </a:t>
            </a:r>
          </a:p>
        </p:txBody>
      </p:sp>
      <p:sp>
        <p:nvSpPr>
          <p:cNvPr id="3" name="Title 2">
            <a:extLst>
              <a:ext uri="{FF2B5EF4-FFF2-40B4-BE49-F238E27FC236}">
                <a16:creationId xmlns:a16="http://schemas.microsoft.com/office/drawing/2014/main" id="{5127C2AF-792E-4966-AE56-F9CB6C95B2D3}"/>
              </a:ext>
            </a:extLst>
          </p:cNvPr>
          <p:cNvSpPr>
            <a:spLocks noGrp="1"/>
          </p:cNvSpPr>
          <p:nvPr>
            <p:ph type="title"/>
          </p:nvPr>
        </p:nvSpPr>
        <p:spPr>
          <a:xfrm>
            <a:off x="315142" y="320678"/>
            <a:ext cx="5806851" cy="1017672"/>
          </a:xfrm>
        </p:spPr>
        <p:txBody>
          <a:bodyPr>
            <a:normAutofit/>
          </a:bodyPr>
          <a:lstStyle/>
          <a:p>
            <a:pPr algn="l" rtl="0"/>
            <a:r>
              <a:rPr lang="zh-CN" b="1" i="1" u="none" baseline="0"/>
              <a:t>开放性骨折治疗</a:t>
            </a:r>
          </a:p>
        </p:txBody>
      </p:sp>
      <p:sp>
        <p:nvSpPr>
          <p:cNvPr id="4" name="Text Placeholder 3">
            <a:extLst>
              <a:ext uri="{FF2B5EF4-FFF2-40B4-BE49-F238E27FC236}">
                <a16:creationId xmlns:a16="http://schemas.microsoft.com/office/drawing/2014/main" id="{8CBF6F4F-029D-4381-901E-B4EA21CB2606}"/>
              </a:ext>
            </a:extLst>
          </p:cNvPr>
          <p:cNvSpPr>
            <a:spLocks noGrp="1"/>
          </p:cNvSpPr>
          <p:nvPr>
            <p:ph type="body" sz="quarter" idx="10"/>
          </p:nvPr>
        </p:nvSpPr>
        <p:spPr>
          <a:xfrm>
            <a:off x="1429787" y="6385716"/>
            <a:ext cx="4619321"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83B5E653-B529-4F43-8810-FC732DF4453C}"/>
              </a:ext>
            </a:extLst>
          </p:cNvPr>
          <p:cNvSpPr>
            <a:spLocks noGrp="1"/>
          </p:cNvSpPr>
          <p:nvPr>
            <p:ph type="body" sz="quarter" idx="11"/>
          </p:nvPr>
        </p:nvSpPr>
        <p:spPr/>
        <p:txBody>
          <a:bodyPr/>
          <a:lstStyle/>
          <a:p>
            <a:pPr algn="r" rtl="0"/>
            <a:r>
              <a:rPr lang="zh-CN" b="0" i="0" u="none" baseline="0"/>
              <a:t>3-34</a:t>
            </a:r>
          </a:p>
        </p:txBody>
      </p:sp>
      <p:sp>
        <p:nvSpPr>
          <p:cNvPr id="6" name="Content Placeholder 5">
            <a:extLst>
              <a:ext uri="{FF2B5EF4-FFF2-40B4-BE49-F238E27FC236}">
                <a16:creationId xmlns:a16="http://schemas.microsoft.com/office/drawing/2014/main" id="{75595CF1-4974-4BDF-A58C-E5807692DEE6}"/>
              </a:ext>
            </a:extLst>
          </p:cNvPr>
          <p:cNvSpPr>
            <a:spLocks noGrp="1"/>
          </p:cNvSpPr>
          <p:nvPr>
            <p:ph sz="quarter" idx="12"/>
          </p:nvPr>
        </p:nvSpPr>
        <p:spPr/>
        <p:txBody>
          <a:bodyPr/>
          <a:lstStyle/>
          <a:p>
            <a:pPr rtl="0"/>
            <a:r>
              <a:rPr lang="zh-CN" b="0" i="0" u="none" baseline="0"/>
              <a:t>PM 3-13</a:t>
            </a:r>
          </a:p>
        </p:txBody>
      </p:sp>
    </p:spTree>
    <p:extLst>
      <p:ext uri="{BB962C8B-B14F-4D97-AF65-F5344CB8AC3E}">
        <p14:creationId xmlns:p14="http://schemas.microsoft.com/office/powerpoint/2010/main" val="40019212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9F8640-EF7B-4041-9E86-C20605C7FEFE}"/>
              </a:ext>
            </a:extLst>
          </p:cNvPr>
          <p:cNvSpPr>
            <a:spLocks noGrp="1"/>
          </p:cNvSpPr>
          <p:nvPr>
            <p:ph idx="1"/>
          </p:nvPr>
        </p:nvSpPr>
        <p:spPr/>
        <p:txBody>
          <a:bodyPr/>
          <a:lstStyle/>
          <a:p>
            <a:pPr algn="l" rtl="0"/>
            <a:r>
              <a:rPr lang="zh-CN" b="0" i="0" u="none" baseline="0"/>
              <a:t>脱臼是指关节韧带受伤 </a:t>
            </a:r>
          </a:p>
          <a:p>
            <a:pPr lvl="1" algn="l" rtl="0"/>
            <a:r>
              <a:rPr lang="zh-CN" b="0" i="0" u="none" baseline="0"/>
              <a:t>严重脱臼可使得骨头从关节的正常部位中脱离 </a:t>
            </a:r>
          </a:p>
          <a:p>
            <a:pPr algn="l" rtl="0"/>
            <a:r>
              <a:rPr lang="zh-CN" b="0" i="0" u="none" baseline="0"/>
              <a:t>治疗：</a:t>
            </a:r>
          </a:p>
          <a:p>
            <a:pPr lvl="1" algn="l" rtl="0"/>
            <a:r>
              <a:rPr lang="zh-CN" b="0" i="0" u="none" baseline="0"/>
              <a:t>固定脱臼部位；</a:t>
            </a:r>
            <a:r>
              <a:rPr lang="zh-CN" b="1" i="0" u="none" baseline="0"/>
              <a:t>禁止</a:t>
            </a:r>
            <a:r>
              <a:rPr lang="zh-CN" b="0" i="0" u="none" baseline="0"/>
              <a:t>归位</a:t>
            </a:r>
          </a:p>
          <a:p>
            <a:pPr lvl="1" algn="l" rtl="0"/>
            <a:r>
              <a:rPr lang="zh-CN" b="0" i="0" u="none" baseline="0"/>
              <a:t>在上夹板/固定之前和之后，查看脉搏、行动和感觉 (PMS) </a:t>
            </a:r>
          </a:p>
          <a:p>
            <a:endParaRPr lang="zh-CN" dirty="0"/>
          </a:p>
          <a:p>
            <a:pPr lvl="1" algn="l" rtl="0"/>
            <a:endParaRPr lang="zh-CN" dirty="0"/>
          </a:p>
          <a:p>
            <a:endParaRPr lang="zh-CN" dirty="0"/>
          </a:p>
        </p:txBody>
      </p:sp>
      <p:sp>
        <p:nvSpPr>
          <p:cNvPr id="3" name="Title 2">
            <a:extLst>
              <a:ext uri="{FF2B5EF4-FFF2-40B4-BE49-F238E27FC236}">
                <a16:creationId xmlns:a16="http://schemas.microsoft.com/office/drawing/2014/main" id="{86185AC3-B85D-4D87-861B-8C36CD602297}"/>
              </a:ext>
            </a:extLst>
          </p:cNvPr>
          <p:cNvSpPr>
            <a:spLocks noGrp="1"/>
          </p:cNvSpPr>
          <p:nvPr>
            <p:ph type="title"/>
          </p:nvPr>
        </p:nvSpPr>
        <p:spPr>
          <a:xfrm>
            <a:off x="315142" y="320678"/>
            <a:ext cx="5806851" cy="1017672"/>
          </a:xfrm>
        </p:spPr>
        <p:txBody>
          <a:bodyPr/>
          <a:lstStyle/>
          <a:p>
            <a:pPr algn="l" rtl="0"/>
            <a:r>
              <a:rPr lang="zh-CN" b="1" i="1" u="none" baseline="0"/>
              <a:t>脱臼</a:t>
            </a:r>
          </a:p>
        </p:txBody>
      </p:sp>
      <p:sp>
        <p:nvSpPr>
          <p:cNvPr id="4" name="Text Placeholder 3">
            <a:extLst>
              <a:ext uri="{FF2B5EF4-FFF2-40B4-BE49-F238E27FC236}">
                <a16:creationId xmlns:a16="http://schemas.microsoft.com/office/drawing/2014/main" id="{458B21C7-E385-4DA8-951C-9F4863FD9D75}"/>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51009AF6-C759-4A10-B6A5-DCA9F8CB471B}"/>
              </a:ext>
            </a:extLst>
          </p:cNvPr>
          <p:cNvSpPr>
            <a:spLocks noGrp="1"/>
          </p:cNvSpPr>
          <p:nvPr>
            <p:ph type="body" sz="quarter" idx="11"/>
          </p:nvPr>
        </p:nvSpPr>
        <p:spPr/>
        <p:txBody>
          <a:bodyPr/>
          <a:lstStyle/>
          <a:p>
            <a:pPr algn="r" rtl="0"/>
            <a:r>
              <a:rPr lang="zh-CN" b="0" i="0" u="none" baseline="0"/>
              <a:t>3-35</a:t>
            </a:r>
          </a:p>
        </p:txBody>
      </p:sp>
      <p:sp>
        <p:nvSpPr>
          <p:cNvPr id="6" name="Content Placeholder 5">
            <a:extLst>
              <a:ext uri="{FF2B5EF4-FFF2-40B4-BE49-F238E27FC236}">
                <a16:creationId xmlns:a16="http://schemas.microsoft.com/office/drawing/2014/main" id="{6BD136A3-E669-4B6E-84D2-EC950F038661}"/>
              </a:ext>
            </a:extLst>
          </p:cNvPr>
          <p:cNvSpPr>
            <a:spLocks noGrp="1"/>
          </p:cNvSpPr>
          <p:nvPr>
            <p:ph sz="quarter" idx="12"/>
          </p:nvPr>
        </p:nvSpPr>
        <p:spPr/>
        <p:txBody>
          <a:bodyPr/>
          <a:lstStyle/>
          <a:p>
            <a:pPr rtl="0"/>
            <a:r>
              <a:rPr lang="zh-CN" b="0" i="0" u="none" baseline="0"/>
              <a:t>PM 3-13</a:t>
            </a:r>
          </a:p>
        </p:txBody>
      </p:sp>
    </p:spTree>
    <p:extLst>
      <p:ext uri="{BB962C8B-B14F-4D97-AF65-F5344CB8AC3E}">
        <p14:creationId xmlns:p14="http://schemas.microsoft.com/office/powerpoint/2010/main" val="19932210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SimSun" panose="020F0302020204030204"/>
        <a:ea typeface="SimSun"/>
        <a:cs typeface="SimSun"/>
        <a:font script="Jpan" typeface="SimSun"/>
        <a:font script="Hang" typeface="SimSun"/>
        <a:font script="Hans" typeface="SimSun"/>
        <a:font script="Hant" typeface="SimSun"/>
        <a:font script="Arab" typeface="SimSun"/>
        <a:font script="Hebr" typeface="SimSun"/>
        <a:font script="Thai" typeface="SimSun"/>
        <a:font script="Ethi" typeface="SimSun"/>
        <a:font script="Beng" typeface="SimSun"/>
        <a:font script="Gujr" typeface="SimSun"/>
        <a:font script="Khmr" typeface="SimSun"/>
        <a:font script="Knda" typeface="SimSun"/>
        <a:font script="Guru" typeface="SimSun"/>
        <a:font script="Cans" typeface="SimSun"/>
        <a:font script="Cher" typeface="SimSun"/>
        <a:font script="Yiii" typeface="SimSun"/>
        <a:font script="Tibt" typeface="SimSun"/>
        <a:font script="Thaa" typeface="SimSun"/>
        <a:font script="Deva" typeface="SimSun"/>
        <a:font script="Telu" typeface="SimSun"/>
        <a:font script="Taml" typeface="SimSun"/>
        <a:font script="Syrc" typeface="SimSun"/>
        <a:font script="Orya" typeface="SimSun"/>
        <a:font script="Mlym" typeface="SimSun"/>
        <a:font script="Laoo" typeface="SimSun"/>
        <a:font script="Sinh" typeface="SimSun"/>
        <a:font script="Mong" typeface="SimSun"/>
        <a:font script="Viet" typeface="SimSun"/>
        <a:font script="Uigh" typeface="SimSun"/>
        <a:font script="Geor" typeface="SimSun"/>
        <a:font script="Armn" typeface="SimSun"/>
        <a:font script="Bugi" typeface="SimSun"/>
        <a:font script="Bopo" typeface="SimSun"/>
        <a:font script="Java" typeface="SimSun"/>
        <a:font script="Lisu" typeface="SimSun"/>
        <a:font script="Mymr" typeface="SimSun"/>
        <a:font script="Nkoo" typeface="SimSun"/>
        <a:font script="Olck" typeface="SimSun"/>
        <a:font script="Osma" typeface="SimSun"/>
        <a:font script="Phag" typeface="SimSun"/>
        <a:font script="Syrn" typeface="SimSun"/>
        <a:font script="Syrj" typeface="SimSun"/>
        <a:font script="Syre" typeface="SimSun"/>
        <a:font script="Sora" typeface="SimSun"/>
        <a:font script="Tale" typeface="SimSun"/>
        <a:font script="Talu" typeface="SimSun"/>
        <a:font script="Tfng" typeface="SimSun"/>
      </a:majorFont>
      <a:minorFont>
        <a:latin typeface="SimSun" panose="020F0502020204030204"/>
        <a:ea typeface="SimSun"/>
        <a:cs typeface="SimSun"/>
        <a:font script="Jpan" typeface="SimSun"/>
        <a:font script="Hang" typeface="SimSun"/>
        <a:font script="Hans" typeface="SimSun"/>
        <a:font script="Hant" typeface="SimSun"/>
        <a:font script="Arab" typeface="SimSun"/>
        <a:font script="Hebr" typeface="SimSun"/>
        <a:font script="Thai" typeface="SimSun"/>
        <a:font script="Ethi" typeface="SimSun"/>
        <a:font script="Beng" typeface="SimSun"/>
        <a:font script="Gujr" typeface="SimSun"/>
        <a:font script="Khmr" typeface="SimSun"/>
        <a:font script="Knda" typeface="SimSun"/>
        <a:font script="Guru" typeface="SimSun"/>
        <a:font script="Cans" typeface="SimSun"/>
        <a:font script="Cher" typeface="SimSun"/>
        <a:font script="Yiii" typeface="SimSun"/>
        <a:font script="Tibt" typeface="SimSun"/>
        <a:font script="Thaa" typeface="SimSun"/>
        <a:font script="Deva" typeface="SimSun"/>
        <a:font script="Telu" typeface="SimSun"/>
        <a:font script="Taml" typeface="SimSun"/>
        <a:font script="Syrc" typeface="SimSun"/>
        <a:font script="Orya" typeface="SimSun"/>
        <a:font script="Mlym" typeface="SimSun"/>
        <a:font script="Laoo" typeface="SimSun"/>
        <a:font script="Sinh" typeface="SimSun"/>
        <a:font script="Mong" typeface="SimSun"/>
        <a:font script="Viet" typeface="SimSun"/>
        <a:font script="Uigh" typeface="SimSun"/>
        <a:font script="Geor" typeface="SimSun"/>
        <a:font script="Armn" typeface="SimSun"/>
        <a:font script="Bugi" typeface="SimSun"/>
        <a:font script="Bopo" typeface="SimSun"/>
        <a:font script="Java" typeface="SimSun"/>
        <a:font script="Lisu" typeface="SimSun"/>
        <a:font script="Mymr" typeface="SimSun"/>
        <a:font script="Nkoo" typeface="SimSun"/>
        <a:font script="Olck" typeface="SimSun"/>
        <a:font script="Osma" typeface="SimSun"/>
        <a:font script="Phag" typeface="SimSun"/>
        <a:font script="Syrn" typeface="SimSun"/>
        <a:font script="Syrj" typeface="SimSun"/>
        <a:font script="Syre" typeface="SimSun"/>
        <a:font script="Sora" typeface="SimSun"/>
        <a:font script="Tale" typeface="SimSun"/>
        <a:font script="Talu" typeface="SimSun"/>
        <a:font script="Tfng" typeface="SimSu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RTPPTTmplt20190319" id="{D722C5DE-2F57-4455-BD5B-B112E512D8C7}" vid="{1F66F116-B1E9-46B5-B201-57AD9513C66B}"/>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SimSun" panose="020F0302020204030204"/>
        <a:ea typeface="SimSun"/>
        <a:cs typeface="SimSun"/>
        <a:font script="Jpan" typeface="SimSun"/>
        <a:font script="Hang" typeface="SimSun"/>
        <a:font script="Hans" typeface="SimSun"/>
        <a:font script="Hant" typeface="SimSun"/>
        <a:font script="Arab" typeface="SimSun"/>
        <a:font script="Hebr" typeface="SimSun"/>
        <a:font script="Thai" typeface="SimSun"/>
        <a:font script="Ethi" typeface="SimSun"/>
        <a:font script="Beng" typeface="SimSun"/>
        <a:font script="Gujr" typeface="SimSun"/>
        <a:font script="Khmr" typeface="SimSun"/>
        <a:font script="Knda" typeface="SimSun"/>
        <a:font script="Guru" typeface="SimSun"/>
        <a:font script="Cans" typeface="SimSun"/>
        <a:font script="Cher" typeface="SimSun"/>
        <a:font script="Yiii" typeface="SimSun"/>
        <a:font script="Tibt" typeface="SimSun"/>
        <a:font script="Thaa" typeface="SimSun"/>
        <a:font script="Deva" typeface="SimSun"/>
        <a:font script="Telu" typeface="SimSun"/>
        <a:font script="Taml" typeface="SimSun"/>
        <a:font script="Syrc" typeface="SimSun"/>
        <a:font script="Orya" typeface="SimSun"/>
        <a:font script="Mlym" typeface="SimSun"/>
        <a:font script="Laoo" typeface="SimSun"/>
        <a:font script="Sinh" typeface="SimSun"/>
        <a:font script="Mong" typeface="SimSun"/>
        <a:font script="Viet" typeface="SimSun"/>
        <a:font script="Uigh" typeface="SimSun"/>
        <a:font script="Geor" typeface="SimSun"/>
        <a:font script="Armn" typeface="SimSun"/>
        <a:font script="Bugi" typeface="SimSun"/>
        <a:font script="Bopo" typeface="SimSun"/>
        <a:font script="Java" typeface="SimSun"/>
        <a:font script="Lisu" typeface="SimSun"/>
        <a:font script="Mymr" typeface="SimSun"/>
        <a:font script="Nkoo" typeface="SimSun"/>
        <a:font script="Olck" typeface="SimSun"/>
        <a:font script="Osma" typeface="SimSun"/>
        <a:font script="Phag" typeface="SimSun"/>
        <a:font script="Syrn" typeface="SimSun"/>
        <a:font script="Syrj" typeface="SimSun"/>
        <a:font script="Syre" typeface="SimSun"/>
        <a:font script="Sora" typeface="SimSun"/>
        <a:font script="Tale" typeface="SimSun"/>
        <a:font script="Talu" typeface="SimSun"/>
        <a:font script="Tfng" typeface="SimSun"/>
      </a:majorFont>
      <a:minorFont>
        <a:latin typeface="SimSun" panose="020F0502020204030204"/>
        <a:ea typeface="SimSun"/>
        <a:cs typeface="SimSun"/>
        <a:font script="Jpan" typeface="SimSun"/>
        <a:font script="Hang" typeface="SimSun"/>
        <a:font script="Hans" typeface="SimSun"/>
        <a:font script="Hant" typeface="SimSun"/>
        <a:font script="Arab" typeface="SimSun"/>
        <a:font script="Hebr" typeface="SimSun"/>
        <a:font script="Thai" typeface="SimSun"/>
        <a:font script="Ethi" typeface="SimSun"/>
        <a:font script="Beng" typeface="SimSun"/>
        <a:font script="Gujr" typeface="SimSun"/>
        <a:font script="Khmr" typeface="SimSun"/>
        <a:font script="Knda" typeface="SimSun"/>
        <a:font script="Guru" typeface="SimSun"/>
        <a:font script="Cans" typeface="SimSun"/>
        <a:font script="Cher" typeface="SimSun"/>
        <a:font script="Yiii" typeface="SimSun"/>
        <a:font script="Tibt" typeface="SimSun"/>
        <a:font script="Thaa" typeface="SimSun"/>
        <a:font script="Deva" typeface="SimSun"/>
        <a:font script="Telu" typeface="SimSun"/>
        <a:font script="Taml" typeface="SimSun"/>
        <a:font script="Syrc" typeface="SimSun"/>
        <a:font script="Orya" typeface="SimSun"/>
        <a:font script="Mlym" typeface="SimSun"/>
        <a:font script="Laoo" typeface="SimSun"/>
        <a:font script="Sinh" typeface="SimSun"/>
        <a:font script="Mong" typeface="SimSun"/>
        <a:font script="Viet" typeface="SimSun"/>
        <a:font script="Uigh" typeface="SimSun"/>
        <a:font script="Geor" typeface="SimSun"/>
        <a:font script="Armn" typeface="SimSun"/>
        <a:font script="Bugi" typeface="SimSun"/>
        <a:font script="Bopo" typeface="SimSun"/>
        <a:font script="Java" typeface="SimSun"/>
        <a:font script="Lisu" typeface="SimSun"/>
        <a:font script="Mymr" typeface="SimSun"/>
        <a:font script="Nkoo" typeface="SimSun"/>
        <a:font script="Olck" typeface="SimSun"/>
        <a:font script="Osma" typeface="SimSun"/>
        <a:font script="Phag" typeface="SimSun"/>
        <a:font script="Syrn" typeface="SimSun"/>
        <a:font script="Syrj" typeface="SimSun"/>
        <a:font script="Syre" typeface="SimSun"/>
        <a:font script="Sora" typeface="SimSun"/>
        <a:font script="Tale" typeface="SimSun"/>
        <a:font script="Talu" typeface="SimSun"/>
        <a:font script="Tfng" typeface="SimSu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RTPPTTmplt20190319" id="{D722C5DE-2F57-4455-BD5B-B112E512D8C7}" vid="{C04B925E-061A-4622-B6DB-8886051063C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SimSun" panose="020F0302020204030204"/>
        <a:ea typeface="SimSun"/>
        <a:cs typeface="SimSun"/>
        <a:font script="Jpan" typeface="SimSun"/>
        <a:font script="Hang" typeface="SimSun"/>
        <a:font script="Hans" typeface="SimSun"/>
        <a:font script="Hant" typeface="SimSun"/>
        <a:font script="Arab" typeface="SimSun"/>
        <a:font script="Hebr" typeface="SimSun"/>
        <a:font script="Thai" typeface="SimSun"/>
        <a:font script="Ethi" typeface="SimSun"/>
        <a:font script="Beng" typeface="SimSun"/>
        <a:font script="Gujr" typeface="SimSun"/>
        <a:font script="Khmr" typeface="SimSun"/>
        <a:font script="Knda" typeface="SimSun"/>
        <a:font script="Guru" typeface="SimSun"/>
        <a:font script="Cans" typeface="SimSun"/>
        <a:font script="Cher" typeface="SimSun"/>
        <a:font script="Yiii" typeface="SimSun"/>
        <a:font script="Tibt" typeface="SimSun"/>
        <a:font script="Thaa" typeface="SimSun"/>
        <a:font script="Deva" typeface="SimSun"/>
        <a:font script="Telu" typeface="SimSun"/>
        <a:font script="Taml" typeface="SimSun"/>
        <a:font script="Syrc" typeface="SimSun"/>
        <a:font script="Orya" typeface="SimSun"/>
        <a:font script="Mlym" typeface="SimSun"/>
        <a:font script="Laoo" typeface="SimSun"/>
        <a:font script="Sinh" typeface="SimSun"/>
        <a:font script="Mong" typeface="SimSun"/>
        <a:font script="Viet" typeface="SimSun"/>
        <a:font script="Uigh" typeface="SimSun"/>
        <a:font script="Geor" typeface="SimSun"/>
        <a:font script="Armn" typeface="SimSun"/>
        <a:font script="Bugi" typeface="SimSun"/>
        <a:font script="Bopo" typeface="SimSun"/>
        <a:font script="Java" typeface="SimSun"/>
        <a:font script="Lisu" typeface="SimSun"/>
        <a:font script="Mymr" typeface="SimSun"/>
        <a:font script="Nkoo" typeface="SimSun"/>
        <a:font script="Olck" typeface="SimSun"/>
        <a:font script="Osma" typeface="SimSun"/>
        <a:font script="Phag" typeface="SimSun"/>
        <a:font script="Syrn" typeface="SimSun"/>
        <a:font script="Syrj" typeface="SimSun"/>
        <a:font script="Syre" typeface="SimSun"/>
        <a:font script="Sora" typeface="SimSun"/>
        <a:font script="Tale" typeface="SimSun"/>
        <a:font script="Talu" typeface="SimSun"/>
        <a:font script="Tfng" typeface="SimSun"/>
      </a:majorFont>
      <a:minorFont>
        <a:latin typeface="SimSun" panose="020F0502020204030204"/>
        <a:ea typeface="SimSun"/>
        <a:cs typeface="SimSun"/>
        <a:font script="Jpan" typeface="SimSun"/>
        <a:font script="Hang" typeface="SimSun"/>
        <a:font script="Hans" typeface="SimSun"/>
        <a:font script="Hant" typeface="SimSun"/>
        <a:font script="Arab" typeface="SimSun"/>
        <a:font script="Hebr" typeface="SimSun"/>
        <a:font script="Thai" typeface="SimSun"/>
        <a:font script="Ethi" typeface="SimSun"/>
        <a:font script="Beng" typeface="SimSun"/>
        <a:font script="Gujr" typeface="SimSun"/>
        <a:font script="Khmr" typeface="SimSun"/>
        <a:font script="Knda" typeface="SimSun"/>
        <a:font script="Guru" typeface="SimSun"/>
        <a:font script="Cans" typeface="SimSun"/>
        <a:font script="Cher" typeface="SimSun"/>
        <a:font script="Yiii" typeface="SimSun"/>
        <a:font script="Tibt" typeface="SimSun"/>
        <a:font script="Thaa" typeface="SimSun"/>
        <a:font script="Deva" typeface="SimSun"/>
        <a:font script="Telu" typeface="SimSun"/>
        <a:font script="Taml" typeface="SimSun"/>
        <a:font script="Syrc" typeface="SimSun"/>
        <a:font script="Orya" typeface="SimSun"/>
        <a:font script="Mlym" typeface="SimSun"/>
        <a:font script="Laoo" typeface="SimSun"/>
        <a:font script="Sinh" typeface="SimSun"/>
        <a:font script="Mong" typeface="SimSun"/>
        <a:font script="Viet" typeface="SimSun"/>
        <a:font script="Uigh" typeface="SimSun"/>
        <a:font script="Geor" typeface="SimSun"/>
        <a:font script="Armn" typeface="SimSun"/>
        <a:font script="Bugi" typeface="SimSun"/>
        <a:font script="Bopo" typeface="SimSun"/>
        <a:font script="Java" typeface="SimSun"/>
        <a:font script="Lisu" typeface="SimSun"/>
        <a:font script="Mymr" typeface="SimSun"/>
        <a:font script="Nkoo" typeface="SimSun"/>
        <a:font script="Olck" typeface="SimSun"/>
        <a:font script="Osma" typeface="SimSun"/>
        <a:font script="Phag" typeface="SimSun"/>
        <a:font script="Syrn" typeface="SimSun"/>
        <a:font script="Syrj" typeface="SimSun"/>
        <a:font script="Syre" typeface="SimSun"/>
        <a:font script="Sora" typeface="SimSun"/>
        <a:font script="Tale" typeface="SimSun"/>
        <a:font script="Talu" typeface="SimSun"/>
        <a:font script="Tfng" typeface="SimSu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8FE5F7B7910C4D8144887B4C3EC5DA" ma:contentTypeVersion="8" ma:contentTypeDescription="Create a new document." ma:contentTypeScope="" ma:versionID="0f4aa0be5aac37cfe6b302b3dcac7b10">
  <xs:schema xmlns:xsd="http://www.w3.org/2001/XMLSchema" xmlns:xs="http://www.w3.org/2001/XMLSchema" xmlns:p="http://schemas.microsoft.com/office/2006/metadata/properties" xmlns:ns2="cd7a79f3-a22f-4b0a-abe2-9eca9b7c463e" xmlns:ns3="ec9525e3-0e26-41e5-be28-2227dc64c83e" targetNamespace="http://schemas.microsoft.com/office/2006/metadata/properties" ma:root="true" ma:fieldsID="1d090e8eba2147705143ba426f1acea8" ns2:_="" ns3:_="">
    <xs:import namespace="cd7a79f3-a22f-4b0a-abe2-9eca9b7c463e"/>
    <xs:import namespace="ec9525e3-0e26-41e5-be28-2227dc64c83e"/>
    <xs:element name="properties">
      <xs:complexType>
        <xs:sequence>
          <xs:element name="documentManagement">
            <xs:complexType>
              <xs:all>
                <xs:element ref="ns2:MediaServiceMetadata" minOccurs="0"/>
                <xs:element ref="ns2:MediaServiceFastMetadata" minOccurs="0"/>
                <xs:element ref="ns2:MediaServiceDateTaken" minOccurs="0"/>
                <xs:element ref="ns2:MediaServiceAutoTags" minOccurs="0"/>
                <xs:element ref="ns2:MediaServiceLocation" minOccurs="0"/>
                <xs:element ref="ns2:MediaServiceOCR" minOccurs="0"/>
                <xs:element ref="ns3:SharedWithUsers" minOccurs="0"/>
                <xs:element ref="ns3:SharedWithDetails" minOccurs="0"/>
              </xs:all>
            </xs:complexType>
          </xs:element>
        </xs:sequence>
      </xs:complexType>
    </xs:element>
  </xs:schema>
  <xs:schema xmlns:xsd="http://www.w3.org/2001/XMLSchema" xmlns:xs="http://www.w3.org/2001/XMLSchema" xmlns:dms="http://schemas.microsoft.com/office/2006/documentManagement/types" xmlns:pc="http://schemas.microsoft.com/office/infopath/2007/PartnerControls" targetNamespace="cd7a79f3-a22f-4b0a-abe2-9eca9b7c463e" elementFormDefault="qualified">
    <xs:import namespace="http://schemas.microsoft.com/office/2006/documentManagement/types"/>
    <xs:import namespace="http://schemas.microsoft.com/office/infopath/2007/PartnerControls"/>
    <xs:element name="MediaServiceMetadata" ma:index="8" nillable="true" ma:displayName="MediaServiceMetadata" ma:hidden="true" ma:internalName="MediaServiceMetadata" ma:readOnly="true">
      <xs:simpleType>
        <xs:restriction base="dms:Note"/>
      </xs:simpleType>
    </xs:element>
    <xs:element name="MediaServiceFastMetadata" ma:index="9" nillable="true" ma:displayName="MediaServiceFastMetadata" ma:hidden="true" ma:internalName="MediaServiceFastMetadata" ma:readOnly="true">
      <xs:simpleType>
        <xs:restriction base="dms:Note"/>
      </xs:simpleType>
    </xs:element>
    <xs:element name="MediaServiceDateTaken" ma:index="10" nillable="true" ma:displayName="MediaServiceDateTaken" ma:hidden="true" ma:internalName="MediaServiceDateTaken" ma:readOnly="true">
      <xs:simpleType>
        <xs:restriction base="dms:Text"/>
      </xs:simpleType>
    </xs:element>
    <xs:element name="MediaServiceAutoTags" ma:index="11" nillable="true" ma:displayName="Tags" ma:internalName="MediaServiceAutoTags" ma:readOnly="true">
      <xs:simpleType>
        <xs:restriction base="dms:Text"/>
      </xs:simpleType>
    </xs:element>
    <xs:element name="MediaServiceLocation" ma:index="12" nillable="true" ma:displayName="Location" ma:internalName="MediaServiceLocation" ma:readOnly="true">
      <xs:simpleType>
        <xs:restriction base="dms:Text"/>
      </xs:simpleType>
    </xs:element>
    <xs:element name="MediaServiceOCR" ma:index="13" nillable="true" ma:displayName="Extracted Text" ma:internalName="MediaServiceOCR" ma:readOnly="true">
      <xs:simpleType>
        <xs:restriction base="dms:Note">
          <xs:maxLength value="255"/>
        </xs:restriction>
      </xs:simpleType>
    </xs:element>
  </xs:schema>
  <xs:schema xmlns:xsd="http://www.w3.org/2001/XMLSchema" xmlns:xs="http://www.w3.org/2001/XMLSchema" xmlns:dms="http://schemas.microsoft.com/office/2006/documentManagement/types" xmlns:pc="http://schemas.microsoft.com/office/infopath/2007/PartnerControls" targetNamespace="ec9525e3-0e26-41e5-be28-2227dc64c83e" elementFormDefault="qualified">
    <xs:import namespace="http://schemas.microsoft.com/office/2006/documentManagement/types"/>
    <xs:import namespace="http://schemas.microsoft.com/office/infopath/2007/PartnerControls"/>
    <xs:element name="SharedWithUsers" ma:index="14" nillable="true" ma:displayName="Shared With" ma:internalName="SharedWithUsers" ma:readOnly="true">
      <xs:complexType>
        <xs:complexContent>
          <xs:extension base="dms:UserMulti">
            <xs:sequence>
              <xs:element name="UserInfo" minOccurs="0" maxOccurs="unbounded">
                <xs:complexType>
                  <xs:sequence>
                    <xs:element name="DisplayName" type="xsd:string" minOccurs="0"/>
                    <xs:element name="AccountId" type="dms:UserId" minOccurs="0" nillable="true"/>
                    <xs:element name="AccountType" type="xsd:string" minOccurs="0"/>
                  </xs:sequence>
                </xs:complexType>
              </xs:element>
            </xs:sequence>
          </xs:extension>
        </xs:complexContent>
      </xs:complexType>
    </xs:element>
    <xs:element name="SharedWithDetails" ma:index="15" nillable="true" ma:displayName="Shared With Details" ma:internalName="SharedWithDetails" ma:readOnly="true">
      <xs:simpleType>
        <xs:restriction base="dms:Note">
          <xs:maxLength value="255"/>
        </xs:restriction>
      </xs:simpleType>
    </xs:element>
  </xs: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92231E3-016F-4B17-AC09-DB5F282D3AC9}">
  <ds:schemaRefs>
    <ds:schemaRef ds:uri="http://schemas.microsoft.com/sharepoint/v3/contenttype/forms"/>
  </ds:schemaRefs>
</ds:datastoreItem>
</file>

<file path=customXml/itemProps2.xml><?xml version="1.0" encoding="utf-8"?>
<ds:datastoreItem xmlns:ds="http://schemas.openxmlformats.org/officeDocument/2006/customXml" ds:itemID="{5A6A4D33-D01D-4212-B3C6-A4E181DF74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7a79f3-a22f-4b0a-abe2-9eca9b7c463e"/>
    <ds:schemaRef ds:uri="ec9525e3-0e26-41e5-be28-2227dc64c8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5DD7AE4-83D3-421C-A1C5-EED6632DACD5}">
  <ds:schemaRefs>
    <ds:schemaRef ds:uri="http://schemas.microsoft.com/office/2006/metadata/properties"/>
    <ds:schemaRef ds:uri="http://schemas.microsoft.com/office/infopath/2007/PartnerControls"/>
    <ds:schemaRef ds:uri="http://www.w3.org/XML/1998/namespace"/>
    <ds:schemaRef ds:uri="http://schemas.microsoft.com/office/2006/documentManagement/types"/>
    <ds:schemaRef ds:uri="http://purl.org/dc/dcmitype/"/>
    <ds:schemaRef ds:uri="http://schemas.openxmlformats.org/package/2006/metadata/core-properties"/>
    <ds:schemaRef ds:uri="http://purl.org/dc/terms/"/>
    <ds:schemaRef ds:uri="ec9525e3-0e26-41e5-be28-2227dc64c83e"/>
    <ds:schemaRef ds:uri="cd7a79f3-a22f-4b0a-abe2-9eca9b7c463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CERTPPTTmplt</Template>
  <TotalTime>1849</TotalTime>
  <Words>27392</Words>
  <Application>Microsoft Office PowerPoint</Application>
  <PresentationFormat>On-screen Show (4:3)</PresentationFormat>
  <Paragraphs>2185</Paragraphs>
  <Slides>268</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268</vt:i4>
      </vt:variant>
    </vt:vector>
  </HeadingPairs>
  <TitlesOfParts>
    <vt:vector size="274" baseType="lpstr">
      <vt:lpstr>SimSun</vt:lpstr>
      <vt:lpstr>Arial</vt:lpstr>
      <vt:lpstr>Calibri</vt:lpstr>
      <vt:lpstr>Wingdings</vt:lpstr>
      <vt:lpstr>Office Theme</vt:lpstr>
      <vt:lpstr>1_Office Theme</vt:lpstr>
      <vt:lpstr>社区紧急响应小组  (CERT) 基础培训</vt:lpstr>
      <vt:lpstr>社区紧急响应小组 (CERT) 基础培训 </vt:lpstr>
      <vt:lpstr>做好准备</vt:lpstr>
      <vt:lpstr>课程概览</vt:lpstr>
      <vt:lpstr>第 1 单元 目标</vt:lpstr>
      <vt:lpstr>练习 1.1</vt:lpstr>
      <vt:lpstr>社区筹备工作的职责</vt:lpstr>
      <vt:lpstr>政府</vt:lpstr>
      <vt:lpstr>紧急行动计划 (EOP)</vt:lpstr>
      <vt:lpstr>社区领导</vt:lpstr>
      <vt:lpstr>公众</vt:lpstr>
      <vt:lpstr>让整个社区参与进来</vt:lpstr>
      <vt:lpstr>积极参与</vt:lpstr>
      <vt:lpstr>灾难类型</vt:lpstr>
      <vt:lpstr>主要灾难元素</vt:lpstr>
      <vt:lpstr>本地灾难薄弱领域</vt:lpstr>
      <vt:lpstr>基础设施损坏</vt:lpstr>
      <vt:lpstr>建筑物类型的相关损坏</vt:lpstr>
      <vt:lpstr>家庭危险</vt:lpstr>
      <vt:lpstr>灾难筹备工作</vt:lpstr>
      <vt:lpstr>灾难筹备工作</vt:lpstr>
      <vt:lpstr>家庭灾难计划</vt:lpstr>
      <vt:lpstr>灾难物资套装</vt:lpstr>
      <vt:lpstr>逃生计划</vt:lpstr>
      <vt:lpstr>练习 1.2</vt:lpstr>
      <vt:lpstr>保护措施</vt:lpstr>
      <vt:lpstr>避难</vt:lpstr>
      <vt:lpstr>缓和措施</vt:lpstr>
      <vt:lpstr>家庭缓和措施</vt:lpstr>
      <vt:lpstr>非结构型缓和措施</vt:lpstr>
      <vt:lpstr>增强您的房屋</vt:lpstr>
      <vt:lpstr>社区紧急响应小组 (CERT) 的灾难响应</vt:lpstr>
      <vt:lpstr>社区紧急响应小组 (CERT)  组织</vt:lpstr>
      <vt:lpstr>个人保护设备</vt:lpstr>
      <vt:lpstr>社区紧急响应小组 (CERT) 执行任务</vt:lpstr>
      <vt:lpstr>执行非灾难活动的职责</vt:lpstr>
      <vt:lpstr>保护灾难工作人员</vt:lpstr>
      <vt:lpstr>额外培训</vt:lpstr>
      <vt:lpstr>单元小结</vt:lpstr>
      <vt:lpstr>家庭作业</vt:lpstr>
      <vt:lpstr>社区紧急响应小组 (CERT) 基础培训 </vt:lpstr>
      <vt:lpstr>单元目标</vt:lpstr>
      <vt:lpstr>现场管理原则</vt:lpstr>
      <vt:lpstr>社区紧急响应小组 (CERT) 现场管理</vt:lpstr>
      <vt:lpstr>现场管理的目标</vt:lpstr>
      <vt:lpstr>事故指挥系统</vt:lpstr>
      <vt:lpstr>社区紧急响应小组 (CERT) 行动</vt:lpstr>
      <vt:lpstr>应对媒体</vt:lpstr>
      <vt:lpstr>全国事故管理系统 (NIMS) 的推行</vt:lpstr>
      <vt:lpstr>练习 2.1</vt:lpstr>
      <vt:lpstr>社区紧急响应小组 (CERT) 的动员工作</vt:lpstr>
      <vt:lpstr>现场估量</vt:lpstr>
      <vt:lpstr>救援者的安全</vt:lpstr>
      <vt:lpstr>文件资料</vt:lpstr>
      <vt:lpstr>文件资料</vt:lpstr>
      <vt:lpstr>文件记录表格</vt:lpstr>
      <vt:lpstr>文件记录流程</vt:lpstr>
      <vt:lpstr>文件记录流程</vt:lpstr>
      <vt:lpstr>文件记录流程</vt:lpstr>
      <vt:lpstr>文件记录流程</vt:lpstr>
      <vt:lpstr>文件记录流程</vt:lpstr>
      <vt:lpstr>单元小结</vt:lpstr>
      <vt:lpstr>家庭作业</vt:lpstr>
      <vt:lpstr>社区紧急响应小组 (CERT) 基础培训 </vt:lpstr>
      <vt:lpstr>单元目标</vt:lpstr>
      <vt:lpstr>治疗威胁生命的症状</vt:lpstr>
      <vt:lpstr>安全考量</vt:lpstr>
      <vt:lpstr>接触患者</vt:lpstr>
      <vt:lpstr>威胁生命的失血</vt:lpstr>
      <vt:lpstr>严重失血的阶段</vt:lpstr>
      <vt:lpstr>失血类型</vt:lpstr>
      <vt:lpstr>失血类型</vt:lpstr>
      <vt:lpstr>控制失血：直接按压</vt:lpstr>
      <vt:lpstr>控制失血：止血带</vt:lpstr>
      <vt:lpstr>休克</vt:lpstr>
      <vt:lpstr>维持体温</vt:lpstr>
      <vt:lpstr>练习 3.1</vt:lpstr>
      <vt:lpstr>打开气道</vt:lpstr>
      <vt:lpstr>开放的气道和阻塞的气道</vt:lpstr>
      <vt:lpstr>为意识清醒的患者调整体位</vt:lpstr>
      <vt:lpstr>为丧失意识的患者调整体位</vt:lpstr>
      <vt:lpstr>恢复体位</vt:lpstr>
      <vt:lpstr>前托下颌方法</vt:lpstr>
      <vt:lpstr>练习 3.2</vt:lpstr>
      <vt:lpstr>提供安慰</vt:lpstr>
      <vt:lpstr>治疗烧伤</vt:lpstr>
      <vt:lpstr>烧伤严重程度</vt:lpstr>
      <vt:lpstr>烧伤分类</vt:lpstr>
      <vt:lpstr>化学品烧伤的治疗</vt:lpstr>
      <vt:lpstr>伤口护理</vt:lpstr>
      <vt:lpstr>包扎敷料的规则</vt:lpstr>
      <vt:lpstr>感染迹象</vt:lpstr>
      <vt:lpstr>截肢</vt:lpstr>
      <vt:lpstr>穿刺物品</vt:lpstr>
      <vt:lpstr>骨折、脱臼、扭伤和拉伤</vt:lpstr>
      <vt:lpstr>骨折类型</vt:lpstr>
      <vt:lpstr>骨折类型</vt:lpstr>
      <vt:lpstr>开放性骨折治疗</vt:lpstr>
      <vt:lpstr>脱臼</vt:lpstr>
      <vt:lpstr>扭伤迹象</vt:lpstr>
      <vt:lpstr>夹板疗法</vt:lpstr>
      <vt:lpstr>与寒冷相关的伤痛</vt:lpstr>
      <vt:lpstr>体温过低的症状</vt:lpstr>
      <vt:lpstr>体温过低的治疗</vt:lpstr>
      <vt:lpstr>冻伤的症状</vt:lpstr>
      <vt:lpstr>冻伤治疗</vt:lpstr>
      <vt:lpstr>与高温相关的伤痛</vt:lpstr>
      <vt:lpstr>热衰竭的症状</vt:lpstr>
      <vt:lpstr>中暑的症状</vt:lpstr>
      <vt:lpstr>与高温相关的伤痛的治疗</vt:lpstr>
      <vt:lpstr>咬伤/蜇伤的治疗</vt:lpstr>
      <vt:lpstr>过敏反应</vt:lpstr>
      <vt:lpstr>单元小结</vt:lpstr>
      <vt:lpstr>家庭作业</vt:lpstr>
      <vt:lpstr>社区紧急响应小组 (CERT) 基础培训 </vt:lpstr>
      <vt:lpstr>第 3 单元 复习</vt:lpstr>
      <vt:lpstr>社区紧急响应小组 (CERT) 估量</vt:lpstr>
      <vt:lpstr>单元目标</vt:lpstr>
      <vt:lpstr>大规模伤亡事故</vt:lpstr>
      <vt:lpstr>急救响应人员的职责</vt:lpstr>
      <vt:lpstr>急救响应人员的职责</vt:lpstr>
      <vt:lpstr>社区紧急响应小组 (CERT) 志愿者的职责</vt:lpstr>
      <vt:lpstr>社区紧急响应小组 (CERT) 志愿者的职责</vt:lpstr>
      <vt:lpstr>灾难医疗行动的职能</vt:lpstr>
      <vt:lpstr>设立医疗区</vt:lpstr>
      <vt:lpstr>治疗区</vt:lpstr>
      <vt:lpstr>救援者和幸存者的安全</vt:lpstr>
      <vt:lpstr>从头到脚进行评估</vt:lpstr>
      <vt:lpstr>DCAP-BTLS</vt:lpstr>
      <vt:lpstr>从头到脚进行评估</vt:lpstr>
      <vt:lpstr>评估顺序</vt:lpstr>
      <vt:lpstr>闭合性头部、颈部和脊柱伤痛</vt:lpstr>
      <vt:lpstr>公共卫生考量</vt:lpstr>
      <vt:lpstr>维护清洁</vt:lpstr>
      <vt:lpstr>维护卫生条件</vt:lpstr>
      <vt:lpstr>使用净水片的方法</vt:lpstr>
      <vt:lpstr>单元小结</vt:lpstr>
      <vt:lpstr>单元小结（续）</vt:lpstr>
      <vt:lpstr>家庭作业</vt:lpstr>
      <vt:lpstr>社区紧急响应小组 (CERT) 基础培训 </vt:lpstr>
      <vt:lpstr>单元目标</vt:lpstr>
      <vt:lpstr>灾难反应的原因</vt:lpstr>
      <vt:lpstr>五个 F</vt:lpstr>
      <vt:lpstr>创伤的心理症状</vt:lpstr>
      <vt:lpstr>创伤的心理症状</vt:lpstr>
      <vt:lpstr>团队健康</vt:lpstr>
      <vt:lpstr>如何减压</vt:lpstr>
      <vt:lpstr>照顾好您自身</vt:lpstr>
      <vt:lpstr>自我护理工具箱</vt:lpstr>
      <vt:lpstr>领队如何进行减压</vt:lpstr>
      <vt:lpstr>危机的情绪阶段</vt:lpstr>
      <vt:lpstr>创伤性危机</vt:lpstr>
      <vt:lpstr>创伤性压力的影响</vt:lpstr>
      <vt:lpstr>调解因素</vt:lpstr>
      <vt:lpstr>稳定幸存者</vt:lpstr>
      <vt:lpstr>聆听、保护、联系</vt:lpstr>
      <vt:lpstr>充当具有同情心的聆听者</vt:lpstr>
      <vt:lpstr>禁止说哪些内容</vt:lpstr>
      <vt:lpstr>请说以下内容</vt:lpstr>
      <vt:lpstr>管理死亡现场</vt:lpstr>
      <vt:lpstr>单元小结</vt:lpstr>
      <vt:lpstr>家庭作业</vt:lpstr>
      <vt:lpstr>社区紧急响应小组 (CERT) 基础培训 </vt:lpstr>
      <vt:lpstr>单元目标</vt:lpstr>
      <vt:lpstr>社区紧急响应小组 (CERT) 的职责</vt:lpstr>
      <vt:lpstr>社区紧急响应小组 (CERT) 的工作要务</vt:lpstr>
      <vt:lpstr>火灾三元素</vt:lpstr>
      <vt:lpstr>火灾类型</vt:lpstr>
      <vt:lpstr>社区紧急响应小组 (CERT) 火灾估量</vt:lpstr>
      <vt:lpstr>消防灭火资源</vt:lpstr>
      <vt:lpstr>消防灭火器</vt:lpstr>
      <vt:lpstr>消防灭火器的评级/标签</vt:lpstr>
      <vt:lpstr>样本标签</vt:lpstr>
      <vt:lpstr>拉出、瞄准、压紧、扫射 (P.A.S.S.) </vt:lpstr>
      <vt:lpstr>室内湿式竖管系统</vt:lpstr>
      <vt:lpstr>消防灭火安全</vt:lpstr>
      <vt:lpstr>消防灭火的禁止事项</vt:lpstr>
      <vt:lpstr>减少电力危险</vt:lpstr>
      <vt:lpstr>电力紧急事件</vt:lpstr>
      <vt:lpstr>关闭程序</vt:lpstr>
      <vt:lpstr>天然气危险</vt:lpstr>
      <vt:lpstr>天然气危险意识</vt:lpstr>
      <vt:lpstr>切断天然气</vt:lpstr>
      <vt:lpstr>L.I.E.S. （L=限制、I=隔离、E=消除、S=分离）</vt:lpstr>
      <vt:lpstr>危险品</vt:lpstr>
      <vt:lpstr>识别已经储存的危险品</vt:lpstr>
      <vt:lpstr>白色象限</vt:lpstr>
      <vt:lpstr>停止！</vt:lpstr>
      <vt:lpstr>全球化学品统一分类和标签制度</vt:lpstr>
      <vt:lpstr>运输途中的危险品</vt:lpstr>
      <vt:lpstr>联合国 (UN) 和北美 (NA) 标牌</vt:lpstr>
      <vt:lpstr>大于 1?</vt:lpstr>
      <vt:lpstr>练习 6.1</vt:lpstr>
      <vt:lpstr>单元小结</vt:lpstr>
      <vt:lpstr>家庭作业</vt:lpstr>
      <vt:lpstr>社区紧急响应小组 (CERT) 基础培训 </vt:lpstr>
      <vt:lpstr>单元目标</vt:lpstr>
      <vt:lpstr>单元主题</vt:lpstr>
      <vt:lpstr>搜救</vt:lpstr>
      <vt:lpstr>决定尝试援救</vt:lpstr>
      <vt:lpstr>搜救目标</vt:lpstr>
      <vt:lpstr>有效搜救</vt:lpstr>
      <vt:lpstr>社区紧急响应小组 (CERT) 估量</vt:lpstr>
      <vt:lpstr>估量第 1 步</vt:lpstr>
      <vt:lpstr>练习 7.1</vt:lpstr>
      <vt:lpstr>估量第 2 步</vt:lpstr>
      <vt:lpstr>轻度损坏</vt:lpstr>
      <vt:lpstr>中度损坏</vt:lpstr>
      <vt:lpstr>重度损坏</vt:lpstr>
      <vt:lpstr>估量第 3 步</vt:lpstr>
      <vt:lpstr>估量第 4 步</vt:lpstr>
      <vt:lpstr>救援资源</vt:lpstr>
      <vt:lpstr>估量第 5 步</vt:lpstr>
      <vt:lpstr>估量第 6 步</vt:lpstr>
      <vt:lpstr>估量第 7 步</vt:lpstr>
      <vt:lpstr>估量第 8 步</vt:lpstr>
      <vt:lpstr>估量第 9 步</vt:lpstr>
      <vt:lpstr>练习 7.2</vt:lpstr>
      <vt:lpstr>结构空隙</vt:lpstr>
      <vt:lpstr>单独空隙</vt:lpstr>
      <vt:lpstr>搜索标记</vt:lpstr>
      <vt:lpstr>搜索标记</vt:lpstr>
      <vt:lpstr>搜索标记</vt:lpstr>
      <vt:lpstr>搜索方法</vt:lpstr>
      <vt:lpstr>搜索方法</vt:lpstr>
      <vt:lpstr>搜索方法</vt:lpstr>
      <vt:lpstr>搜索方法</vt:lpstr>
      <vt:lpstr>搜索方法</vt:lpstr>
      <vt:lpstr>室外搜索</vt:lpstr>
      <vt:lpstr>救援行动</vt:lpstr>
      <vt:lpstr>构建一个安全环境</vt:lpstr>
      <vt:lpstr>采取防范措施确保风险最小化</vt:lpstr>
      <vt:lpstr>正确抬举程序</vt:lpstr>
      <vt:lpstr>使用杠杆原理和框架结构</vt:lpstr>
      <vt:lpstr>搬运的两种类型</vt:lpstr>
      <vt:lpstr>使用哪种脱困方式？</vt:lpstr>
      <vt:lpstr>单人摇篮式搬运</vt:lpstr>
      <vt:lpstr>背负式搬运</vt:lpstr>
      <vt:lpstr>双人搬运式</vt:lpstr>
      <vt:lpstr>座椅式搬运</vt:lpstr>
      <vt:lpstr>毛毯式搬运</vt:lpstr>
      <vt:lpstr>伸臂滚身</vt:lpstr>
      <vt:lpstr>毛毯拖拽</vt:lpstr>
      <vt:lpstr>练习 7.3</vt:lpstr>
      <vt:lpstr>练习 7.4</vt:lpstr>
      <vt:lpstr>单元小结</vt:lpstr>
      <vt:lpstr>家庭作业</vt:lpstr>
      <vt:lpstr>恐怖主义和社区紧急响应小组 (CERT) </vt:lpstr>
      <vt:lpstr>单元目标</vt:lpstr>
      <vt:lpstr>单元主题</vt:lpstr>
      <vt:lpstr>什么是恐怖主义？</vt:lpstr>
      <vt:lpstr>恐怖分子的目标</vt:lpstr>
      <vt:lpstr>新的策略</vt:lpstr>
      <vt:lpstr>潜在征兆</vt:lpstr>
      <vt:lpstr>恐怖主义的八个征兆</vt:lpstr>
      <vt:lpstr>潜在目标</vt:lpstr>
      <vt:lpstr>练习 8.1</vt:lpstr>
      <vt:lpstr>枪击人员</vt:lpstr>
      <vt:lpstr>直至救援抵达</vt:lpstr>
      <vt:lpstr>考量</vt:lpstr>
      <vt:lpstr>二次袭击</vt:lpstr>
      <vt:lpstr>专业响应人员会做些什么</vt:lpstr>
      <vt:lpstr>基本去污程序</vt:lpstr>
      <vt:lpstr>CBRNE 指标</vt:lpstr>
      <vt:lpstr>核武器</vt:lpstr>
      <vt:lpstr>原地避难程序</vt:lpstr>
      <vt:lpstr>单元小结</vt:lpstr>
      <vt:lpstr>家庭作业</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社区紧急响应小组 (CERT) 基础培训</dc:title>
  <dc:creator>David Kendall</dc:creator>
  <cp:lastModifiedBy>Kim, Yeuna</cp:lastModifiedBy>
  <cp:revision>744</cp:revision>
  <dcterms:created xsi:type="dcterms:W3CDTF">2019-04-19T15:08:43Z</dcterms:created>
  <dcterms:modified xsi:type="dcterms:W3CDTF">2019-09-10T20:34:22Z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0x010100798FE5F7B7910C4D8144887B4C3EC5DA</vt:lpwstr>
  </property>
</Properties>
</file>