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274"/>
  </p:notesMasterIdLst>
  <p:handoutMasterIdLst>
    <p:handoutMasterId r:id="rId275"/>
  </p:handoutMasterIdLst>
  <p:sldIdLst>
    <p:sldId id="256" r:id="rId6"/>
    <p:sldId id="257" r:id="rId7"/>
    <p:sldId id="258" r:id="rId8"/>
    <p:sldId id="260" r:id="rId9"/>
    <p:sldId id="261" r:id="rId10"/>
    <p:sldId id="259"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523"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524"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525" r:id="rId219"/>
    <p:sldId id="526"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SimSun"/>
        <a:ea typeface="SimSun"/>
        <a:cs typeface="SimSun"/>
      </a:defRPr>
    </a:lvl1pPr>
    <a:lvl2pPr marL="457200" algn="l" defTabSz="914400" rtl="0" eaLnBrk="1" latinLnBrk="0" hangingPunct="1">
      <a:defRPr sz="1800" kern="1200">
        <a:solidFill>
          <a:schemeClr val="tx1"/>
        </a:solidFill>
        <a:latin typeface="SimSun"/>
        <a:ea typeface="SimSun"/>
        <a:cs typeface="SimSun"/>
      </a:defRPr>
    </a:lvl2pPr>
    <a:lvl3pPr marL="914400" algn="l" defTabSz="914400" rtl="0" eaLnBrk="1" latinLnBrk="0" hangingPunct="1">
      <a:defRPr sz="1800" kern="1200">
        <a:solidFill>
          <a:schemeClr val="tx1"/>
        </a:solidFill>
        <a:latin typeface="SimSun"/>
        <a:ea typeface="SimSun"/>
        <a:cs typeface="SimSun"/>
      </a:defRPr>
    </a:lvl3pPr>
    <a:lvl4pPr marL="1371600" algn="l" defTabSz="914400" rtl="0" eaLnBrk="1" latinLnBrk="0" hangingPunct="1">
      <a:defRPr sz="1800" kern="1200">
        <a:solidFill>
          <a:schemeClr val="tx1"/>
        </a:solidFill>
        <a:latin typeface="SimSun"/>
        <a:ea typeface="SimSun"/>
        <a:cs typeface="SimSun"/>
      </a:defRPr>
    </a:lvl4pPr>
    <a:lvl5pPr marL="1828800" algn="l" defTabSz="914400" rtl="0" eaLnBrk="1" latinLnBrk="0" hangingPunct="1">
      <a:defRPr sz="1800" kern="1200">
        <a:solidFill>
          <a:schemeClr val="tx1"/>
        </a:solidFill>
        <a:latin typeface="SimSun"/>
        <a:ea typeface="SimSun"/>
        <a:cs typeface="SimSun"/>
      </a:defRPr>
    </a:lvl5pPr>
    <a:lvl6pPr marL="2286000" algn="l" defTabSz="914400" rtl="0" eaLnBrk="1" latinLnBrk="0" hangingPunct="1">
      <a:defRPr sz="1800" kern="1200">
        <a:solidFill>
          <a:schemeClr val="tx1"/>
        </a:solidFill>
        <a:latin typeface="SimSun"/>
        <a:ea typeface="SimSun"/>
        <a:cs typeface="SimSun"/>
      </a:defRPr>
    </a:lvl6pPr>
    <a:lvl7pPr marL="2743200" algn="l" defTabSz="914400" rtl="0" eaLnBrk="1" latinLnBrk="0" hangingPunct="1">
      <a:defRPr sz="1800" kern="1200">
        <a:solidFill>
          <a:schemeClr val="tx1"/>
        </a:solidFill>
        <a:latin typeface="SimSun"/>
        <a:ea typeface="SimSun"/>
        <a:cs typeface="SimSun"/>
      </a:defRPr>
    </a:lvl7pPr>
    <a:lvl8pPr marL="3200400" algn="l" defTabSz="914400" rtl="0" eaLnBrk="1" latinLnBrk="0" hangingPunct="1">
      <a:defRPr sz="1800" kern="1200">
        <a:solidFill>
          <a:schemeClr val="tx1"/>
        </a:solidFill>
        <a:latin typeface="SimSun"/>
        <a:ea typeface="SimSun"/>
        <a:cs typeface="SimSun"/>
      </a:defRPr>
    </a:lvl8pPr>
    <a:lvl9pPr marL="3657600" algn="l" defTabSz="914400" rtl="0" eaLnBrk="1" latinLnBrk="0" hangingPunct="1">
      <a:defRPr sz="1800" kern="1200">
        <a:solidFill>
          <a:schemeClr val="tx1"/>
        </a:solidFill>
        <a:latin typeface="SimSun"/>
        <a:ea typeface="SimSun"/>
        <a:cs typeface="SimSun"/>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 Tavares" initials="GT" lastIdx="10" clrIdx="0">
    <p:extLst>
      <p:ext uri="{19B8F6BF-5375-455C-9EA6-DF929625EA0E}">
        <p15:presenceInfo xmlns:p15="http://schemas.microsoft.com/office/powerpoint/2012/main" userId="S-1-5-21-1244020187-519449412-911163043-17293" providerId="AD"/>
      </p:ext>
    </p:extLst>
  </p:cmAuthor>
  <p:cmAuthor id="2" name="David Kendall" initials="DK" lastIdx="4" clrIdx="1">
    <p:extLst>
      <p:ext uri="{19B8F6BF-5375-455C-9EA6-DF929625EA0E}">
        <p15:presenceInfo xmlns:p15="http://schemas.microsoft.com/office/powerpoint/2012/main" userId="S-1-5-21-1244020187-519449412-911163043-23115" providerId="AD"/>
      </p:ext>
    </p:extLst>
  </p:cmAuthor>
  <p:cmAuthor id="3" name="David Kendall" initials="DK [2]" lastIdx="1" clrIdx="2">
    <p:extLst>
      <p:ext uri="{19B8F6BF-5375-455C-9EA6-DF929625EA0E}">
        <p15:presenceInfo xmlns:p15="http://schemas.microsoft.com/office/powerpoint/2012/main" userId="S::david.kendall@cadmusgroup.com::58806243-4d19-4b13-b885-b469f347d1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31"/>
    <a:srgbClr val="575757"/>
    <a:srgbClr val="57A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25" autoAdjust="0"/>
    <p:restoredTop sz="86364" autoAdjust="0"/>
  </p:normalViewPr>
  <p:slideViewPr>
    <p:cSldViewPr snapToGrid="0">
      <p:cViewPr varScale="1">
        <p:scale>
          <a:sx n="99" d="100"/>
          <a:sy n="99" d="100"/>
        </p:scale>
        <p:origin x="1500" y="90"/>
      </p:cViewPr>
      <p:guideLst/>
    </p:cSldViewPr>
  </p:slideViewPr>
  <p:outlineViewPr>
    <p:cViewPr>
      <p:scale>
        <a:sx n="33" d="100"/>
        <a:sy n="33" d="100"/>
      </p:scale>
      <p:origin x="0" y="-64896"/>
    </p:cViewPr>
  </p:outlin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tableStyles" Target="tableStyles.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notesMaster" Target="notesMasters/notes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handoutMaster" Target="handoutMasters/handoutMaster1.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commentAuthors" Target="commentAuthors.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presProps" Target="presProps.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viewProps" Target="viewProps.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9AFAD3-F3BD-4395-8F77-9999A3AF0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1A46B-586F-4CBE-9952-6BEDC6089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48505-E7EB-4B8F-BF8D-66EAD648D0DD}" type="datetimeFigureOut">
              <a:rPr lang="en-US" smtClean="0"/>
              <a:t>9/10/2019</a:t>
            </a:fld>
            <a:endParaRPr lang="en-US" dirty="0"/>
          </a:p>
        </p:txBody>
      </p:sp>
      <p:sp>
        <p:nvSpPr>
          <p:cNvPr id="4" name="Footer Placeholder 3">
            <a:extLst>
              <a:ext uri="{FF2B5EF4-FFF2-40B4-BE49-F238E27FC236}">
                <a16:creationId xmlns:a16="http://schemas.microsoft.com/office/drawing/2014/main" id="{AABE23D6-7DAB-4005-B034-4AFEE3EA5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F3BB4C-A847-42FD-8740-E25E0B7BB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379F10-0CE8-46B5-BCEC-A8D128FCB864}" type="slidenum">
              <a:rPr lang="en-US" smtClean="0"/>
              <a:t>‹#›</a:t>
            </a:fld>
            <a:endParaRPr lang="en-US" dirty="0"/>
          </a:p>
        </p:txBody>
      </p:sp>
    </p:spTree>
    <p:extLst>
      <p:ext uri="{BB962C8B-B14F-4D97-AF65-F5344CB8AC3E}">
        <p14:creationId xmlns:p14="http://schemas.microsoft.com/office/powerpoint/2010/main" val="2193133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834D3-57AB-4AE2-B5E4-84FC6237D0F9}" type="datetimeFigureOut">
              <a:rPr lang="en-US" smtClean="0"/>
              <a:t>9/10/2019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7886C-8135-4C17-A60E-D79EAEDF0EFA}" type="slidenum">
              <a:rPr lang="en-US" smtClean="0"/>
              <a:t>‹#›</a:t>
            </a:fld>
            <a:endParaRPr lang="en-US"/>
          </a:p>
        </p:txBody>
      </p:sp>
    </p:spTree>
    <p:extLst>
      <p:ext uri="{BB962C8B-B14F-4D97-AF65-F5344CB8AC3E}">
        <p14:creationId xmlns:p14="http://schemas.microsoft.com/office/powerpoint/2010/main" val="204710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照片</a:t>
            </a:r>
            <a:r>
              <a:rPr lang="en-US" dirty="0"/>
              <a:t>: </a:t>
            </a:r>
            <a:r>
              <a:rPr lang="ja-JP" altLang="en-US" dirty="0"/>
              <a:t>停止標誌</a:t>
            </a:r>
            <a:endParaRPr lang="en-US" dirty="0"/>
          </a:p>
        </p:txBody>
      </p:sp>
      <p:sp>
        <p:nvSpPr>
          <p:cNvPr id="4" name="Slide Number Placeholder 3"/>
          <p:cNvSpPr>
            <a:spLocks noGrp="1"/>
          </p:cNvSpPr>
          <p:nvPr>
            <p:ph type="sldNum" sz="quarter" idx="5"/>
          </p:nvPr>
        </p:nvSpPr>
        <p:spPr/>
        <p:txBody>
          <a:bodyPr/>
          <a:lstStyle/>
          <a:p>
            <a:fld id="{BEE7886C-8135-4C17-A60E-D79EAEDF0EFA}" type="slidenum">
              <a:rPr lang="en-US" smtClean="0"/>
              <a:t>188</a:t>
            </a:fld>
            <a:endParaRPr lang="en-US"/>
          </a:p>
        </p:txBody>
      </p:sp>
    </p:spTree>
    <p:extLst>
      <p:ext uri="{BB962C8B-B14F-4D97-AF65-F5344CB8AC3E}">
        <p14:creationId xmlns:p14="http://schemas.microsoft.com/office/powerpoint/2010/main" val="189072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照片</a:t>
            </a:r>
            <a:r>
              <a:rPr lang="en-US" sz="1200" dirty="0"/>
              <a:t>:</a:t>
            </a:r>
            <a:r>
              <a:rPr lang="zh-TW" altLang="en-US" sz="1200" dirty="0"/>
              <a:t>內部不允許攜帶藥品或核子武器</a:t>
            </a:r>
            <a:endParaRPr lang="en-US" sz="1200" dirty="0"/>
          </a:p>
          <a:p>
            <a:endParaRPr lang="en-US" dirty="0"/>
          </a:p>
        </p:txBody>
      </p:sp>
      <p:sp>
        <p:nvSpPr>
          <p:cNvPr id="4" name="Slide Number Placeholder 3"/>
          <p:cNvSpPr>
            <a:spLocks noGrp="1"/>
          </p:cNvSpPr>
          <p:nvPr>
            <p:ph type="sldNum" sz="quarter" idx="5"/>
          </p:nvPr>
        </p:nvSpPr>
        <p:spPr/>
        <p:txBody>
          <a:bodyPr/>
          <a:lstStyle/>
          <a:p>
            <a:fld id="{BEE7886C-8135-4C17-A60E-D79EAEDF0EFA}" type="slidenum">
              <a:rPr lang="en-US" smtClean="0"/>
              <a:t>265</a:t>
            </a:fld>
            <a:endParaRPr lang="en-US"/>
          </a:p>
        </p:txBody>
      </p:sp>
    </p:spTree>
    <p:extLst>
      <p:ext uri="{BB962C8B-B14F-4D97-AF65-F5344CB8AC3E}">
        <p14:creationId xmlns:p14="http://schemas.microsoft.com/office/powerpoint/2010/main" val="324182712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PMingLiU" panose="02020500000000000000" pitchFamily="18" charset="-120"/>
                <a:ea typeface="PMingLiU" panose="02020500000000000000" pitchFamily="18" charset="-120"/>
                <a:cs typeface="PMingLiU" panose="02020500000000000000" pitchFamily="18" charset="-120"/>
              </a:defRPr>
            </a:lvl1pPr>
          </a:lstStyle>
          <a:p>
            <a:r>
              <a:rPr lang="en-US" dirty="0"/>
              <a:t>Title</a:t>
            </a:r>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914400" y="3655702"/>
            <a:ext cx="8229600" cy="1867589"/>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Tree>
    <p:extLst>
      <p:ext uri="{BB962C8B-B14F-4D97-AF65-F5344CB8AC3E}">
        <p14:creationId xmlns:p14="http://schemas.microsoft.com/office/powerpoint/2010/main" val="365880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12974" cy="4781145"/>
          </a:xfrm>
        </p:spPr>
        <p:txBody>
          <a:bodyPr>
            <a:normAutofit/>
          </a:bodyPr>
          <a:lstStyle>
            <a:lvl1pPr>
              <a:lnSpc>
                <a:spcPct val="100000"/>
              </a:lnSpc>
              <a:spcBef>
                <a:spcPts val="600"/>
              </a:spcBef>
              <a:defRPr sz="2800">
                <a:latin typeface="PMingLiU" panose="02020500000000000000" pitchFamily="18" charset="-120"/>
                <a:ea typeface="PMingLiU" panose="02020500000000000000" pitchFamily="18" charset="-120"/>
                <a:cs typeface="PMingLiU" panose="02020500000000000000" pitchFamily="18" charset="-120"/>
              </a:defRPr>
            </a:lvl1pPr>
            <a:lvl2pPr marL="685783" indent="-228594">
              <a:lnSpc>
                <a:spcPct val="100000"/>
              </a:lnSpc>
              <a:spcBef>
                <a:spcPts val="600"/>
              </a:spcBef>
              <a:buFont typeface="Arial" panose="020B0604020202020204" pitchFamily="34" charset="0"/>
              <a:buChar char="‒"/>
              <a:defRPr sz="2400">
                <a:latin typeface="PMingLiU" panose="02020500000000000000" pitchFamily="18" charset="-120"/>
                <a:ea typeface="PMingLiU" panose="02020500000000000000" pitchFamily="18" charset="-120"/>
                <a:cs typeface="PMingLiU" panose="02020500000000000000" pitchFamily="18" charset="-120"/>
              </a:defRPr>
            </a:lvl2pPr>
            <a:lvl3pPr marL="1142971" indent="-228594">
              <a:lnSpc>
                <a:spcPct val="100000"/>
              </a:lnSpc>
              <a:spcBef>
                <a:spcPts val="600"/>
              </a:spcBef>
              <a:buFont typeface="Wingdings" panose="05000000000000000000" pitchFamily="2" charset="2"/>
              <a:buChar char="§"/>
              <a:defRPr sz="2000">
                <a:latin typeface="PMingLiU" panose="02020500000000000000" pitchFamily="18" charset="-120"/>
                <a:ea typeface="PMingLiU" panose="02020500000000000000" pitchFamily="18" charset="-120"/>
                <a:cs typeface="PMingLiU" panose="02020500000000000000" pitchFamily="18" charset="-120"/>
              </a:defRPr>
            </a:lvl3pPr>
            <a:lvl4pPr>
              <a:lnSpc>
                <a:spcPct val="100000"/>
              </a:lnSpc>
              <a:spcBef>
                <a:spcPts val="600"/>
              </a:spcBef>
              <a:defRPr sz="1800">
                <a:latin typeface="PMingLiU" panose="02020500000000000000" pitchFamily="18" charset="-120"/>
                <a:ea typeface="PMingLiU" panose="02020500000000000000" pitchFamily="18" charset="-120"/>
                <a:cs typeface="PMingLiU" panose="02020500000000000000" pitchFamily="18" charset="-120"/>
              </a:defRPr>
            </a:lvl4pPr>
            <a:lvl5pPr>
              <a:lnSpc>
                <a:spcPct val="100000"/>
              </a:lnSpc>
              <a:spcBef>
                <a:spcPts val="600"/>
              </a:spcBef>
              <a:defRPr sz="1800">
                <a:latin typeface="PMingLiU" panose="02020500000000000000" pitchFamily="18" charset="-120"/>
                <a:ea typeface="PMingLiU" panose="02020500000000000000" pitchFamily="18" charset="-120"/>
                <a:cs typeface="PMingLiU" panose="02020500000000000000" pitchFamily="18" charset="-12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SimSun" panose="020B0604020202020204" pitchFamily="34" charset="0"/>
                <a:cs typeface="SimSun" panose="020B0604020202020204" pitchFamily="34" charset="0"/>
              </a:defRPr>
            </a:lvl1pPr>
          </a:lstStyle>
          <a:p>
            <a:pPr lvl="0"/>
            <a:r>
              <a:rPr lang="en-US" dirty="0"/>
              <a:t>PM-123</a:t>
            </a:r>
          </a:p>
        </p:txBody>
      </p:sp>
      <p:sp>
        <p:nvSpPr>
          <p:cNvPr id="21" name="Rectangle 20">
            <a:extLst>
              <a:ext uri="{FF2B5EF4-FFF2-40B4-BE49-F238E27FC236}">
                <a16:creationId xmlns:a16="http://schemas.microsoft.com/office/drawing/2014/main" id="{3C3E6DCE-1240-4AD3-9167-D94D704BED1A}"/>
              </a:ext>
            </a:extLst>
          </p:cNvPr>
          <p:cNvSpPr/>
          <p:nvPr userDrawn="1"/>
        </p:nvSpPr>
        <p:spPr>
          <a:xfrm>
            <a:off x="-9950" y="0"/>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3" name="Picture 22">
            <a:extLst>
              <a:ext uri="{FF2B5EF4-FFF2-40B4-BE49-F238E27FC236}">
                <a16:creationId xmlns:a16="http://schemas.microsoft.com/office/drawing/2014/main" id="{2C21DD22-3AC3-4AC4-9714-0FAEE02D9A03}"/>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5968207" y="811371"/>
            <a:ext cx="3175792" cy="720701"/>
          </a:xfrm>
          <a:prstGeom prst="rect">
            <a:avLst/>
          </a:prstGeom>
        </p:spPr>
      </p:pic>
      <p:sp>
        <p:nvSpPr>
          <p:cNvPr id="2" name="Title 1">
            <a:extLst>
              <a:ext uri="{FF2B5EF4-FFF2-40B4-BE49-F238E27FC236}">
                <a16:creationId xmlns:a16="http://schemas.microsoft.com/office/drawing/2014/main" id="{A3B6CA6F-8538-4B09-8407-9A96726963E3}"/>
              </a:ext>
            </a:extLst>
          </p:cNvPr>
          <p:cNvSpPr>
            <a:spLocks noGrp="1"/>
          </p:cNvSpPr>
          <p:nvPr>
            <p:ph type="title"/>
          </p:nvPr>
        </p:nvSpPr>
        <p:spPr>
          <a:xfrm>
            <a:off x="128658" y="143027"/>
            <a:ext cx="4713912" cy="1325563"/>
          </a:xfrm>
        </p:spPr>
        <p:txBody>
          <a:bodyPr/>
          <a:lstStyle>
            <a:lvl1pPr>
              <a:defRPr>
                <a:solidFill>
                  <a:schemeClr val="bg1"/>
                </a:solidFill>
                <a:latin typeface="PMingLiU" panose="02020500000000000000" pitchFamily="18" charset="-120"/>
                <a:ea typeface="PMingLiU" panose="02020500000000000000" pitchFamily="18" charset="-120"/>
              </a:defRPr>
            </a:lvl1pPr>
          </a:lstStyle>
          <a:p>
            <a:r>
              <a:rPr lang="en-US" dirty="0"/>
              <a:t>Click to edit Master title style</a:t>
            </a:r>
          </a:p>
        </p:txBody>
      </p:sp>
    </p:spTree>
    <p:extLst>
      <p:ext uri="{BB962C8B-B14F-4D97-AF65-F5344CB8AC3E}">
        <p14:creationId xmlns:p14="http://schemas.microsoft.com/office/powerpoint/2010/main" val="205973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514350" indent="-514350">
              <a:lnSpc>
                <a:spcPct val="100000"/>
              </a:lnSpc>
              <a:spcBef>
                <a:spcPts val="600"/>
              </a:spcBef>
              <a:buFont typeface="+mj-lt"/>
              <a:buAutoNum type="arabicPeriod"/>
              <a:defRPr sz="2800">
                <a:latin typeface="PMingLiU" panose="02020500000000000000" pitchFamily="18" charset="-120"/>
                <a:ea typeface="PMingLiU" panose="02020500000000000000" pitchFamily="18" charset="-120"/>
                <a:cs typeface="PMingLiU" panose="02020500000000000000" pitchFamily="18" charset="-120"/>
              </a:defRPr>
            </a:lvl1pPr>
            <a:lvl2pPr marL="685783" indent="-228594">
              <a:lnSpc>
                <a:spcPct val="100000"/>
              </a:lnSpc>
              <a:spcBef>
                <a:spcPts val="600"/>
              </a:spcBef>
              <a:buFont typeface="Arial" panose="020B0604020202020204" pitchFamily="34" charset="0"/>
              <a:buChar char="‒"/>
              <a:defRPr sz="2400">
                <a:latin typeface="PMingLiU" panose="02020500000000000000" pitchFamily="18" charset="-120"/>
                <a:ea typeface="PMingLiU" panose="02020500000000000000" pitchFamily="18" charset="-120"/>
                <a:cs typeface="PMingLiU" panose="02020500000000000000" pitchFamily="18" charset="-120"/>
              </a:defRPr>
            </a:lvl2pPr>
            <a:lvl3pPr marL="1142971" indent="-228594">
              <a:lnSpc>
                <a:spcPct val="100000"/>
              </a:lnSpc>
              <a:spcBef>
                <a:spcPts val="600"/>
              </a:spcBef>
              <a:buFont typeface="Wingdings" panose="05000000000000000000" pitchFamily="2" charset="2"/>
              <a:buChar char="§"/>
              <a:defRPr sz="2000">
                <a:latin typeface="PMingLiU" panose="02020500000000000000" pitchFamily="18" charset="-120"/>
                <a:ea typeface="PMingLiU" panose="02020500000000000000" pitchFamily="18" charset="-120"/>
                <a:cs typeface="PMingLiU" panose="02020500000000000000" pitchFamily="18" charset="-120"/>
              </a:defRPr>
            </a:lvl3pPr>
            <a:lvl4pPr>
              <a:lnSpc>
                <a:spcPct val="100000"/>
              </a:lnSpc>
              <a:spcBef>
                <a:spcPts val="600"/>
              </a:spcBef>
              <a:defRPr sz="1800">
                <a:latin typeface="PMingLiU" panose="02020500000000000000" pitchFamily="18" charset="-120"/>
                <a:ea typeface="PMingLiU" panose="02020500000000000000" pitchFamily="18" charset="-120"/>
                <a:cs typeface="PMingLiU" panose="02020500000000000000" pitchFamily="18" charset="-120"/>
              </a:defRPr>
            </a:lvl4pPr>
            <a:lvl5pPr>
              <a:lnSpc>
                <a:spcPct val="100000"/>
              </a:lnSpc>
              <a:spcBef>
                <a:spcPts val="600"/>
              </a:spcBef>
              <a:defRPr sz="1800">
                <a:latin typeface="PMingLiU" panose="02020500000000000000" pitchFamily="18" charset="-120"/>
                <a:ea typeface="PMingLiU" panose="02020500000000000000" pitchFamily="18" charset="-120"/>
                <a:cs typeface="PMingLiU" panose="02020500000000000000" pitchFamily="18" charset="-12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8" name="Text Placeholder 14">
            <a:extLst>
              <a:ext uri="{FF2B5EF4-FFF2-40B4-BE49-F238E27FC236}">
                <a16:creationId xmlns:a16="http://schemas.microsoft.com/office/drawing/2014/main" id="{64889971-C6D0-48C5-8EB8-09A4DABBFEC7}"/>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24B06ED1-1B06-44B7-8461-057F53E18818}"/>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1F77CCBE-2056-4A6A-AADD-907E6B311EBC}"/>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SimSun" panose="020B0604020202020204" pitchFamily="34" charset="0"/>
                <a:cs typeface="SimSun" panose="020B0604020202020204" pitchFamily="34" charset="0"/>
              </a:defRPr>
            </a:lvl1pPr>
          </a:lstStyle>
          <a:p>
            <a:pPr lvl="0"/>
            <a:r>
              <a:rPr lang="en-US" dirty="0"/>
              <a:t>PM-123</a:t>
            </a:r>
          </a:p>
        </p:txBody>
      </p:sp>
      <p:sp>
        <p:nvSpPr>
          <p:cNvPr id="17" name="Rectangle 16">
            <a:extLst>
              <a:ext uri="{FF2B5EF4-FFF2-40B4-BE49-F238E27FC236}">
                <a16:creationId xmlns:a16="http://schemas.microsoft.com/office/drawing/2014/main" id="{F4C3E9F8-10FA-43F6-82B5-BB7226B89770}"/>
              </a:ext>
            </a:extLst>
          </p:cNvPr>
          <p:cNvSpPr/>
          <p:nvPr userDrawn="1"/>
        </p:nvSpPr>
        <p:spPr>
          <a:xfrm>
            <a:off x="-9950" y="0"/>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a:extLst>
              <a:ext uri="{FF2B5EF4-FFF2-40B4-BE49-F238E27FC236}">
                <a16:creationId xmlns:a16="http://schemas.microsoft.com/office/drawing/2014/main" id="{A1687F7E-9447-4243-B409-8D6C51A145C6}"/>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5968207" y="811371"/>
            <a:ext cx="3175792" cy="720701"/>
          </a:xfrm>
          <a:prstGeom prst="rect">
            <a:avLst/>
          </a:prstGeom>
        </p:spPr>
      </p:pic>
      <p:sp>
        <p:nvSpPr>
          <p:cNvPr id="2" name="Title 1">
            <a:extLst>
              <a:ext uri="{FF2B5EF4-FFF2-40B4-BE49-F238E27FC236}">
                <a16:creationId xmlns:a16="http://schemas.microsoft.com/office/drawing/2014/main" id="{5AED2BAC-C201-486D-B35A-CA10FCC19D7A}"/>
              </a:ext>
            </a:extLst>
          </p:cNvPr>
          <p:cNvSpPr>
            <a:spLocks noGrp="1"/>
          </p:cNvSpPr>
          <p:nvPr>
            <p:ph type="title"/>
          </p:nvPr>
        </p:nvSpPr>
        <p:spPr>
          <a:xfrm>
            <a:off x="138932" y="112324"/>
            <a:ext cx="5460484" cy="1325563"/>
          </a:xfrm>
        </p:spPr>
        <p:txBody>
          <a:bodyPr/>
          <a:lstStyle>
            <a:lvl1pPr>
              <a:defRPr>
                <a:solidFill>
                  <a:schemeClr val="bg1"/>
                </a:solidFill>
                <a:latin typeface="PMingLiU" panose="02020500000000000000" pitchFamily="18" charset="-120"/>
                <a:ea typeface="PMingLiU" panose="02020500000000000000" pitchFamily="18" charset="-120"/>
              </a:defRPr>
            </a:lvl1pPr>
          </a:lstStyle>
          <a:p>
            <a:r>
              <a:rPr lang="en-US" dirty="0"/>
              <a:t>Click to edit Master title style</a:t>
            </a:r>
          </a:p>
        </p:txBody>
      </p:sp>
    </p:spTree>
    <p:extLst>
      <p:ext uri="{BB962C8B-B14F-4D97-AF65-F5344CB8AC3E}">
        <p14:creationId xmlns:p14="http://schemas.microsoft.com/office/powerpoint/2010/main" val="54888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PMingLiU" panose="02020500000000000000" pitchFamily="18" charset="-120"/>
                <a:ea typeface="PMingLiU" panose="02020500000000000000" pitchFamily="18" charset="-120"/>
                <a:cs typeface="PMingLiU" panose="02020500000000000000" pitchFamily="18" charset="-120"/>
              </a:defRPr>
            </a:lvl1pPr>
            <a:lvl2pPr marL="685783" indent="-228594">
              <a:buFont typeface="Arial" panose="020B0604020202020204" pitchFamily="34" charset="0"/>
              <a:buChar char="‒"/>
              <a:defRPr sz="2400">
                <a:latin typeface="PMingLiU" panose="02020500000000000000" pitchFamily="18" charset="-120"/>
                <a:ea typeface="PMingLiU" panose="02020500000000000000" pitchFamily="18" charset="-120"/>
                <a:cs typeface="PMingLiU" panose="02020500000000000000" pitchFamily="18" charset="-120"/>
              </a:defRPr>
            </a:lvl2pPr>
            <a:lvl3pPr marL="1142971" indent="-228594">
              <a:buFont typeface="Wingdings" panose="05000000000000000000" pitchFamily="2" charset="2"/>
              <a:buChar char="§"/>
              <a:defRPr sz="2000">
                <a:latin typeface="PMingLiU" panose="02020500000000000000" pitchFamily="18" charset="-120"/>
                <a:ea typeface="PMingLiU" panose="02020500000000000000" pitchFamily="18" charset="-120"/>
                <a:cs typeface="PMingLiU" panose="02020500000000000000" pitchFamily="18" charset="-120"/>
              </a:defRPr>
            </a:lvl3pPr>
            <a:lvl4pPr>
              <a:defRPr sz="1800">
                <a:latin typeface="PMingLiU" panose="02020500000000000000" pitchFamily="18" charset="-120"/>
                <a:ea typeface="PMingLiU" panose="02020500000000000000" pitchFamily="18" charset="-120"/>
                <a:cs typeface="PMingLiU" panose="02020500000000000000" pitchFamily="18" charset="-120"/>
              </a:defRPr>
            </a:lvl4pPr>
            <a:lvl5pPr>
              <a:defRPr sz="1800">
                <a:latin typeface="PMingLiU" panose="02020500000000000000" pitchFamily="18" charset="-120"/>
                <a:ea typeface="PMingLiU" panose="02020500000000000000" pitchFamily="18" charset="-120"/>
                <a:cs typeface="PMingLiU" panose="02020500000000000000" pitchFamily="18" charset="-12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PMingLiU" panose="02020500000000000000" pitchFamily="18" charset="-120"/>
                <a:ea typeface="PMingLiU" panose="02020500000000000000" pitchFamily="18" charset="-120"/>
                <a:cs typeface="PMingLiU" panose="02020500000000000000" pitchFamily="18" charset="-120"/>
              </a:defRPr>
            </a:lvl1pPr>
            <a:lvl2pPr marL="685783" indent="-228594">
              <a:buFont typeface="Arial" panose="020B0604020202020204" pitchFamily="34" charset="0"/>
              <a:buChar char="‒"/>
              <a:defRPr sz="2400">
                <a:latin typeface="PMingLiU" panose="02020500000000000000" pitchFamily="18" charset="-120"/>
                <a:ea typeface="PMingLiU" panose="02020500000000000000" pitchFamily="18" charset="-120"/>
                <a:cs typeface="PMingLiU" panose="02020500000000000000" pitchFamily="18" charset="-120"/>
              </a:defRPr>
            </a:lvl2pPr>
            <a:lvl3pPr marL="1142971" indent="-228594">
              <a:buFont typeface="Wingdings" panose="05000000000000000000" pitchFamily="2" charset="2"/>
              <a:buChar char="§"/>
              <a:defRPr sz="2000">
                <a:latin typeface="PMingLiU" panose="02020500000000000000" pitchFamily="18" charset="-120"/>
                <a:ea typeface="PMingLiU" panose="02020500000000000000" pitchFamily="18" charset="-120"/>
                <a:cs typeface="PMingLiU" panose="02020500000000000000" pitchFamily="18" charset="-120"/>
              </a:defRPr>
            </a:lvl3pPr>
            <a:lvl4pPr>
              <a:defRPr sz="1800">
                <a:latin typeface="PMingLiU" panose="02020500000000000000" pitchFamily="18" charset="-120"/>
                <a:ea typeface="PMingLiU" panose="02020500000000000000" pitchFamily="18" charset="-120"/>
                <a:cs typeface="PMingLiU" panose="02020500000000000000" pitchFamily="18" charset="-120"/>
              </a:defRPr>
            </a:lvl4pPr>
            <a:lvl5pPr>
              <a:defRPr sz="1800">
                <a:latin typeface="PMingLiU" panose="02020500000000000000" pitchFamily="18" charset="-120"/>
                <a:ea typeface="PMingLiU" panose="02020500000000000000" pitchFamily="18" charset="-120"/>
                <a:cs typeface="PMingLiU" panose="02020500000000000000" pitchFamily="18" charset="-12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4">
            <a:extLst>
              <a:ext uri="{FF2B5EF4-FFF2-40B4-BE49-F238E27FC236}">
                <a16:creationId xmlns:a16="http://schemas.microsoft.com/office/drawing/2014/main" id="{53AEF4AA-E762-4CCB-8C4A-9592823B5FD7}"/>
              </a:ext>
            </a:extLst>
          </p:cNvPr>
          <p:cNvSpPr>
            <a:spLocks noGrp="1"/>
          </p:cNvSpPr>
          <p:nvPr>
            <p:ph type="body" sz="quarter" idx="14" hasCustomPrompt="1"/>
          </p:nvPr>
        </p:nvSpPr>
        <p:spPr>
          <a:xfrm>
            <a:off x="8030095" y="5824699"/>
            <a:ext cx="798763" cy="303212"/>
          </a:xfrm>
        </p:spPr>
        <p:txBody>
          <a:bodyPr anchor="ctr">
            <a:noAutofit/>
          </a:bodyPr>
          <a:lstStyle>
            <a:lvl1pPr marL="0" indent="0" algn="ctr">
              <a:buNone/>
              <a:defRPr sz="1200" b="1">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PM 123</a:t>
            </a:r>
            <a:endParaRPr lang="en-US" dirty="0"/>
          </a:p>
        </p:txBody>
      </p:sp>
      <p:sp>
        <p:nvSpPr>
          <p:cNvPr id="20" name="Text Placeholder 14">
            <a:extLst>
              <a:ext uri="{FF2B5EF4-FFF2-40B4-BE49-F238E27FC236}">
                <a16:creationId xmlns:a16="http://schemas.microsoft.com/office/drawing/2014/main" id="{01CC6E1A-3A1D-4D97-9209-75A5CE8341D0}"/>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21" name="Text Placeholder 14">
            <a:extLst>
              <a:ext uri="{FF2B5EF4-FFF2-40B4-BE49-F238E27FC236}">
                <a16:creationId xmlns:a16="http://schemas.microsoft.com/office/drawing/2014/main" id="{7D4EAC7A-29D8-42A5-A75B-CEE1CDA8A477}"/>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7" name="Content Placeholder 3">
            <a:extLst>
              <a:ext uri="{FF2B5EF4-FFF2-40B4-BE49-F238E27FC236}">
                <a16:creationId xmlns:a16="http://schemas.microsoft.com/office/drawing/2014/main" id="{579F7116-2CE5-4A1C-9C55-E527BC72118A}"/>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SimSun" panose="020B0604020202020204" pitchFamily="34" charset="0"/>
                <a:cs typeface="SimSun" panose="020B0604020202020204" pitchFamily="34" charset="0"/>
              </a:defRPr>
            </a:lvl1pPr>
          </a:lstStyle>
          <a:p>
            <a:pPr lvl="0"/>
            <a:r>
              <a:rPr lang="en-US" dirty="0"/>
              <a:t>PM-123</a:t>
            </a:r>
          </a:p>
        </p:txBody>
      </p:sp>
      <p:sp>
        <p:nvSpPr>
          <p:cNvPr id="22" name="Rectangle 21">
            <a:extLst>
              <a:ext uri="{FF2B5EF4-FFF2-40B4-BE49-F238E27FC236}">
                <a16:creationId xmlns:a16="http://schemas.microsoft.com/office/drawing/2014/main" id="{A692E2F0-F764-4D68-84F9-A98D8A23B715}"/>
              </a:ext>
            </a:extLst>
          </p:cNvPr>
          <p:cNvSpPr/>
          <p:nvPr userDrawn="1"/>
        </p:nvSpPr>
        <p:spPr>
          <a:xfrm>
            <a:off x="-9950" y="0"/>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125409C4-1617-443F-B6C8-AAC0A6A59FDA}"/>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5968207" y="811371"/>
            <a:ext cx="3175792" cy="720701"/>
          </a:xfrm>
          <a:prstGeom prst="rect">
            <a:avLst/>
          </a:prstGeom>
        </p:spPr>
      </p:pic>
      <p:sp>
        <p:nvSpPr>
          <p:cNvPr id="2" name="Title 1">
            <a:extLst>
              <a:ext uri="{FF2B5EF4-FFF2-40B4-BE49-F238E27FC236}">
                <a16:creationId xmlns:a16="http://schemas.microsoft.com/office/drawing/2014/main" id="{3FF937B0-0A4E-4BE4-84B2-122A403B45DB}"/>
              </a:ext>
            </a:extLst>
          </p:cNvPr>
          <p:cNvSpPr>
            <a:spLocks noGrp="1"/>
          </p:cNvSpPr>
          <p:nvPr>
            <p:ph type="title"/>
          </p:nvPr>
        </p:nvSpPr>
        <p:spPr>
          <a:xfrm>
            <a:off x="178620" y="153996"/>
            <a:ext cx="5034365" cy="1325563"/>
          </a:xfrm>
        </p:spPr>
        <p:txBody>
          <a:bodyPr/>
          <a:lstStyle>
            <a:lvl1pPr>
              <a:defRPr>
                <a:solidFill>
                  <a:schemeClr val="bg1"/>
                </a:solidFill>
                <a:latin typeface="PMingLiU" panose="02020500000000000000" pitchFamily="18" charset="-120"/>
                <a:ea typeface="PMingLiU" panose="02020500000000000000" pitchFamily="18" charset="-120"/>
              </a:defRPr>
            </a:lvl1pPr>
          </a:lstStyle>
          <a:p>
            <a:r>
              <a:rPr lang="en-US" dirty="0"/>
              <a:t>Click to edit Master title style</a:t>
            </a:r>
          </a:p>
        </p:txBody>
      </p:sp>
    </p:spTree>
    <p:extLst>
      <p:ext uri="{BB962C8B-B14F-4D97-AF65-F5344CB8AC3E}">
        <p14:creationId xmlns:p14="http://schemas.microsoft.com/office/powerpoint/2010/main" val="352850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964"/>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PMingLiU" panose="02020500000000000000" pitchFamily="18" charset="-120"/>
                <a:ea typeface="PMingLiU" panose="02020500000000000000" pitchFamily="18" charset="-120"/>
                <a:cs typeface="PMingLiU" panose="02020500000000000000" pitchFamily="18" charset="-12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rgbClr val="575757"/>
                </a:solidFill>
                <a:latin typeface="PMingLiU" panose="02020500000000000000" pitchFamily="18" charset="-120"/>
                <a:ea typeface="PMingLiU" panose="02020500000000000000" pitchFamily="18" charset="-120"/>
                <a:cs typeface="PMingLiU" panose="02020500000000000000" pitchFamily="18" charset="-120"/>
              </a:defRPr>
            </a:lvl1pPr>
          </a:lstStyle>
          <a:p>
            <a:pPr lvl="0"/>
            <a:r>
              <a:rPr lang="en-US" dirty="0" err="1"/>
              <a:t>SubTitle</a:t>
            </a:r>
            <a:endParaRPr lang="en-US" dirty="0"/>
          </a:p>
        </p:txBody>
      </p:sp>
      <p:pic>
        <p:nvPicPr>
          <p:cNvPr id="9" name="Picture 8">
            <a:extLst>
              <a:ext uri="{FF2B5EF4-FFF2-40B4-BE49-F238E27FC236}">
                <a16:creationId xmlns:a16="http://schemas.microsoft.com/office/drawing/2014/main" id="{2010BC30-8DC9-4537-8AF4-4CF3C87EA882}"/>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932507" y="3659850"/>
            <a:ext cx="8229600" cy="1867589"/>
          </a:xfrm>
          <a:prstGeom prst="rect">
            <a:avLst/>
          </a:prstGeom>
        </p:spPr>
      </p:pic>
    </p:spTree>
    <p:extLst>
      <p:ext uri="{BB962C8B-B14F-4D97-AF65-F5344CB8AC3E}">
        <p14:creationId xmlns:p14="http://schemas.microsoft.com/office/powerpoint/2010/main" val="40094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ed Intro Te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DC145-E118-4B1C-B828-C267C3F1B40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3" y="1521229"/>
            <a:ext cx="8521286" cy="4781145"/>
          </a:xfrm>
        </p:spPr>
        <p:txBody>
          <a:bodyPr>
            <a:normAutofit/>
          </a:bodyPr>
          <a:lstStyle>
            <a:lvl1pPr marL="0" indent="0">
              <a:lnSpc>
                <a:spcPct val="100000"/>
              </a:lnSpc>
              <a:spcBef>
                <a:spcPts val="600"/>
              </a:spcBef>
              <a:buNone/>
              <a:defRPr sz="2800">
                <a:latin typeface="PMingLiU" panose="02020500000000000000" pitchFamily="18" charset="-120"/>
                <a:ea typeface="PMingLiU" panose="02020500000000000000" pitchFamily="18" charset="-120"/>
                <a:cs typeface="PMingLiU" panose="02020500000000000000" pitchFamily="18" charset="-120"/>
              </a:defRPr>
            </a:lvl1pPr>
            <a:lvl2pPr marL="685783" indent="-228594">
              <a:lnSpc>
                <a:spcPct val="100000"/>
              </a:lnSpc>
              <a:spcBef>
                <a:spcPts val="600"/>
              </a:spcBef>
              <a:buFont typeface="Arial" panose="020B0604020202020204" pitchFamily="34" charset="0"/>
              <a:buChar char="•"/>
              <a:defRPr sz="2400">
                <a:latin typeface="PMingLiU" panose="02020500000000000000" pitchFamily="18" charset="-120"/>
                <a:ea typeface="PMingLiU" panose="02020500000000000000" pitchFamily="18" charset="-120"/>
                <a:cs typeface="PMingLiU" panose="02020500000000000000" pitchFamily="18" charset="-120"/>
              </a:defRPr>
            </a:lvl2pPr>
            <a:lvl3pPr marL="1142971" indent="-228594">
              <a:lnSpc>
                <a:spcPct val="100000"/>
              </a:lnSpc>
              <a:spcBef>
                <a:spcPts val="600"/>
              </a:spcBef>
              <a:buFont typeface="Arial" panose="020B0604020202020204" pitchFamily="34" charset="0"/>
              <a:buChar char="‒"/>
              <a:defRPr sz="2000">
                <a:latin typeface="PMingLiU" panose="02020500000000000000" pitchFamily="18" charset="-120"/>
                <a:ea typeface="PMingLiU" panose="02020500000000000000" pitchFamily="18" charset="-120"/>
                <a:cs typeface="PMingLiU" panose="02020500000000000000" pitchFamily="18" charset="-120"/>
              </a:defRPr>
            </a:lvl3pPr>
            <a:lvl4pPr marL="1600160" indent="-228594">
              <a:lnSpc>
                <a:spcPct val="100000"/>
              </a:lnSpc>
              <a:spcBef>
                <a:spcPts val="600"/>
              </a:spcBef>
              <a:buFont typeface="Wingdings" panose="05000000000000000000" pitchFamily="2" charset="2"/>
              <a:buChar char="§"/>
              <a:defRPr sz="1800">
                <a:latin typeface="PMingLiU" panose="02020500000000000000" pitchFamily="18" charset="-120"/>
                <a:ea typeface="PMingLiU" panose="02020500000000000000" pitchFamily="18" charset="-120"/>
                <a:cs typeface="PMingLiU" panose="02020500000000000000" pitchFamily="18" charset="-120"/>
              </a:defRPr>
            </a:lvl4pPr>
            <a:lvl5pPr>
              <a:lnSpc>
                <a:spcPct val="100000"/>
              </a:lnSpc>
              <a:spcBef>
                <a:spcPts val="600"/>
              </a:spcBef>
              <a:defRPr sz="1800">
                <a:latin typeface="PMingLiU" panose="02020500000000000000" pitchFamily="18" charset="-120"/>
                <a:ea typeface="PMingLiU" panose="02020500000000000000" pitchFamily="18" charset="-120"/>
                <a:cs typeface="PMingLiU" panose="02020500000000000000" pitchFamily="18" charset="-12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6AC79012-DFD9-487A-AE91-319B867CCA36}"/>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6FC8519E-E236-413F-A705-5F99B6BB6A10}"/>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pic>
        <p:nvPicPr>
          <p:cNvPr id="19" name="Picture 18">
            <a:extLst>
              <a:ext uri="{FF2B5EF4-FFF2-40B4-BE49-F238E27FC236}">
                <a16:creationId xmlns:a16="http://schemas.microsoft.com/office/drawing/2014/main" id="{0F2EAC20-C17C-4749-9F3A-C4FCE2347DBB}"/>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5978157" y="811375"/>
            <a:ext cx="3175792" cy="720701"/>
          </a:xfrm>
          <a:prstGeom prst="rect">
            <a:avLst/>
          </a:prstGeom>
        </p:spPr>
      </p:pic>
      <p:sp>
        <p:nvSpPr>
          <p:cNvPr id="4" name="Title 3">
            <a:extLst>
              <a:ext uri="{FF2B5EF4-FFF2-40B4-BE49-F238E27FC236}">
                <a16:creationId xmlns:a16="http://schemas.microsoft.com/office/drawing/2014/main" id="{65C83977-389E-4D06-89A0-B5F57ACD22EC}"/>
              </a:ext>
            </a:extLst>
          </p:cNvPr>
          <p:cNvSpPr>
            <a:spLocks noGrp="1"/>
          </p:cNvSpPr>
          <p:nvPr>
            <p:ph type="title"/>
          </p:nvPr>
        </p:nvSpPr>
        <p:spPr>
          <a:xfrm>
            <a:off x="315143" y="148593"/>
            <a:ext cx="5315095" cy="1325563"/>
          </a:xfrm>
        </p:spPr>
        <p:txBody>
          <a:bodyPr/>
          <a:lstStyle>
            <a:lvl1pPr>
              <a:defRPr>
                <a:solidFill>
                  <a:schemeClr val="bg1"/>
                </a:solidFill>
                <a:latin typeface="PMingLiU" panose="02020500000000000000" pitchFamily="18" charset="-120"/>
                <a:ea typeface="PMingLiU" panose="02020500000000000000" pitchFamily="18" charset="-120"/>
              </a:defRPr>
            </a:lvl1pPr>
          </a:lstStyle>
          <a:p>
            <a:r>
              <a:rPr lang="en-US" dirty="0"/>
              <a:t>Click to edit Master title style</a:t>
            </a:r>
          </a:p>
        </p:txBody>
      </p:sp>
    </p:spTree>
    <p:extLst>
      <p:ext uri="{BB962C8B-B14F-4D97-AF65-F5344CB8AC3E}">
        <p14:creationId xmlns:p14="http://schemas.microsoft.com/office/powerpoint/2010/main" val="76915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a:lnSpc>
                <a:spcPct val="100000"/>
              </a:lnSpc>
              <a:spcBef>
                <a:spcPts val="600"/>
              </a:spcBef>
              <a:defRPr sz="2800">
                <a:latin typeface="PMingLiU" panose="02020500000000000000" pitchFamily="18" charset="-120"/>
                <a:ea typeface="PMingLiU" panose="02020500000000000000" pitchFamily="18" charset="-120"/>
                <a:cs typeface="PMingLiU" panose="02020500000000000000" pitchFamily="18" charset="-120"/>
              </a:defRPr>
            </a:lvl1pPr>
            <a:lvl2pPr marL="685783" indent="-228594">
              <a:lnSpc>
                <a:spcPct val="100000"/>
              </a:lnSpc>
              <a:spcBef>
                <a:spcPts val="600"/>
              </a:spcBef>
              <a:buFont typeface="Arial" panose="020B0604020202020204" pitchFamily="34" charset="0"/>
              <a:buChar char="‒"/>
              <a:defRPr sz="2400">
                <a:latin typeface="PMingLiU" panose="02020500000000000000" pitchFamily="18" charset="-120"/>
                <a:ea typeface="PMingLiU" panose="02020500000000000000" pitchFamily="18" charset="-120"/>
                <a:cs typeface="PMingLiU" panose="02020500000000000000" pitchFamily="18" charset="-120"/>
              </a:defRPr>
            </a:lvl2pPr>
            <a:lvl3pPr marL="1142971" indent="-228594">
              <a:lnSpc>
                <a:spcPct val="100000"/>
              </a:lnSpc>
              <a:spcBef>
                <a:spcPts val="600"/>
              </a:spcBef>
              <a:buFont typeface="Wingdings" panose="05000000000000000000" pitchFamily="2" charset="2"/>
              <a:buChar char="§"/>
              <a:defRPr sz="2000">
                <a:latin typeface="PMingLiU" panose="02020500000000000000" pitchFamily="18" charset="-120"/>
                <a:ea typeface="PMingLiU" panose="02020500000000000000" pitchFamily="18" charset="-120"/>
                <a:cs typeface="PMingLiU" panose="02020500000000000000" pitchFamily="18" charset="-120"/>
              </a:defRPr>
            </a:lvl3pPr>
            <a:lvl4pPr>
              <a:lnSpc>
                <a:spcPct val="100000"/>
              </a:lnSpc>
              <a:spcBef>
                <a:spcPts val="600"/>
              </a:spcBef>
              <a:defRPr sz="1800">
                <a:latin typeface="PMingLiU" panose="02020500000000000000" pitchFamily="18" charset="-120"/>
                <a:ea typeface="PMingLiU" panose="02020500000000000000" pitchFamily="18" charset="-120"/>
                <a:cs typeface="PMingLiU" panose="02020500000000000000" pitchFamily="18" charset="-120"/>
              </a:defRPr>
            </a:lvl4pPr>
            <a:lvl5pPr>
              <a:lnSpc>
                <a:spcPct val="100000"/>
              </a:lnSpc>
              <a:spcBef>
                <a:spcPts val="600"/>
              </a:spcBef>
              <a:defRPr sz="1800">
                <a:latin typeface="PMingLiU" panose="02020500000000000000" pitchFamily="18" charset="-120"/>
                <a:ea typeface="PMingLiU" panose="02020500000000000000" pitchFamily="18" charset="-120"/>
                <a:cs typeface="PMingLiU" panose="02020500000000000000" pitchFamily="18" charset="-12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Rectangle 9">
            <a:extLst>
              <a:ext uri="{FF2B5EF4-FFF2-40B4-BE49-F238E27FC236}">
                <a16:creationId xmlns:a16="http://schemas.microsoft.com/office/drawing/2014/main" id="{6FCBACB9-3E07-4452-B311-328170853BDB}"/>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 Placeholder 14">
            <a:extLst>
              <a:ext uri="{FF2B5EF4-FFF2-40B4-BE49-F238E27FC236}">
                <a16:creationId xmlns:a16="http://schemas.microsoft.com/office/drawing/2014/main" id="{8AD06FF2-3D49-487C-B170-F9D381F2A1C2}"/>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20" name="Text Placeholder 14">
            <a:extLst>
              <a:ext uri="{FF2B5EF4-FFF2-40B4-BE49-F238E27FC236}">
                <a16:creationId xmlns:a16="http://schemas.microsoft.com/office/drawing/2014/main" id="{3F3F4A35-2251-41EE-98F7-6F7C80678804}"/>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pic>
        <p:nvPicPr>
          <p:cNvPr id="16" name="Picture 15">
            <a:extLst>
              <a:ext uri="{FF2B5EF4-FFF2-40B4-BE49-F238E27FC236}">
                <a16:creationId xmlns:a16="http://schemas.microsoft.com/office/drawing/2014/main" id="{37DE3C9F-6BFB-424F-BE02-022613D885FB}"/>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5993731" y="807799"/>
            <a:ext cx="3175792" cy="720701"/>
          </a:xfrm>
          <a:prstGeom prst="rect">
            <a:avLst/>
          </a:prstGeom>
        </p:spPr>
      </p:pic>
      <p:sp>
        <p:nvSpPr>
          <p:cNvPr id="2" name="Title 1">
            <a:extLst>
              <a:ext uri="{FF2B5EF4-FFF2-40B4-BE49-F238E27FC236}">
                <a16:creationId xmlns:a16="http://schemas.microsoft.com/office/drawing/2014/main" id="{DDAD171B-55ED-4CEB-A39E-422154DE52F8}"/>
              </a:ext>
            </a:extLst>
          </p:cNvPr>
          <p:cNvSpPr>
            <a:spLocks noGrp="1"/>
          </p:cNvSpPr>
          <p:nvPr>
            <p:ph type="title"/>
          </p:nvPr>
        </p:nvSpPr>
        <p:spPr>
          <a:xfrm>
            <a:off x="315141" y="97835"/>
            <a:ext cx="4570074" cy="1325563"/>
          </a:xfrm>
        </p:spPr>
        <p:txBody>
          <a:bodyPr/>
          <a:lstStyle>
            <a:lvl1pPr>
              <a:defRPr>
                <a:solidFill>
                  <a:schemeClr val="bg1"/>
                </a:solidFill>
                <a:latin typeface="PMingLiU" panose="02020500000000000000" pitchFamily="18" charset="-120"/>
                <a:ea typeface="PMingLiU" panose="02020500000000000000" pitchFamily="18" charset="-120"/>
              </a:defRPr>
            </a:lvl1pPr>
          </a:lstStyle>
          <a:p>
            <a:r>
              <a:rPr lang="en-US" dirty="0"/>
              <a:t>Click to edit Master title style</a:t>
            </a:r>
          </a:p>
        </p:txBody>
      </p:sp>
    </p:spTree>
    <p:extLst>
      <p:ext uri="{BB962C8B-B14F-4D97-AF65-F5344CB8AC3E}">
        <p14:creationId xmlns:p14="http://schemas.microsoft.com/office/powerpoint/2010/main" val="254104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marL="514350" indent="-514350">
              <a:lnSpc>
                <a:spcPct val="100000"/>
              </a:lnSpc>
              <a:spcBef>
                <a:spcPts val="600"/>
              </a:spcBef>
              <a:buFont typeface="+mj-lt"/>
              <a:buAutoNum type="arabicPeriod"/>
              <a:defRPr sz="2800">
                <a:latin typeface="PMingLiU" panose="02020500000000000000" pitchFamily="18" charset="-120"/>
                <a:ea typeface="PMingLiU" panose="02020500000000000000" pitchFamily="18" charset="-120"/>
                <a:cs typeface="PMingLiU" panose="02020500000000000000" pitchFamily="18" charset="-120"/>
              </a:defRPr>
            </a:lvl1pPr>
            <a:lvl2pPr marL="685783" indent="-228594">
              <a:lnSpc>
                <a:spcPct val="100000"/>
              </a:lnSpc>
              <a:spcBef>
                <a:spcPts val="600"/>
              </a:spcBef>
              <a:buFont typeface="Arial" panose="020B0604020202020204" pitchFamily="34" charset="0"/>
              <a:buChar char="‒"/>
              <a:defRPr sz="2400">
                <a:latin typeface="PMingLiU" panose="02020500000000000000" pitchFamily="18" charset="-120"/>
                <a:ea typeface="PMingLiU" panose="02020500000000000000" pitchFamily="18" charset="-120"/>
                <a:cs typeface="PMingLiU" panose="02020500000000000000" pitchFamily="18" charset="-120"/>
              </a:defRPr>
            </a:lvl2pPr>
            <a:lvl3pPr marL="1142971" indent="-228594">
              <a:lnSpc>
                <a:spcPct val="100000"/>
              </a:lnSpc>
              <a:spcBef>
                <a:spcPts val="600"/>
              </a:spcBef>
              <a:buFont typeface="Wingdings" panose="05000000000000000000" pitchFamily="2" charset="2"/>
              <a:buChar char="§"/>
              <a:defRPr sz="2000">
                <a:latin typeface="PMingLiU" panose="02020500000000000000" pitchFamily="18" charset="-120"/>
                <a:ea typeface="PMingLiU" panose="02020500000000000000" pitchFamily="18" charset="-120"/>
                <a:cs typeface="PMingLiU" panose="02020500000000000000" pitchFamily="18" charset="-120"/>
              </a:defRPr>
            </a:lvl3pPr>
            <a:lvl4pPr>
              <a:lnSpc>
                <a:spcPct val="100000"/>
              </a:lnSpc>
              <a:spcBef>
                <a:spcPts val="600"/>
              </a:spcBef>
              <a:defRPr sz="1800">
                <a:latin typeface="PMingLiU" panose="02020500000000000000" pitchFamily="18" charset="-120"/>
                <a:ea typeface="PMingLiU" panose="02020500000000000000" pitchFamily="18" charset="-120"/>
                <a:cs typeface="PMingLiU" panose="02020500000000000000" pitchFamily="18" charset="-120"/>
              </a:defRPr>
            </a:lvl4pPr>
            <a:lvl5pPr>
              <a:lnSpc>
                <a:spcPct val="100000"/>
              </a:lnSpc>
              <a:spcBef>
                <a:spcPts val="600"/>
              </a:spcBef>
              <a:defRPr sz="1800">
                <a:latin typeface="PMingLiU" panose="02020500000000000000" pitchFamily="18" charset="-120"/>
                <a:ea typeface="PMingLiU" panose="02020500000000000000" pitchFamily="18" charset="-120"/>
                <a:cs typeface="PMingLiU" panose="02020500000000000000" pitchFamily="18" charset="-12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F0915D09-1355-40F5-B6B4-3B5DA81E540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BD7EDDF4-A93D-4C2E-A9C1-50EF50248B29}"/>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21" name="Rectangle 20">
            <a:extLst>
              <a:ext uri="{FF2B5EF4-FFF2-40B4-BE49-F238E27FC236}">
                <a16:creationId xmlns:a16="http://schemas.microsoft.com/office/drawing/2014/main" id="{76E3B052-DE2C-4A58-BF8F-900BF548C41A}"/>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2" name="Picture 21">
            <a:extLst>
              <a:ext uri="{FF2B5EF4-FFF2-40B4-BE49-F238E27FC236}">
                <a16:creationId xmlns:a16="http://schemas.microsoft.com/office/drawing/2014/main" id="{EA8B9FBF-2C02-42BD-9D9C-1561D46A64B3}"/>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5993731" y="807799"/>
            <a:ext cx="3175792" cy="720701"/>
          </a:xfrm>
          <a:prstGeom prst="rect">
            <a:avLst/>
          </a:prstGeom>
        </p:spPr>
      </p:pic>
      <p:sp>
        <p:nvSpPr>
          <p:cNvPr id="2" name="Title 1">
            <a:extLst>
              <a:ext uri="{FF2B5EF4-FFF2-40B4-BE49-F238E27FC236}">
                <a16:creationId xmlns:a16="http://schemas.microsoft.com/office/drawing/2014/main" id="{E5CD8C76-0F7B-41D2-8386-DDD77798C3AE}"/>
              </a:ext>
            </a:extLst>
          </p:cNvPr>
          <p:cNvSpPr>
            <a:spLocks noGrp="1"/>
          </p:cNvSpPr>
          <p:nvPr>
            <p:ph type="title"/>
          </p:nvPr>
        </p:nvSpPr>
        <p:spPr>
          <a:xfrm>
            <a:off x="197136" y="97834"/>
            <a:ext cx="5365081" cy="1325563"/>
          </a:xfrm>
        </p:spPr>
        <p:txBody>
          <a:bodyPr/>
          <a:lstStyle>
            <a:lvl1pPr>
              <a:defRPr>
                <a:solidFill>
                  <a:schemeClr val="bg1"/>
                </a:solidFill>
                <a:latin typeface="PMingLiU" panose="02020500000000000000" pitchFamily="18" charset="-120"/>
                <a:ea typeface="PMingLiU" panose="02020500000000000000" pitchFamily="18" charset="-120"/>
              </a:defRPr>
            </a:lvl1pPr>
          </a:lstStyle>
          <a:p>
            <a:r>
              <a:rPr lang="en-US" dirty="0"/>
              <a:t>Click to edit Master title style</a:t>
            </a:r>
          </a:p>
        </p:txBody>
      </p:sp>
    </p:spTree>
    <p:extLst>
      <p:ext uri="{BB962C8B-B14F-4D97-AF65-F5344CB8AC3E}">
        <p14:creationId xmlns:p14="http://schemas.microsoft.com/office/powerpoint/2010/main" val="193309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PMingLiU" panose="02020500000000000000" pitchFamily="18" charset="-120"/>
                <a:ea typeface="PMingLiU" panose="02020500000000000000" pitchFamily="18" charset="-120"/>
                <a:cs typeface="PMingLiU" panose="02020500000000000000" pitchFamily="18" charset="-120"/>
              </a:defRPr>
            </a:lvl1pPr>
            <a:lvl2pPr marL="685783" indent="-228594">
              <a:buFont typeface="Arial" panose="020B0604020202020204" pitchFamily="34" charset="0"/>
              <a:buChar char="‒"/>
              <a:defRPr sz="2400">
                <a:latin typeface="PMingLiU" panose="02020500000000000000" pitchFamily="18" charset="-120"/>
                <a:ea typeface="PMingLiU" panose="02020500000000000000" pitchFamily="18" charset="-120"/>
                <a:cs typeface="PMingLiU" panose="02020500000000000000" pitchFamily="18" charset="-120"/>
              </a:defRPr>
            </a:lvl2pPr>
            <a:lvl3pPr marL="1142971" indent="-228594">
              <a:buFont typeface="Wingdings" panose="05000000000000000000" pitchFamily="2" charset="2"/>
              <a:buChar char="§"/>
              <a:defRPr sz="2000">
                <a:latin typeface="PMingLiU" panose="02020500000000000000" pitchFamily="18" charset="-120"/>
                <a:ea typeface="PMingLiU" panose="02020500000000000000" pitchFamily="18" charset="-120"/>
                <a:cs typeface="PMingLiU" panose="02020500000000000000" pitchFamily="18" charset="-120"/>
              </a:defRPr>
            </a:lvl3pPr>
            <a:lvl4pPr>
              <a:defRPr sz="1800">
                <a:latin typeface="PMingLiU" panose="02020500000000000000" pitchFamily="18" charset="-120"/>
                <a:ea typeface="PMingLiU" panose="02020500000000000000" pitchFamily="18" charset="-120"/>
                <a:cs typeface="PMingLiU" panose="02020500000000000000" pitchFamily="18" charset="-120"/>
              </a:defRPr>
            </a:lvl4pPr>
            <a:lvl5pPr>
              <a:defRPr sz="1800">
                <a:latin typeface="PMingLiU" panose="02020500000000000000" pitchFamily="18" charset="-120"/>
                <a:ea typeface="PMingLiU" panose="02020500000000000000" pitchFamily="18" charset="-120"/>
                <a:cs typeface="PMingLiU" panose="02020500000000000000" pitchFamily="18" charset="-12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PMingLiU" panose="02020500000000000000" pitchFamily="18" charset="-120"/>
                <a:ea typeface="PMingLiU" panose="02020500000000000000" pitchFamily="18" charset="-120"/>
                <a:cs typeface="PMingLiU" panose="02020500000000000000" pitchFamily="18" charset="-120"/>
              </a:defRPr>
            </a:lvl1pPr>
            <a:lvl2pPr marL="685783" indent="-228594">
              <a:buFont typeface="Arial" panose="020B0604020202020204" pitchFamily="34" charset="0"/>
              <a:buChar char="‒"/>
              <a:defRPr sz="2400">
                <a:latin typeface="PMingLiU" panose="02020500000000000000" pitchFamily="18" charset="-120"/>
                <a:ea typeface="PMingLiU" panose="02020500000000000000" pitchFamily="18" charset="-120"/>
                <a:cs typeface="PMingLiU" panose="02020500000000000000" pitchFamily="18" charset="-120"/>
              </a:defRPr>
            </a:lvl2pPr>
            <a:lvl3pPr marL="1142971" indent="-228594">
              <a:buFont typeface="Wingdings" panose="05000000000000000000" pitchFamily="2" charset="2"/>
              <a:buChar char="§"/>
              <a:defRPr sz="2000">
                <a:latin typeface="PMingLiU" panose="02020500000000000000" pitchFamily="18" charset="-120"/>
                <a:ea typeface="PMingLiU" panose="02020500000000000000" pitchFamily="18" charset="-120"/>
                <a:cs typeface="PMingLiU" panose="02020500000000000000" pitchFamily="18" charset="-120"/>
              </a:defRPr>
            </a:lvl3pPr>
            <a:lvl4pPr>
              <a:defRPr sz="1800">
                <a:latin typeface="PMingLiU" panose="02020500000000000000" pitchFamily="18" charset="-120"/>
                <a:ea typeface="PMingLiU" panose="02020500000000000000" pitchFamily="18" charset="-120"/>
                <a:cs typeface="PMingLiU" panose="02020500000000000000" pitchFamily="18" charset="-120"/>
              </a:defRPr>
            </a:lvl4pPr>
            <a:lvl5pPr>
              <a:defRPr sz="1800">
                <a:latin typeface="PMingLiU" panose="02020500000000000000" pitchFamily="18" charset="-120"/>
                <a:ea typeface="PMingLiU" panose="02020500000000000000" pitchFamily="18" charset="-120"/>
                <a:cs typeface="PMingLiU" panose="02020500000000000000" pitchFamily="18" charset="-12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F62BFA04-8BCF-4095-A8A8-B306808765F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1993" y="880764"/>
            <a:ext cx="3022007" cy="649519"/>
          </a:xfrm>
          <a:prstGeom prst="rect">
            <a:avLst/>
          </a:prstGeom>
        </p:spPr>
      </p:pic>
      <p:sp>
        <p:nvSpPr>
          <p:cNvPr id="18" name="Text Placeholder 14">
            <a:extLst>
              <a:ext uri="{FF2B5EF4-FFF2-40B4-BE49-F238E27FC236}">
                <a16:creationId xmlns:a16="http://schemas.microsoft.com/office/drawing/2014/main" id="{11734820-5E17-4293-AA0D-490C8DE1B3BE}"/>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D375BE8-6CDA-4A00-B406-82A2464D071F}"/>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pic>
        <p:nvPicPr>
          <p:cNvPr id="2" name="Picture 1">
            <a:extLst>
              <a:ext uri="{FF2B5EF4-FFF2-40B4-BE49-F238E27FC236}">
                <a16:creationId xmlns:a16="http://schemas.microsoft.com/office/drawing/2014/main" id="{30081FEF-6008-4E3D-8540-4DE9797F4328}"/>
              </a:ext>
            </a:extLst>
          </p:cNvPr>
          <p:cNvPicPr>
            <a:picLocks noChangeAspect="1"/>
          </p:cNvPicPr>
          <p:nvPr userDrawn="1"/>
        </p:nvPicPr>
        <p:blipFill>
          <a:blip r:embed="rId4"/>
          <a:stretch>
            <a:fillRect/>
          </a:stretch>
        </p:blipFill>
        <p:spPr>
          <a:xfrm>
            <a:off x="0" y="1570"/>
            <a:ext cx="9174821" cy="1536249"/>
          </a:xfrm>
          <a:prstGeom prst="rect">
            <a:avLst/>
          </a:prstGeom>
        </p:spPr>
      </p:pic>
      <p:sp>
        <p:nvSpPr>
          <p:cNvPr id="4" name="Title 3">
            <a:extLst>
              <a:ext uri="{FF2B5EF4-FFF2-40B4-BE49-F238E27FC236}">
                <a16:creationId xmlns:a16="http://schemas.microsoft.com/office/drawing/2014/main" id="{E661A2E8-44C3-4A55-A692-B652813C9B6B}"/>
              </a:ext>
            </a:extLst>
          </p:cNvPr>
          <p:cNvSpPr>
            <a:spLocks noGrp="1"/>
          </p:cNvSpPr>
          <p:nvPr>
            <p:ph type="title"/>
          </p:nvPr>
        </p:nvSpPr>
        <p:spPr>
          <a:xfrm>
            <a:off x="199617" y="129321"/>
            <a:ext cx="5147380" cy="1325563"/>
          </a:xfrm>
        </p:spPr>
        <p:txBody>
          <a:bodyPr/>
          <a:lstStyle>
            <a:lvl1pPr>
              <a:defRPr>
                <a:solidFill>
                  <a:schemeClr val="bg1"/>
                </a:solidFill>
                <a:latin typeface="PMingLiU" panose="02020500000000000000" pitchFamily="18" charset="-120"/>
                <a:ea typeface="PMingLiU" panose="02020500000000000000" pitchFamily="18" charset="-120"/>
              </a:defRPr>
            </a:lvl1pPr>
          </a:lstStyle>
          <a:p>
            <a:r>
              <a:rPr lang="en-US" dirty="0"/>
              <a:t>Click to edit Master title style</a:t>
            </a:r>
          </a:p>
        </p:txBody>
      </p:sp>
    </p:spTree>
    <p:extLst>
      <p:ext uri="{BB962C8B-B14F-4D97-AF65-F5344CB8AC3E}">
        <p14:creationId xmlns:p14="http://schemas.microsoft.com/office/powerpoint/2010/main" val="375718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909A5-D3B4-4414-8301-04F5F0E4820B}"/>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4FE005C0-89A2-4867-9126-79688EC881AC}"/>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PMingLiU" panose="02020500000000000000" pitchFamily="18" charset="-120"/>
                <a:ea typeface="PMingLiU" panose="02020500000000000000" pitchFamily="18" charset="-120"/>
                <a:cs typeface="PMingLiU" panose="02020500000000000000" pitchFamily="18" charset="-120"/>
              </a:defRPr>
            </a:lvl1pPr>
          </a:lstStyle>
          <a:p>
            <a:r>
              <a:rPr lang="en-US" dirty="0"/>
              <a:t>Title</a:t>
            </a:r>
          </a:p>
        </p:txBody>
      </p:sp>
      <p:pic>
        <p:nvPicPr>
          <p:cNvPr id="11" name="Picture 10">
            <a:extLst>
              <a:ext uri="{FF2B5EF4-FFF2-40B4-BE49-F238E27FC236}">
                <a16:creationId xmlns:a16="http://schemas.microsoft.com/office/drawing/2014/main" id="{6C7ABFCD-22B4-4669-8062-69D3038C3F83}"/>
              </a:ext>
              <a:ext uri="{C183D7F6-B498-43B3-948B-1728B52AA6E4}">
                <adec:decorative xmlns:adec="http://schemas.microsoft.com/office/drawing/2017/decorative" val="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914400" y="3655702"/>
            <a:ext cx="8229600" cy="1867589"/>
          </a:xfrm>
          <a:prstGeom prst="rect">
            <a:avLst/>
          </a:prstGeom>
        </p:spPr>
      </p:pic>
      <p:pic>
        <p:nvPicPr>
          <p:cNvPr id="12" name="Picture 11">
            <a:extLst>
              <a:ext uri="{FF2B5EF4-FFF2-40B4-BE49-F238E27FC236}">
                <a16:creationId xmlns:a16="http://schemas.microsoft.com/office/drawing/2014/main" id="{D0987670-E914-4ECC-BF2A-EDE7E8A1F9C4}"/>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3" name="Picture 12" descr="A close up of a sign&#10;&#10;Description generated with high confidence">
            <a:extLst>
              <a:ext uri="{FF2B5EF4-FFF2-40B4-BE49-F238E27FC236}">
                <a16:creationId xmlns:a16="http://schemas.microsoft.com/office/drawing/2014/main" id="{EA6602E5-1444-4F41-938E-143C16E17E1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Tree>
    <p:extLst>
      <p:ext uri="{BB962C8B-B14F-4D97-AF65-F5344CB8AC3E}">
        <p14:creationId xmlns:p14="http://schemas.microsoft.com/office/powerpoint/2010/main" val="27319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8A28B9-6FB2-4CDA-B1B6-DE13BD4DEFB1}"/>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A6EF81FD-88A7-4AAB-BD67-E03F2DECD90D}"/>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PMingLiU" panose="02020500000000000000" pitchFamily="18" charset="-120"/>
                <a:ea typeface="PMingLiU" panose="02020500000000000000" pitchFamily="18" charset="-120"/>
                <a:cs typeface="PMingLiU" panose="02020500000000000000" pitchFamily="18" charset="-120"/>
              </a:defRPr>
            </a:lvl1pPr>
          </a:lstStyle>
          <a:p>
            <a:r>
              <a:rPr lang="en-US" dirty="0"/>
              <a:t>Title</a:t>
            </a:r>
          </a:p>
        </p:txBody>
      </p:sp>
      <p:pic>
        <p:nvPicPr>
          <p:cNvPr id="12" name="Picture 11">
            <a:extLst>
              <a:ext uri="{FF2B5EF4-FFF2-40B4-BE49-F238E27FC236}">
                <a16:creationId xmlns:a16="http://schemas.microsoft.com/office/drawing/2014/main" id="{7BA36B95-3973-4CA2-A32B-0EA58103C42D}"/>
              </a:ext>
              <a:ext uri="{C183D7F6-B498-43B3-948B-1728B52AA6E4}">
                <adec:decorative xmlns:adec="http://schemas.microsoft.com/office/drawing/2017/decorative" val="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914400" y="3655702"/>
            <a:ext cx="8229600" cy="1867589"/>
          </a:xfrm>
          <a:prstGeom prst="rect">
            <a:avLst/>
          </a:prstGeom>
        </p:spPr>
      </p:pic>
      <p:pic>
        <p:nvPicPr>
          <p:cNvPr id="13" name="Picture 12">
            <a:extLst>
              <a:ext uri="{FF2B5EF4-FFF2-40B4-BE49-F238E27FC236}">
                <a16:creationId xmlns:a16="http://schemas.microsoft.com/office/drawing/2014/main" id="{FDDAC33C-4F6E-4A36-9172-EAFCED436A75}"/>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4" name="Picture 13" descr="A close up of a sign&#10;&#10;Description generated with high confidence">
            <a:extLst>
              <a:ext uri="{FF2B5EF4-FFF2-40B4-BE49-F238E27FC236}">
                <a16:creationId xmlns:a16="http://schemas.microsoft.com/office/drawing/2014/main" id="{8AE743BE-8269-4E7B-8A4D-41980811428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810"/>
            <a:ext cx="9144000" cy="725488"/>
          </a:xfrm>
        </p:spPr>
        <p:txBody>
          <a:bodyPr anchor="ctr">
            <a:normAutofit/>
          </a:bodyPr>
          <a:lstStyle>
            <a:lvl1pPr marL="0" indent="0" algn="ctr">
              <a:buNone/>
              <a:defRPr sz="3400" b="1">
                <a:solidFill>
                  <a:srgbClr val="575757"/>
                </a:solidFill>
                <a:latin typeface="PMingLiU" panose="02020500000000000000" pitchFamily="18" charset="-120"/>
                <a:ea typeface="PMingLiU" panose="02020500000000000000" pitchFamily="18" charset="-120"/>
                <a:cs typeface="PMingLiU" panose="02020500000000000000" pitchFamily="18" charset="-120"/>
              </a:defRPr>
            </a:lvl1pPr>
          </a:lstStyle>
          <a:p>
            <a:pPr lvl="0"/>
            <a:r>
              <a:rPr lang="en-US" dirty="0" err="1"/>
              <a:t>SubTitle</a:t>
            </a:r>
            <a:endParaRPr lang="en-US" dirty="0"/>
          </a:p>
        </p:txBody>
      </p:sp>
    </p:spTree>
    <p:extLst>
      <p:ext uri="{BB962C8B-B14F-4D97-AF65-F5344CB8AC3E}">
        <p14:creationId xmlns:p14="http://schemas.microsoft.com/office/powerpoint/2010/main" val="35870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n-Bulleted Intro Tex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0" indent="0">
              <a:lnSpc>
                <a:spcPct val="100000"/>
              </a:lnSpc>
              <a:spcBef>
                <a:spcPts val="600"/>
              </a:spcBef>
              <a:buNone/>
              <a:defRPr sz="2800">
                <a:latin typeface="PMingLiU" panose="02020500000000000000" pitchFamily="18" charset="-120"/>
                <a:ea typeface="PMingLiU" panose="02020500000000000000" pitchFamily="18" charset="-120"/>
                <a:cs typeface="PMingLiU" panose="02020500000000000000" pitchFamily="18" charset="-120"/>
              </a:defRPr>
            </a:lvl1pPr>
            <a:lvl2pPr marL="685783" indent="-228594">
              <a:lnSpc>
                <a:spcPct val="100000"/>
              </a:lnSpc>
              <a:spcBef>
                <a:spcPts val="600"/>
              </a:spcBef>
              <a:buFont typeface="Arial" panose="020B0604020202020204" pitchFamily="34" charset="0"/>
              <a:buChar char="•"/>
              <a:defRPr sz="2400">
                <a:latin typeface="PMingLiU" panose="02020500000000000000" pitchFamily="18" charset="-120"/>
                <a:ea typeface="PMingLiU" panose="02020500000000000000" pitchFamily="18" charset="-120"/>
                <a:cs typeface="PMingLiU" panose="02020500000000000000" pitchFamily="18" charset="-120"/>
              </a:defRPr>
            </a:lvl2pPr>
            <a:lvl3pPr marL="1142971" indent="-228594">
              <a:lnSpc>
                <a:spcPct val="100000"/>
              </a:lnSpc>
              <a:spcBef>
                <a:spcPts val="600"/>
              </a:spcBef>
              <a:buFont typeface="Arial" panose="020B0604020202020204" pitchFamily="34" charset="0"/>
              <a:buChar char="‒"/>
              <a:defRPr sz="2000">
                <a:latin typeface="PMingLiU" panose="02020500000000000000" pitchFamily="18" charset="-120"/>
                <a:ea typeface="PMingLiU" panose="02020500000000000000" pitchFamily="18" charset="-120"/>
                <a:cs typeface="PMingLiU" panose="02020500000000000000" pitchFamily="18" charset="-120"/>
              </a:defRPr>
            </a:lvl3pPr>
            <a:lvl4pPr marL="1600160" indent="-228594">
              <a:lnSpc>
                <a:spcPct val="100000"/>
              </a:lnSpc>
              <a:spcBef>
                <a:spcPts val="600"/>
              </a:spcBef>
              <a:buFont typeface="Wingdings" panose="05000000000000000000" pitchFamily="2" charset="2"/>
              <a:buChar char="§"/>
              <a:defRPr sz="1800">
                <a:latin typeface="PMingLiU" panose="02020500000000000000" pitchFamily="18" charset="-120"/>
                <a:ea typeface="PMingLiU" panose="02020500000000000000" pitchFamily="18" charset="-120"/>
                <a:cs typeface="PMingLiU" panose="02020500000000000000" pitchFamily="18" charset="-120"/>
              </a:defRPr>
            </a:lvl4pPr>
            <a:lvl5pPr>
              <a:lnSpc>
                <a:spcPct val="100000"/>
              </a:lnSpc>
              <a:spcBef>
                <a:spcPts val="600"/>
              </a:spcBef>
              <a:defRPr sz="1800">
                <a:latin typeface="PMingLiU" panose="02020500000000000000" pitchFamily="18" charset="-120"/>
                <a:ea typeface="PMingLiU" panose="02020500000000000000" pitchFamily="18" charset="-120"/>
                <a:cs typeface="PMingLiU" panose="02020500000000000000" pitchFamily="18" charset="-12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8" name="Text Placeholder 14">
            <a:extLst>
              <a:ext uri="{FF2B5EF4-FFF2-40B4-BE49-F238E27FC236}">
                <a16:creationId xmlns:a16="http://schemas.microsoft.com/office/drawing/2014/main" id="{B35CCE95-468E-442E-9ED0-F1EDC09F417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a:latin typeface="SimSun" panose="020B0604020202020204" pitchFamily="34" charset="0"/>
                <a:cs typeface="SimSun"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8A4DFD6-6B8A-4783-B624-3D851DA8A111}"/>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SimSun" panose="020B0604020202020204" pitchFamily="34" charset="0"/>
                <a:cs typeface="SimSun" panose="020B0604020202020204" pitchFamily="34" charset="0"/>
              </a:defRPr>
            </a:lvl1pPr>
          </a:lstStyle>
          <a:p>
            <a:pPr lvl="0"/>
            <a:r>
              <a:rPr lang="en-US" dirty="0" err="1">
                <a:latin typeface="SimSun" panose="020B0604020202020204" pitchFamily="34" charset="0"/>
                <a:cs typeface="SimSun" panose="020B0604020202020204" pitchFamily="34" charset="0"/>
              </a:rPr>
              <a:t>Pg</a:t>
            </a:r>
            <a:r>
              <a:rPr lang="en-US" dirty="0">
                <a:latin typeface="SimSun" panose="020B0604020202020204" pitchFamily="34" charset="0"/>
                <a:cs typeface="SimSun" panose="020B0604020202020204" pitchFamily="34" charset="0"/>
              </a:rPr>
              <a:t> #-Unit #</a:t>
            </a:r>
            <a:endParaRPr lang="en-US" dirty="0"/>
          </a:p>
        </p:txBody>
      </p:sp>
      <p:sp>
        <p:nvSpPr>
          <p:cNvPr id="16" name="Content Placeholder 3">
            <a:extLst>
              <a:ext uri="{FF2B5EF4-FFF2-40B4-BE49-F238E27FC236}">
                <a16:creationId xmlns:a16="http://schemas.microsoft.com/office/drawing/2014/main" id="{16C3AFA8-CF49-4D54-9168-38931552E69B}"/>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SimSun" panose="020B0604020202020204" pitchFamily="34" charset="0"/>
                <a:cs typeface="SimSun" panose="020B0604020202020204" pitchFamily="34" charset="0"/>
              </a:defRPr>
            </a:lvl1pPr>
          </a:lstStyle>
          <a:p>
            <a:pPr lvl="0"/>
            <a:r>
              <a:rPr lang="en-US" dirty="0"/>
              <a:t>PM-123</a:t>
            </a:r>
          </a:p>
        </p:txBody>
      </p:sp>
      <p:sp>
        <p:nvSpPr>
          <p:cNvPr id="17" name="Rectangle 16">
            <a:extLst>
              <a:ext uri="{FF2B5EF4-FFF2-40B4-BE49-F238E27FC236}">
                <a16:creationId xmlns:a16="http://schemas.microsoft.com/office/drawing/2014/main" id="{AE1221C8-C4D8-47E2-ACAD-0488D2AAC3CB}"/>
              </a:ext>
            </a:extLst>
          </p:cNvPr>
          <p:cNvSpPr/>
          <p:nvPr userDrawn="1"/>
        </p:nvSpPr>
        <p:spPr>
          <a:xfrm>
            <a:off x="-9950" y="0"/>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a:extLst>
              <a:ext uri="{FF2B5EF4-FFF2-40B4-BE49-F238E27FC236}">
                <a16:creationId xmlns:a16="http://schemas.microsoft.com/office/drawing/2014/main" id="{1E441294-EB2F-4333-87DA-429C4118AE6A}"/>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5968207" y="811371"/>
            <a:ext cx="3175792" cy="720701"/>
          </a:xfrm>
          <a:prstGeom prst="rect">
            <a:avLst/>
          </a:prstGeom>
        </p:spPr>
      </p:pic>
      <p:sp>
        <p:nvSpPr>
          <p:cNvPr id="4" name="Title 3">
            <a:extLst>
              <a:ext uri="{FF2B5EF4-FFF2-40B4-BE49-F238E27FC236}">
                <a16:creationId xmlns:a16="http://schemas.microsoft.com/office/drawing/2014/main" id="{D860141D-D421-42CD-B03C-74CE8922BEFC}"/>
              </a:ext>
            </a:extLst>
          </p:cNvPr>
          <p:cNvSpPr>
            <a:spLocks noGrp="1"/>
          </p:cNvSpPr>
          <p:nvPr>
            <p:ph type="title"/>
          </p:nvPr>
        </p:nvSpPr>
        <p:spPr>
          <a:xfrm>
            <a:off x="238232" y="143027"/>
            <a:ext cx="5240134" cy="1325563"/>
          </a:xfrm>
        </p:spPr>
        <p:txBody>
          <a:bodyPr/>
          <a:lstStyle>
            <a:lvl1pPr>
              <a:defRPr>
                <a:solidFill>
                  <a:schemeClr val="bg1"/>
                </a:solidFill>
                <a:latin typeface="PMingLiU" panose="02020500000000000000" pitchFamily="18" charset="-120"/>
                <a:ea typeface="PMingLiU" panose="02020500000000000000" pitchFamily="18" charset="-120"/>
              </a:defRPr>
            </a:lvl1pPr>
          </a:lstStyle>
          <a:p>
            <a:r>
              <a:rPr lang="en-US" dirty="0"/>
              <a:t>Click to edit Master title style</a:t>
            </a:r>
          </a:p>
        </p:txBody>
      </p:sp>
    </p:spTree>
    <p:extLst>
      <p:ext uri="{BB962C8B-B14F-4D97-AF65-F5344CB8AC3E}">
        <p14:creationId xmlns:p14="http://schemas.microsoft.com/office/powerpoint/2010/main" val="52790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w/o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9/10/2019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3266822979"/>
      </p:ext>
    </p:extLst>
  </p:cSld>
  <p:clrMap bg1="lt1" tx1="dk1" bg2="lt2" tx2="dk2" accent1="accent1" accent2="accent2" accent3="accent3" accent4="accent4" accent5="accent5" accent6="accent6" hlink="hlink" folHlink="folHlink"/>
  <p:sldLayoutIdLst>
    <p:sldLayoutId id="2147483664" r:id="rId1"/>
    <p:sldLayoutId id="2147483676" r:id="rId2"/>
    <p:sldLayoutId id="2147483650" r:id="rId3"/>
    <p:sldLayoutId id="2147483667" r:id="rId4"/>
    <p:sldLayoutId id="2147483666" r:id="rId5"/>
    <p:sldLayoutId id="2147483665" r:id="rId6"/>
  </p:sldLayoutIdLst>
  <p:txStyles>
    <p:titleStyle>
      <a:lvl1pPr algn="l" defTabSz="914377" rtl="0" eaLnBrk="1" latinLnBrk="0" hangingPunct="1">
        <a:lnSpc>
          <a:spcPct val="90000"/>
        </a:lnSpc>
        <a:spcBef>
          <a:spcPct val="0"/>
        </a:spcBef>
        <a:buNone/>
        <a:defRPr sz="4400" kern="1200">
          <a:solidFill>
            <a:schemeClr val="tx1"/>
          </a:solidFill>
          <a:latin typeface="PMingLiU" panose="02020500000000000000" pitchFamily="18" charset="-120"/>
          <a:ea typeface="PMingLiU" panose="02020500000000000000" pitchFamily="18" charset="-120"/>
          <a:cs typeface="PMingLiU" panose="02020500000000000000" pitchFamily="18" charset="-12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PMingLiU" panose="02020500000000000000" pitchFamily="18" charset="-120"/>
          <a:ea typeface="PMingLiU" panose="02020500000000000000" pitchFamily="18" charset="-120"/>
          <a:cs typeface="PMingLiU" panose="02020500000000000000" pitchFamily="18" charset="-12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PMingLiU" panose="02020500000000000000" pitchFamily="18" charset="-120"/>
          <a:ea typeface="PMingLiU" panose="02020500000000000000" pitchFamily="18" charset="-120"/>
          <a:cs typeface="PMingLiU" panose="02020500000000000000" pitchFamily="18" charset="-12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PMingLiU" panose="02020500000000000000" pitchFamily="18" charset="-120"/>
          <a:ea typeface="PMingLiU" panose="02020500000000000000" pitchFamily="18" charset="-120"/>
          <a:cs typeface="PMingLiU" panose="02020500000000000000" pitchFamily="18" charset="-12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PMingLiU" panose="02020500000000000000" pitchFamily="18" charset="-120"/>
          <a:ea typeface="PMingLiU" panose="02020500000000000000" pitchFamily="18" charset="-120"/>
          <a:cs typeface="PMingLiU" panose="02020500000000000000" pitchFamily="18" charset="-12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PMingLiU" panose="02020500000000000000" pitchFamily="18" charset="-120"/>
          <a:ea typeface="PMingLiU" panose="02020500000000000000" pitchFamily="18" charset="-120"/>
          <a:cs typeface="PMingLiU" panose="02020500000000000000" pitchFamily="18" charset="-12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9pPr>
    </p:bodyStyle>
    <p:otherStyle>
      <a:defPPr>
        <a:defRPr lang="en-US"/>
      </a:defPPr>
      <a:lvl1pPr marL="0" algn="l" defTabSz="914377" rtl="0" eaLnBrk="1" latinLnBrk="0" hangingPunct="1">
        <a:defRPr sz="1800" kern="1200">
          <a:solidFill>
            <a:schemeClr val="tx1"/>
          </a:solidFill>
          <a:latin typeface="SimSun"/>
          <a:ea typeface="SimSun"/>
          <a:cs typeface="SimSun"/>
        </a:defRPr>
      </a:lvl1pPr>
      <a:lvl2pPr marL="457189" algn="l" defTabSz="914377" rtl="0" eaLnBrk="1" latinLnBrk="0" hangingPunct="1">
        <a:defRPr sz="1800" kern="1200">
          <a:solidFill>
            <a:schemeClr val="tx1"/>
          </a:solidFill>
          <a:latin typeface="SimSun"/>
          <a:ea typeface="SimSun"/>
          <a:cs typeface="SimSun"/>
        </a:defRPr>
      </a:lvl2pPr>
      <a:lvl3pPr marL="914377" algn="l" defTabSz="914377" rtl="0" eaLnBrk="1" latinLnBrk="0" hangingPunct="1">
        <a:defRPr sz="1800" kern="1200">
          <a:solidFill>
            <a:schemeClr val="tx1"/>
          </a:solidFill>
          <a:latin typeface="SimSun"/>
          <a:ea typeface="SimSun"/>
          <a:cs typeface="SimSun"/>
        </a:defRPr>
      </a:lvl3pPr>
      <a:lvl4pPr marL="1371566" algn="l" defTabSz="914377" rtl="0" eaLnBrk="1" latinLnBrk="0" hangingPunct="1">
        <a:defRPr sz="1800" kern="1200">
          <a:solidFill>
            <a:schemeClr val="tx1"/>
          </a:solidFill>
          <a:latin typeface="SimSun"/>
          <a:ea typeface="SimSun"/>
          <a:cs typeface="SimSun"/>
        </a:defRPr>
      </a:lvl4pPr>
      <a:lvl5pPr marL="1828754" algn="l" defTabSz="914377" rtl="0" eaLnBrk="1" latinLnBrk="0" hangingPunct="1">
        <a:defRPr sz="1800" kern="1200">
          <a:solidFill>
            <a:schemeClr val="tx1"/>
          </a:solidFill>
          <a:latin typeface="SimSun"/>
          <a:ea typeface="SimSun"/>
          <a:cs typeface="SimSun"/>
        </a:defRPr>
      </a:lvl5pPr>
      <a:lvl6pPr marL="2285943" algn="l" defTabSz="914377" rtl="0" eaLnBrk="1" latinLnBrk="0" hangingPunct="1">
        <a:defRPr sz="1800" kern="1200">
          <a:solidFill>
            <a:schemeClr val="tx1"/>
          </a:solidFill>
          <a:latin typeface="SimSun"/>
          <a:ea typeface="SimSun"/>
          <a:cs typeface="SimSun"/>
        </a:defRPr>
      </a:lvl6pPr>
      <a:lvl7pPr marL="2743131" algn="l" defTabSz="914377" rtl="0" eaLnBrk="1" latinLnBrk="0" hangingPunct="1">
        <a:defRPr sz="1800" kern="1200">
          <a:solidFill>
            <a:schemeClr val="tx1"/>
          </a:solidFill>
          <a:latin typeface="SimSun"/>
          <a:ea typeface="SimSun"/>
          <a:cs typeface="SimSun"/>
        </a:defRPr>
      </a:lvl7pPr>
      <a:lvl8pPr marL="3200320" algn="l" defTabSz="914377" rtl="0" eaLnBrk="1" latinLnBrk="0" hangingPunct="1">
        <a:defRPr sz="1800" kern="1200">
          <a:solidFill>
            <a:schemeClr val="tx1"/>
          </a:solidFill>
          <a:latin typeface="SimSun"/>
          <a:ea typeface="SimSun"/>
          <a:cs typeface="SimSun"/>
        </a:defRPr>
      </a:lvl8pPr>
      <a:lvl9pPr marL="3657509" algn="l" defTabSz="914377" rtl="0" eaLnBrk="1" latinLnBrk="0" hangingPunct="1">
        <a:defRPr sz="1800" kern="1200">
          <a:solidFill>
            <a:schemeClr val="tx1"/>
          </a:solidFill>
          <a:latin typeface="SimSun"/>
          <a:ea typeface="SimSun"/>
          <a:cs typeface="SimSun"/>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9/10/2019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26468148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377" rtl="0" eaLnBrk="1" latinLnBrk="0" hangingPunct="1">
        <a:lnSpc>
          <a:spcPct val="90000"/>
        </a:lnSpc>
        <a:spcBef>
          <a:spcPct val="0"/>
        </a:spcBef>
        <a:buNone/>
        <a:defRPr sz="4400" kern="1200">
          <a:solidFill>
            <a:schemeClr val="tx1"/>
          </a:solidFill>
          <a:latin typeface="PMingLiU" panose="02020500000000000000" pitchFamily="18" charset="-120"/>
          <a:ea typeface="PMingLiU" panose="02020500000000000000" pitchFamily="18" charset="-120"/>
          <a:cs typeface="PMingLiU" panose="02020500000000000000" pitchFamily="18" charset="-12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PMingLiU" panose="02020500000000000000" pitchFamily="18" charset="-120"/>
          <a:ea typeface="PMingLiU" panose="02020500000000000000" pitchFamily="18" charset="-120"/>
          <a:cs typeface="PMingLiU" panose="02020500000000000000" pitchFamily="18" charset="-12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PMingLiU" panose="02020500000000000000" pitchFamily="18" charset="-120"/>
          <a:ea typeface="PMingLiU" panose="02020500000000000000" pitchFamily="18" charset="-120"/>
          <a:cs typeface="PMingLiU" panose="02020500000000000000" pitchFamily="18" charset="-12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PMingLiU" panose="02020500000000000000" pitchFamily="18" charset="-120"/>
          <a:ea typeface="PMingLiU" panose="02020500000000000000" pitchFamily="18" charset="-120"/>
          <a:cs typeface="PMingLiU" panose="02020500000000000000" pitchFamily="18" charset="-12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PMingLiU" panose="02020500000000000000" pitchFamily="18" charset="-120"/>
          <a:ea typeface="PMingLiU" panose="02020500000000000000" pitchFamily="18" charset="-120"/>
          <a:cs typeface="PMingLiU" panose="02020500000000000000" pitchFamily="18" charset="-12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PMingLiU" panose="02020500000000000000" pitchFamily="18" charset="-120"/>
          <a:ea typeface="PMingLiU" panose="02020500000000000000" pitchFamily="18" charset="-120"/>
          <a:cs typeface="PMingLiU" panose="02020500000000000000" pitchFamily="18" charset="-12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imSun"/>
          <a:ea typeface="SimSun"/>
          <a:cs typeface="SimSun"/>
        </a:defRPr>
      </a:lvl9pPr>
    </p:bodyStyle>
    <p:otherStyle>
      <a:defPPr>
        <a:defRPr lang="en-US"/>
      </a:defPPr>
      <a:lvl1pPr marL="0" algn="l" defTabSz="914377" rtl="0" eaLnBrk="1" latinLnBrk="0" hangingPunct="1">
        <a:defRPr sz="1800" kern="1200">
          <a:solidFill>
            <a:schemeClr val="tx1"/>
          </a:solidFill>
          <a:latin typeface="SimSun"/>
          <a:ea typeface="SimSun"/>
          <a:cs typeface="SimSun"/>
        </a:defRPr>
      </a:lvl1pPr>
      <a:lvl2pPr marL="457189" algn="l" defTabSz="914377" rtl="0" eaLnBrk="1" latinLnBrk="0" hangingPunct="1">
        <a:defRPr sz="1800" kern="1200">
          <a:solidFill>
            <a:schemeClr val="tx1"/>
          </a:solidFill>
          <a:latin typeface="SimSun"/>
          <a:ea typeface="SimSun"/>
          <a:cs typeface="SimSun"/>
        </a:defRPr>
      </a:lvl2pPr>
      <a:lvl3pPr marL="914377" algn="l" defTabSz="914377" rtl="0" eaLnBrk="1" latinLnBrk="0" hangingPunct="1">
        <a:defRPr sz="1800" kern="1200">
          <a:solidFill>
            <a:schemeClr val="tx1"/>
          </a:solidFill>
          <a:latin typeface="SimSun"/>
          <a:ea typeface="SimSun"/>
          <a:cs typeface="SimSun"/>
        </a:defRPr>
      </a:lvl3pPr>
      <a:lvl4pPr marL="1371566" algn="l" defTabSz="914377" rtl="0" eaLnBrk="1" latinLnBrk="0" hangingPunct="1">
        <a:defRPr sz="1800" kern="1200">
          <a:solidFill>
            <a:schemeClr val="tx1"/>
          </a:solidFill>
          <a:latin typeface="SimSun"/>
          <a:ea typeface="SimSun"/>
          <a:cs typeface="SimSun"/>
        </a:defRPr>
      </a:lvl4pPr>
      <a:lvl5pPr marL="1828754" algn="l" defTabSz="914377" rtl="0" eaLnBrk="1" latinLnBrk="0" hangingPunct="1">
        <a:defRPr sz="1800" kern="1200">
          <a:solidFill>
            <a:schemeClr val="tx1"/>
          </a:solidFill>
          <a:latin typeface="SimSun"/>
          <a:ea typeface="SimSun"/>
          <a:cs typeface="SimSun"/>
        </a:defRPr>
      </a:lvl5pPr>
      <a:lvl6pPr marL="2285943" algn="l" defTabSz="914377" rtl="0" eaLnBrk="1" latinLnBrk="0" hangingPunct="1">
        <a:defRPr sz="1800" kern="1200">
          <a:solidFill>
            <a:schemeClr val="tx1"/>
          </a:solidFill>
          <a:latin typeface="SimSun"/>
          <a:ea typeface="SimSun"/>
          <a:cs typeface="SimSun"/>
        </a:defRPr>
      </a:lvl6pPr>
      <a:lvl7pPr marL="2743131" algn="l" defTabSz="914377" rtl="0" eaLnBrk="1" latinLnBrk="0" hangingPunct="1">
        <a:defRPr sz="1800" kern="1200">
          <a:solidFill>
            <a:schemeClr val="tx1"/>
          </a:solidFill>
          <a:latin typeface="SimSun"/>
          <a:ea typeface="SimSun"/>
          <a:cs typeface="SimSun"/>
        </a:defRPr>
      </a:lvl7pPr>
      <a:lvl8pPr marL="3200320" algn="l" defTabSz="914377" rtl="0" eaLnBrk="1" latinLnBrk="0" hangingPunct="1">
        <a:defRPr sz="1800" kern="1200">
          <a:solidFill>
            <a:schemeClr val="tx1"/>
          </a:solidFill>
          <a:latin typeface="SimSun"/>
          <a:ea typeface="SimSun"/>
          <a:cs typeface="SimSun"/>
        </a:defRPr>
      </a:lvl8pPr>
      <a:lvl9pPr marL="3657509" algn="l" defTabSz="914377" rtl="0" eaLnBrk="1" latinLnBrk="0" hangingPunct="1">
        <a:defRPr sz="1800" kern="1200">
          <a:solidFill>
            <a:schemeClr val="tx1"/>
          </a:solidFill>
          <a:latin typeface="SimSun"/>
          <a:ea typeface="SimSun"/>
          <a:cs typeface="SimSu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0.xml"/><Relationship Id="rId4" Type="http://schemas.openxmlformats.org/officeDocument/2006/relationships/image" Target="../media/image40.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0.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3.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8.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emilms.fema.gov/IS700b/curriculum/1.html" TargetMode="External"/><Relationship Id="rId2" Type="http://schemas.openxmlformats.org/officeDocument/2006/relationships/hyperlink" Target="https://emilms.fema.gov/IS100c/curriculum/1.html" TargetMode="Externa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2DF54-290B-4006-9115-CBC77BA83C56}"/>
              </a:ext>
            </a:extLst>
          </p:cNvPr>
          <p:cNvSpPr>
            <a:spLocks noGrp="1"/>
          </p:cNvSpPr>
          <p:nvPr>
            <p:ph type="ctrTitle"/>
          </p:nvPr>
        </p:nvSpPr>
        <p:spPr/>
        <p:txBody>
          <a:bodyPr/>
          <a:lstStyle/>
          <a:p>
            <a:pPr rtl="0"/>
            <a:r>
              <a:rPr lang="zh-TW" b="1" i="0" u="none" baseline="0" dirty="0">
                <a:latin typeface="PMingLiU" panose="02020500000000000000" pitchFamily="18" charset="-120"/>
                <a:ea typeface="PMingLiU" panose="02020500000000000000" pitchFamily="18" charset="-120"/>
              </a:rPr>
              <a:t>社區緊急回應小組基礎培訓</a:t>
            </a:r>
          </a:p>
        </p:txBody>
      </p:sp>
    </p:spTree>
    <p:extLst>
      <p:ext uri="{BB962C8B-B14F-4D97-AF65-F5344CB8AC3E}">
        <p14:creationId xmlns:p14="http://schemas.microsoft.com/office/powerpoint/2010/main" val="2087591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B8F11-CDD6-42D0-B49F-F3E33F2803AC}"/>
              </a:ext>
            </a:extLst>
          </p:cNvPr>
          <p:cNvSpPr>
            <a:spLocks noGrp="1"/>
          </p:cNvSpPr>
          <p:nvPr>
            <p:ph idx="1"/>
          </p:nvPr>
        </p:nvSpPr>
        <p:spPr/>
        <p:txBody>
          <a:bodyPr/>
          <a:lstStyle/>
          <a:p>
            <a:pPr algn="l" rtl="0"/>
            <a:r>
              <a:rPr lang="zh-TW" b="0" i="0" u="none" baseline="0"/>
              <a:t>有責任參與社區準備：</a:t>
            </a:r>
          </a:p>
          <a:p>
            <a:pPr lvl="1" algn="l" rtl="0"/>
            <a:r>
              <a:rPr lang="zh-TW" b="0" i="0" u="none" baseline="0"/>
              <a:t>參加當地的協作計劃委員會</a:t>
            </a:r>
          </a:p>
          <a:p>
            <a:pPr lvl="1" algn="l" rtl="0"/>
            <a:r>
              <a:rPr lang="zh-TW" b="0" i="0" u="none" baseline="0"/>
              <a:t>確定適當的資源並將其納入政府計劃</a:t>
            </a:r>
          </a:p>
          <a:p>
            <a:pPr lvl="1" algn="l" rtl="0"/>
            <a:r>
              <a:rPr lang="zh-TW" b="0" i="0" u="none" baseline="0"/>
              <a:t>確保設施，員工和客戶都准備好了。 </a:t>
            </a:r>
          </a:p>
          <a:p>
            <a:endParaRPr lang="zh-TW" dirty="0"/>
          </a:p>
        </p:txBody>
      </p:sp>
      <p:sp>
        <p:nvSpPr>
          <p:cNvPr id="3" name="Title 2">
            <a:extLst>
              <a:ext uri="{FF2B5EF4-FFF2-40B4-BE49-F238E27FC236}">
                <a16:creationId xmlns:a16="http://schemas.microsoft.com/office/drawing/2014/main" id="{C5EDA54D-2417-419E-9D4E-CA507441D87C}"/>
              </a:ext>
            </a:extLst>
          </p:cNvPr>
          <p:cNvSpPr>
            <a:spLocks noGrp="1"/>
          </p:cNvSpPr>
          <p:nvPr>
            <p:ph type="title"/>
          </p:nvPr>
        </p:nvSpPr>
        <p:spPr>
          <a:xfrm>
            <a:off x="315142" y="320678"/>
            <a:ext cx="5806851" cy="1017672"/>
          </a:xfrm>
        </p:spPr>
        <p:txBody>
          <a:bodyPr/>
          <a:lstStyle/>
          <a:p>
            <a:pPr algn="l" rtl="0"/>
            <a:r>
              <a:rPr lang="zh-TW" b="1" i="1" u="none" baseline="0"/>
              <a:t>社區領導</a:t>
            </a:r>
          </a:p>
        </p:txBody>
      </p:sp>
      <p:sp>
        <p:nvSpPr>
          <p:cNvPr id="4" name="Text Placeholder 3">
            <a:extLst>
              <a:ext uri="{FF2B5EF4-FFF2-40B4-BE49-F238E27FC236}">
                <a16:creationId xmlns:a16="http://schemas.microsoft.com/office/drawing/2014/main" id="{F6F160EA-3D36-4175-9F1C-2CA3CC4870CD}"/>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FA377EC5-CBE4-4727-BE54-A63357964C75}"/>
              </a:ext>
            </a:extLst>
          </p:cNvPr>
          <p:cNvSpPr>
            <a:spLocks noGrp="1"/>
          </p:cNvSpPr>
          <p:nvPr>
            <p:ph type="body" sz="quarter" idx="11"/>
          </p:nvPr>
        </p:nvSpPr>
        <p:spPr/>
        <p:txBody>
          <a:bodyPr/>
          <a:lstStyle/>
          <a:p>
            <a:pPr algn="r" rtl="0"/>
            <a:r>
              <a:rPr lang="zh-TW" b="0" i="0" u="none" baseline="0"/>
              <a:t>1-8</a:t>
            </a:r>
          </a:p>
        </p:txBody>
      </p:sp>
      <p:sp>
        <p:nvSpPr>
          <p:cNvPr id="6" name="Content Placeholder 5">
            <a:extLst>
              <a:ext uri="{FF2B5EF4-FFF2-40B4-BE49-F238E27FC236}">
                <a16:creationId xmlns:a16="http://schemas.microsoft.com/office/drawing/2014/main" id="{3A2A7EBB-D23B-4E65-8FF0-943CC447F56B}"/>
              </a:ext>
            </a:extLst>
          </p:cNvPr>
          <p:cNvSpPr>
            <a:spLocks noGrp="1"/>
          </p:cNvSpPr>
          <p:nvPr>
            <p:ph sz="quarter" idx="12"/>
          </p:nvPr>
        </p:nvSpPr>
        <p:spPr/>
        <p:txBody>
          <a:bodyPr/>
          <a:lstStyle/>
          <a:p>
            <a:pPr rtl="0"/>
            <a:r>
              <a:rPr lang="zh-TW" b="0" i="0" u="none" baseline="0"/>
              <a:t>PM1-4</a:t>
            </a:r>
          </a:p>
        </p:txBody>
      </p:sp>
    </p:spTree>
    <p:extLst>
      <p:ext uri="{BB962C8B-B14F-4D97-AF65-F5344CB8AC3E}">
        <p14:creationId xmlns:p14="http://schemas.microsoft.com/office/powerpoint/2010/main" val="1968157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F3DB4-C5A8-4F49-9A13-E60A0C4DAABF}"/>
              </a:ext>
            </a:extLst>
          </p:cNvPr>
          <p:cNvSpPr>
            <a:spLocks noGrp="1"/>
          </p:cNvSpPr>
          <p:nvPr>
            <p:ph idx="1"/>
          </p:nvPr>
        </p:nvSpPr>
        <p:spPr/>
        <p:txBody>
          <a:bodyPr/>
          <a:lstStyle/>
          <a:p>
            <a:pPr algn="l" rtl="0"/>
            <a:r>
              <a:rPr lang="zh-TW" b="0" i="0" u="none" baseline="0"/>
              <a:t>部位疼痛</a:t>
            </a:r>
          </a:p>
          <a:p>
            <a:pPr algn="l" rtl="0"/>
            <a:r>
              <a:rPr lang="zh-TW" b="0" i="0" u="none" baseline="0"/>
              <a:t>腫脹和瘀傷</a:t>
            </a:r>
          </a:p>
          <a:p>
            <a:pPr algn="l" rtl="0"/>
            <a:r>
              <a:rPr lang="zh-TW" b="0" i="0" u="none" baseline="0"/>
              <a:t>限制使用或無法使用</a:t>
            </a:r>
          </a:p>
        </p:txBody>
      </p:sp>
      <p:sp>
        <p:nvSpPr>
          <p:cNvPr id="3" name="Title 2">
            <a:extLst>
              <a:ext uri="{FF2B5EF4-FFF2-40B4-BE49-F238E27FC236}">
                <a16:creationId xmlns:a16="http://schemas.microsoft.com/office/drawing/2014/main" id="{5CEB716E-C579-460A-9FC1-87BC596CA551}"/>
              </a:ext>
            </a:extLst>
          </p:cNvPr>
          <p:cNvSpPr>
            <a:spLocks noGrp="1"/>
          </p:cNvSpPr>
          <p:nvPr>
            <p:ph type="title"/>
          </p:nvPr>
        </p:nvSpPr>
        <p:spPr>
          <a:xfrm>
            <a:off x="315142" y="320678"/>
            <a:ext cx="5806851" cy="1017672"/>
          </a:xfrm>
        </p:spPr>
        <p:txBody>
          <a:bodyPr/>
          <a:lstStyle/>
          <a:p>
            <a:pPr algn="l" rtl="0"/>
            <a:r>
              <a:rPr lang="zh-TW" b="1" i="1" u="none" baseline="0"/>
              <a:t>扭傷的跡象</a:t>
            </a:r>
          </a:p>
        </p:txBody>
      </p:sp>
      <p:sp>
        <p:nvSpPr>
          <p:cNvPr id="4" name="Text Placeholder 3">
            <a:extLst>
              <a:ext uri="{FF2B5EF4-FFF2-40B4-BE49-F238E27FC236}">
                <a16:creationId xmlns:a16="http://schemas.microsoft.com/office/drawing/2014/main" id="{D3DC5594-417B-4987-9C8D-F54477A5EFD1}"/>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1BC1AF37-55E8-4308-ABA8-3A33DB5ECD17}"/>
              </a:ext>
            </a:extLst>
          </p:cNvPr>
          <p:cNvSpPr>
            <a:spLocks noGrp="1"/>
          </p:cNvSpPr>
          <p:nvPr>
            <p:ph type="body" sz="quarter" idx="11"/>
          </p:nvPr>
        </p:nvSpPr>
        <p:spPr/>
        <p:txBody>
          <a:bodyPr/>
          <a:lstStyle/>
          <a:p>
            <a:pPr algn="r" rtl="0"/>
            <a:r>
              <a:rPr lang="zh-TW" b="0" i="0" u="none" baseline="0"/>
              <a:t>3-36</a:t>
            </a:r>
          </a:p>
        </p:txBody>
      </p:sp>
      <p:sp>
        <p:nvSpPr>
          <p:cNvPr id="6" name="Content Placeholder 5">
            <a:extLst>
              <a:ext uri="{FF2B5EF4-FFF2-40B4-BE49-F238E27FC236}">
                <a16:creationId xmlns:a16="http://schemas.microsoft.com/office/drawing/2014/main" id="{EAD0D601-7B22-4AAE-813D-6D02AA98BCFF}"/>
              </a:ext>
            </a:extLst>
          </p:cNvPr>
          <p:cNvSpPr>
            <a:spLocks noGrp="1"/>
          </p:cNvSpPr>
          <p:nvPr>
            <p:ph sz="quarter" idx="12"/>
          </p:nvPr>
        </p:nvSpPr>
        <p:spPr/>
        <p:txBody>
          <a:bodyPr/>
          <a:lstStyle/>
          <a:p>
            <a:pPr rtl="0"/>
            <a:r>
              <a:rPr lang="zh-TW" b="0" i="0" u="none" baseline="0"/>
              <a:t>PM3-14</a:t>
            </a:r>
          </a:p>
        </p:txBody>
      </p:sp>
      <p:pic>
        <p:nvPicPr>
          <p:cNvPr id="7" name="Picture 6" descr="扭傷跡象。圖像顯示了踝關節扭傷導致瘀傷和血管損傷。">
            <a:extLst>
              <a:ext uri="{FF2B5EF4-FFF2-40B4-BE49-F238E27FC236}">
                <a16:creationId xmlns:a16="http://schemas.microsoft.com/office/drawing/2014/main" id="{866AAA07-94AA-498A-94B6-59E538920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450" y="2272035"/>
            <a:ext cx="3768232" cy="2985514"/>
          </a:xfrm>
          <a:prstGeom prst="rect">
            <a:avLst/>
          </a:prstGeom>
        </p:spPr>
      </p:pic>
    </p:spTree>
    <p:extLst>
      <p:ext uri="{BB962C8B-B14F-4D97-AF65-F5344CB8AC3E}">
        <p14:creationId xmlns:p14="http://schemas.microsoft.com/office/powerpoint/2010/main" val="2277365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BE06B-C544-4E1E-9D78-E84FACAE5A76}"/>
              </a:ext>
            </a:extLst>
          </p:cNvPr>
          <p:cNvSpPr>
            <a:spLocks noGrp="1"/>
          </p:cNvSpPr>
          <p:nvPr>
            <p:ph type="title"/>
          </p:nvPr>
        </p:nvSpPr>
        <p:spPr>
          <a:xfrm>
            <a:off x="315142" y="320678"/>
            <a:ext cx="5806851" cy="1017672"/>
          </a:xfrm>
        </p:spPr>
        <p:txBody>
          <a:bodyPr/>
          <a:lstStyle/>
          <a:p>
            <a:pPr algn="l" rtl="0"/>
            <a:r>
              <a:rPr lang="zh-TW" b="1" i="1" u="none" baseline="0"/>
              <a:t>夾板</a:t>
            </a:r>
          </a:p>
        </p:txBody>
      </p:sp>
      <p:sp>
        <p:nvSpPr>
          <p:cNvPr id="4" name="Text Placeholder 3">
            <a:extLst>
              <a:ext uri="{FF2B5EF4-FFF2-40B4-BE49-F238E27FC236}">
                <a16:creationId xmlns:a16="http://schemas.microsoft.com/office/drawing/2014/main" id="{E4BF7358-8594-402D-9E0F-74AFF3D3BB82}"/>
              </a:ext>
            </a:extLst>
          </p:cNvPr>
          <p:cNvSpPr>
            <a:spLocks noGrp="1"/>
          </p:cNvSpPr>
          <p:nvPr>
            <p:ph type="body" sz="quarter" idx="10"/>
          </p:nvPr>
        </p:nvSpPr>
        <p:spPr>
          <a:xfrm>
            <a:off x="1429787" y="6385716"/>
            <a:ext cx="460173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631ADBB5-6381-4215-A15E-AD77FAC0FF70}"/>
              </a:ext>
            </a:extLst>
          </p:cNvPr>
          <p:cNvSpPr>
            <a:spLocks noGrp="1"/>
          </p:cNvSpPr>
          <p:nvPr>
            <p:ph type="body" sz="quarter" idx="11"/>
          </p:nvPr>
        </p:nvSpPr>
        <p:spPr/>
        <p:txBody>
          <a:bodyPr/>
          <a:lstStyle/>
          <a:p>
            <a:pPr algn="r" rtl="0"/>
            <a:r>
              <a:rPr lang="zh-TW" b="0" i="0" u="none" baseline="0"/>
              <a:t>3-37</a:t>
            </a:r>
          </a:p>
        </p:txBody>
      </p:sp>
      <p:sp>
        <p:nvSpPr>
          <p:cNvPr id="6" name="Content Placeholder 5">
            <a:extLst>
              <a:ext uri="{FF2B5EF4-FFF2-40B4-BE49-F238E27FC236}">
                <a16:creationId xmlns:a16="http://schemas.microsoft.com/office/drawing/2014/main" id="{FCAC7CC6-A54D-4E09-8D73-6D299FC8CC9F}"/>
              </a:ext>
            </a:extLst>
          </p:cNvPr>
          <p:cNvSpPr>
            <a:spLocks noGrp="1"/>
          </p:cNvSpPr>
          <p:nvPr>
            <p:ph sz="quarter" idx="12"/>
          </p:nvPr>
        </p:nvSpPr>
        <p:spPr/>
        <p:txBody>
          <a:bodyPr/>
          <a:lstStyle/>
          <a:p>
            <a:pPr rtl="0"/>
            <a:r>
              <a:rPr lang="zh-TW" b="0" i="0" u="none" baseline="0"/>
              <a:t>PM3-14</a:t>
            </a:r>
          </a:p>
        </p:txBody>
      </p:sp>
      <p:pic>
        <p:nvPicPr>
          <p:cNvPr id="8" name="Picture 7" descr="夾板。用紙板做成的夾板樣品圖。">
            <a:extLst>
              <a:ext uri="{FF2B5EF4-FFF2-40B4-BE49-F238E27FC236}">
                <a16:creationId xmlns:a16="http://schemas.microsoft.com/office/drawing/2014/main" id="{1BC1E405-DAD9-4B1A-93DC-2DEAD463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92" y="1644067"/>
            <a:ext cx="2124075" cy="2152650"/>
          </a:xfrm>
          <a:prstGeom prst="rect">
            <a:avLst/>
          </a:prstGeom>
        </p:spPr>
      </p:pic>
      <p:pic>
        <p:nvPicPr>
          <p:cNvPr id="10" name="Picture 9" descr="解剖夾板人腿的描繪圖。在兩腿之間放置毯子作為襯墊，雙腿在臀部下方，膝蓋上下方以及腳踝上下方處固定在一起。">
            <a:extLst>
              <a:ext uri="{FF2B5EF4-FFF2-40B4-BE49-F238E27FC236}">
                <a16:creationId xmlns:a16="http://schemas.microsoft.com/office/drawing/2014/main" id="{CF17DEF5-25A4-4ABE-BC7F-0E7871FA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1" y="3885358"/>
            <a:ext cx="3989877" cy="1955040"/>
          </a:xfrm>
          <a:prstGeom prst="rect">
            <a:avLst/>
          </a:prstGeom>
        </p:spPr>
      </p:pic>
      <p:pic>
        <p:nvPicPr>
          <p:cNvPr id="12" name="Picture 11" descr="紙板夾板的線條圖，顯示一塊紙板，其兩側向上折疊以支撐肢體並且朝向一端進一步彎曲以支撐關節。">
            <a:extLst>
              <a:ext uri="{FF2B5EF4-FFF2-40B4-BE49-F238E27FC236}">
                <a16:creationId xmlns:a16="http://schemas.microsoft.com/office/drawing/2014/main" id="{34B3CFE8-0D00-49E3-88F4-85540A31C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730" y="2311268"/>
            <a:ext cx="4466679" cy="2861928"/>
          </a:xfrm>
          <a:prstGeom prst="rect">
            <a:avLst/>
          </a:prstGeom>
        </p:spPr>
      </p:pic>
    </p:spTree>
    <p:extLst>
      <p:ext uri="{BB962C8B-B14F-4D97-AF65-F5344CB8AC3E}">
        <p14:creationId xmlns:p14="http://schemas.microsoft.com/office/powerpoint/2010/main" val="8508228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D2F380-5A8B-46A3-9469-51EF700647D3}"/>
              </a:ext>
            </a:extLst>
          </p:cNvPr>
          <p:cNvSpPr>
            <a:spLocks noGrp="1"/>
          </p:cNvSpPr>
          <p:nvPr>
            <p:ph idx="1"/>
          </p:nvPr>
        </p:nvSpPr>
        <p:spPr/>
        <p:txBody>
          <a:bodyPr/>
          <a:lstStyle/>
          <a:p>
            <a:pPr algn="l" rtl="0"/>
            <a:r>
              <a:rPr lang="zh-TW" b="0" i="0" u="none" baseline="0"/>
              <a:t>低溫：</a:t>
            </a:r>
          </a:p>
          <a:p>
            <a:pPr lvl="1" algn="l" rtl="0"/>
            <a:r>
              <a:rPr lang="zh-TW" b="0" i="0" u="none" baseline="0"/>
              <a:t>發生於身體溫度低於正常溫度時 </a:t>
            </a:r>
          </a:p>
          <a:p>
            <a:pPr algn="l" rtl="0"/>
            <a:r>
              <a:rPr lang="zh-TW" b="0" i="0" u="none" baseline="0"/>
              <a:t>凍瘡：</a:t>
            </a:r>
          </a:p>
          <a:p>
            <a:pPr lvl="1" algn="l" rtl="0"/>
            <a:r>
              <a:rPr lang="zh-TW" b="0" i="0" u="none" baseline="0"/>
              <a:t>發生於極度寒冷造成血液無法流向四肢，導致組織死亡時 </a:t>
            </a:r>
          </a:p>
          <a:p>
            <a:endParaRPr lang="zh-TW" dirty="0"/>
          </a:p>
          <a:p>
            <a:pPr lvl="1" algn="l" rtl="0"/>
            <a:endParaRPr lang="zh-TW" dirty="0"/>
          </a:p>
          <a:p>
            <a:endParaRPr lang="zh-TW" dirty="0"/>
          </a:p>
        </p:txBody>
      </p:sp>
      <p:sp>
        <p:nvSpPr>
          <p:cNvPr id="3" name="Title 2">
            <a:extLst>
              <a:ext uri="{FF2B5EF4-FFF2-40B4-BE49-F238E27FC236}">
                <a16:creationId xmlns:a16="http://schemas.microsoft.com/office/drawing/2014/main" id="{BD07ABFE-B1A8-41C6-9B0C-B4F1578F2628}"/>
              </a:ext>
            </a:extLst>
          </p:cNvPr>
          <p:cNvSpPr>
            <a:spLocks noGrp="1"/>
          </p:cNvSpPr>
          <p:nvPr>
            <p:ph type="title"/>
          </p:nvPr>
        </p:nvSpPr>
        <p:spPr>
          <a:xfrm>
            <a:off x="315142" y="320678"/>
            <a:ext cx="5806851" cy="1017672"/>
          </a:xfrm>
        </p:spPr>
        <p:txBody>
          <a:bodyPr/>
          <a:lstStyle/>
          <a:p>
            <a:pPr algn="l" rtl="0"/>
            <a:r>
              <a:rPr lang="zh-TW" b="1" i="1" u="none" baseline="0"/>
              <a:t>與冷相關的傷害</a:t>
            </a:r>
          </a:p>
        </p:txBody>
      </p:sp>
      <p:sp>
        <p:nvSpPr>
          <p:cNvPr id="4" name="Text Placeholder 3">
            <a:extLst>
              <a:ext uri="{FF2B5EF4-FFF2-40B4-BE49-F238E27FC236}">
                <a16:creationId xmlns:a16="http://schemas.microsoft.com/office/drawing/2014/main" id="{0D473D50-9838-42F5-AAF2-81298CD97F2D}"/>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3EECB8C6-CD12-4C4C-88F4-12A2F95022DE}"/>
              </a:ext>
            </a:extLst>
          </p:cNvPr>
          <p:cNvSpPr>
            <a:spLocks noGrp="1"/>
          </p:cNvSpPr>
          <p:nvPr>
            <p:ph type="body" sz="quarter" idx="11"/>
          </p:nvPr>
        </p:nvSpPr>
        <p:spPr/>
        <p:txBody>
          <a:bodyPr/>
          <a:lstStyle/>
          <a:p>
            <a:pPr algn="r" rtl="0"/>
            <a:r>
              <a:rPr lang="zh-TW" b="0" i="0" u="none" baseline="0"/>
              <a:t>3-38</a:t>
            </a:r>
          </a:p>
        </p:txBody>
      </p:sp>
      <p:sp>
        <p:nvSpPr>
          <p:cNvPr id="6" name="Content Placeholder 5">
            <a:extLst>
              <a:ext uri="{FF2B5EF4-FFF2-40B4-BE49-F238E27FC236}">
                <a16:creationId xmlns:a16="http://schemas.microsoft.com/office/drawing/2014/main" id="{4FD576B6-746A-4DFE-A6A2-C3FE6D50389C}"/>
              </a:ext>
            </a:extLst>
          </p:cNvPr>
          <p:cNvSpPr>
            <a:spLocks noGrp="1"/>
          </p:cNvSpPr>
          <p:nvPr>
            <p:ph sz="quarter" idx="12"/>
          </p:nvPr>
        </p:nvSpPr>
        <p:spPr/>
        <p:txBody>
          <a:bodyPr/>
          <a:lstStyle/>
          <a:p>
            <a:pPr rtl="0"/>
            <a:r>
              <a:rPr lang="zh-TW" b="0" i="0" u="none" baseline="0"/>
              <a:t>PM3-16</a:t>
            </a:r>
          </a:p>
        </p:txBody>
      </p:sp>
    </p:spTree>
    <p:extLst>
      <p:ext uri="{BB962C8B-B14F-4D97-AF65-F5344CB8AC3E}">
        <p14:creationId xmlns:p14="http://schemas.microsoft.com/office/powerpoint/2010/main" val="422491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EE04E3-4C23-4453-8632-A2109AD7EC42}"/>
              </a:ext>
            </a:extLst>
          </p:cNvPr>
          <p:cNvSpPr>
            <a:spLocks noGrp="1"/>
          </p:cNvSpPr>
          <p:nvPr>
            <p:ph idx="1"/>
          </p:nvPr>
        </p:nvSpPr>
        <p:spPr>
          <a:xfrm>
            <a:off x="315142" y="1521229"/>
            <a:ext cx="5909812" cy="4781145"/>
          </a:xfrm>
        </p:spPr>
        <p:txBody>
          <a:bodyPr/>
          <a:lstStyle/>
          <a:p>
            <a:pPr algn="l" rtl="0"/>
            <a:r>
              <a:rPr lang="zh-TW" b="0" i="0" u="none" baseline="0"/>
              <a:t>體溫在華氏95°F或更低</a:t>
            </a:r>
          </a:p>
          <a:p>
            <a:pPr algn="l" rtl="0"/>
            <a:r>
              <a:rPr lang="zh-TW" b="0" i="0" u="none" baseline="0"/>
              <a:t>皮膚發紅或發紫</a:t>
            </a:r>
          </a:p>
          <a:p>
            <a:pPr algn="l" rtl="0"/>
            <a:r>
              <a:rPr lang="zh-TW" b="0" i="0" u="none" baseline="0"/>
              <a:t>麻木和顫抖</a:t>
            </a:r>
          </a:p>
          <a:p>
            <a:pPr algn="l" rtl="0"/>
            <a:r>
              <a:rPr lang="zh-TW" b="0" i="0" u="none" baseline="0"/>
              <a:t>言語不清</a:t>
            </a:r>
          </a:p>
          <a:p>
            <a:pPr algn="l" rtl="0"/>
            <a:r>
              <a:rPr lang="zh-TW" b="0" i="0" u="none" baseline="0"/>
              <a:t>行為難以預測</a:t>
            </a:r>
          </a:p>
          <a:p>
            <a:pPr algn="l" rtl="0"/>
            <a:r>
              <a:rPr lang="zh-TW" b="0" i="0" u="none" baseline="0"/>
              <a:t>精神萎靡</a:t>
            </a:r>
          </a:p>
        </p:txBody>
      </p:sp>
      <p:sp>
        <p:nvSpPr>
          <p:cNvPr id="3" name="Title 2">
            <a:extLst>
              <a:ext uri="{FF2B5EF4-FFF2-40B4-BE49-F238E27FC236}">
                <a16:creationId xmlns:a16="http://schemas.microsoft.com/office/drawing/2014/main" id="{A48FF1DE-1BB6-4B84-9EB6-E20024B727B0}"/>
              </a:ext>
            </a:extLst>
          </p:cNvPr>
          <p:cNvSpPr>
            <a:spLocks noGrp="1"/>
          </p:cNvSpPr>
          <p:nvPr>
            <p:ph type="title"/>
          </p:nvPr>
        </p:nvSpPr>
        <p:spPr>
          <a:xfrm>
            <a:off x="315142" y="320678"/>
            <a:ext cx="5806851" cy="1017672"/>
          </a:xfrm>
        </p:spPr>
        <p:txBody>
          <a:bodyPr>
            <a:normAutofit/>
          </a:bodyPr>
          <a:lstStyle/>
          <a:p>
            <a:pPr algn="l" rtl="0"/>
            <a:r>
              <a:rPr lang="zh-TW" b="1" i="1" u="none" baseline="0"/>
              <a:t>體溫過低的症狀</a:t>
            </a:r>
          </a:p>
        </p:txBody>
      </p:sp>
      <p:sp>
        <p:nvSpPr>
          <p:cNvPr id="4" name="Text Placeholder 3">
            <a:extLst>
              <a:ext uri="{FF2B5EF4-FFF2-40B4-BE49-F238E27FC236}">
                <a16:creationId xmlns:a16="http://schemas.microsoft.com/office/drawing/2014/main" id="{46ED5462-8B8D-4808-A088-38D2B5DB81F2}"/>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DC7E442D-9B2A-4E3C-A49F-05A494B23D3D}"/>
              </a:ext>
            </a:extLst>
          </p:cNvPr>
          <p:cNvSpPr>
            <a:spLocks noGrp="1"/>
          </p:cNvSpPr>
          <p:nvPr>
            <p:ph type="body" sz="quarter" idx="11"/>
          </p:nvPr>
        </p:nvSpPr>
        <p:spPr/>
        <p:txBody>
          <a:bodyPr/>
          <a:lstStyle/>
          <a:p>
            <a:pPr algn="r" rtl="0"/>
            <a:r>
              <a:rPr lang="zh-TW" b="0" i="0" u="none" baseline="0"/>
              <a:t>3-39</a:t>
            </a:r>
          </a:p>
        </p:txBody>
      </p:sp>
      <p:sp>
        <p:nvSpPr>
          <p:cNvPr id="7" name="Content Placeholder 6">
            <a:extLst>
              <a:ext uri="{FF2B5EF4-FFF2-40B4-BE49-F238E27FC236}">
                <a16:creationId xmlns:a16="http://schemas.microsoft.com/office/drawing/2014/main" id="{856F2164-682F-44F6-9AC6-1B69E4A03A7D}"/>
              </a:ext>
            </a:extLst>
          </p:cNvPr>
          <p:cNvSpPr>
            <a:spLocks noGrp="1"/>
          </p:cNvSpPr>
          <p:nvPr>
            <p:ph sz="quarter" idx="12"/>
          </p:nvPr>
        </p:nvSpPr>
        <p:spPr/>
        <p:txBody>
          <a:bodyPr/>
          <a:lstStyle/>
          <a:p>
            <a:pPr rtl="0"/>
            <a:r>
              <a:rPr lang="zh-TW" b="0" i="0" u="none" baseline="0"/>
              <a:t>PM3-16</a:t>
            </a:r>
          </a:p>
        </p:txBody>
      </p:sp>
      <p:pic>
        <p:nvPicPr>
          <p:cNvPr id="6" name="Picture 5" descr="體溫過低症狀。冰川區域圖像。">
            <a:extLst>
              <a:ext uri="{FF2B5EF4-FFF2-40B4-BE49-F238E27FC236}">
                <a16:creationId xmlns:a16="http://schemas.microsoft.com/office/drawing/2014/main" id="{8AF1F041-4275-48B0-A982-92ECF2709869}"/>
              </a:ext>
            </a:extLst>
          </p:cNvPr>
          <p:cNvPicPr>
            <a:picLocks noChangeAspect="1"/>
          </p:cNvPicPr>
          <p:nvPr/>
        </p:nvPicPr>
        <p:blipFill>
          <a:blip r:embed="rId2"/>
          <a:stretch>
            <a:fillRect/>
          </a:stretch>
        </p:blipFill>
        <p:spPr>
          <a:xfrm>
            <a:off x="6158932" y="1724861"/>
            <a:ext cx="2760162" cy="4098498"/>
          </a:xfrm>
          <a:prstGeom prst="rect">
            <a:avLst/>
          </a:prstGeom>
        </p:spPr>
      </p:pic>
    </p:spTree>
    <p:extLst>
      <p:ext uri="{BB962C8B-B14F-4D97-AF65-F5344CB8AC3E}">
        <p14:creationId xmlns:p14="http://schemas.microsoft.com/office/powerpoint/2010/main" val="23421846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530A95-FA6D-454E-9E39-54351874BBC6}"/>
              </a:ext>
            </a:extLst>
          </p:cNvPr>
          <p:cNvSpPr>
            <a:spLocks noGrp="1"/>
          </p:cNvSpPr>
          <p:nvPr>
            <p:ph idx="1"/>
          </p:nvPr>
        </p:nvSpPr>
        <p:spPr/>
        <p:txBody>
          <a:bodyPr/>
          <a:lstStyle/>
          <a:p>
            <a:pPr algn="l" rtl="0"/>
            <a:r>
              <a:rPr lang="zh-TW" b="0" i="0" u="none" baseline="0"/>
              <a:t>脫掉濕衣服 </a:t>
            </a:r>
          </a:p>
          <a:p>
            <a:pPr algn="l" rtl="0"/>
            <a:r>
              <a:rPr lang="zh-TW" b="0" i="0" u="none" baseline="0"/>
              <a:t>把東西放在傷患身下 </a:t>
            </a:r>
          </a:p>
          <a:p>
            <a:pPr algn="l" rtl="0"/>
            <a:r>
              <a:rPr lang="zh-TW" b="0" i="0" u="none" baseline="0"/>
              <a:t>讓他們有東西庇護和/或覆蓋 </a:t>
            </a:r>
          </a:p>
          <a:p>
            <a:pPr algn="l" rtl="0"/>
            <a:r>
              <a:rPr lang="zh-TW" b="0" i="0" u="none" baseline="0"/>
              <a:t>不要嘗試進行按摩 </a:t>
            </a:r>
          </a:p>
          <a:p>
            <a:pPr algn="l" rtl="0"/>
            <a:r>
              <a:rPr lang="zh-TW" b="0" i="0" u="none" baseline="0"/>
              <a:t>如果失去意識，請置於恢復姿勢 </a:t>
            </a:r>
          </a:p>
        </p:txBody>
      </p:sp>
      <p:sp>
        <p:nvSpPr>
          <p:cNvPr id="3" name="Title 2">
            <a:extLst>
              <a:ext uri="{FF2B5EF4-FFF2-40B4-BE49-F238E27FC236}">
                <a16:creationId xmlns:a16="http://schemas.microsoft.com/office/drawing/2014/main" id="{9AFAA0C3-E483-4E17-A65F-895313377229}"/>
              </a:ext>
            </a:extLst>
          </p:cNvPr>
          <p:cNvSpPr>
            <a:spLocks noGrp="1"/>
          </p:cNvSpPr>
          <p:nvPr>
            <p:ph type="title"/>
          </p:nvPr>
        </p:nvSpPr>
        <p:spPr>
          <a:xfrm>
            <a:off x="315142" y="320678"/>
            <a:ext cx="5806851" cy="1017672"/>
          </a:xfrm>
        </p:spPr>
        <p:txBody>
          <a:bodyPr>
            <a:normAutofit/>
          </a:bodyPr>
          <a:lstStyle/>
          <a:p>
            <a:pPr algn="l" rtl="0"/>
            <a:r>
              <a:rPr lang="zh-TW" b="1" i="1" u="none" baseline="0"/>
              <a:t>低溫治療</a:t>
            </a:r>
          </a:p>
        </p:txBody>
      </p:sp>
      <p:sp>
        <p:nvSpPr>
          <p:cNvPr id="4" name="Text Placeholder 3">
            <a:extLst>
              <a:ext uri="{FF2B5EF4-FFF2-40B4-BE49-F238E27FC236}">
                <a16:creationId xmlns:a16="http://schemas.microsoft.com/office/drawing/2014/main" id="{D44D5E38-64B2-4AE9-B299-2DC2A71147E4}"/>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07C4B0EE-2785-4090-8EDF-891886D7114B}"/>
              </a:ext>
            </a:extLst>
          </p:cNvPr>
          <p:cNvSpPr>
            <a:spLocks noGrp="1"/>
          </p:cNvSpPr>
          <p:nvPr>
            <p:ph type="body" sz="quarter" idx="11"/>
          </p:nvPr>
        </p:nvSpPr>
        <p:spPr/>
        <p:txBody>
          <a:bodyPr/>
          <a:lstStyle/>
          <a:p>
            <a:pPr algn="r" rtl="0"/>
            <a:r>
              <a:rPr lang="zh-TW" b="0" i="0" u="none" baseline="0"/>
              <a:t>3-40</a:t>
            </a:r>
          </a:p>
        </p:txBody>
      </p:sp>
      <p:sp>
        <p:nvSpPr>
          <p:cNvPr id="6" name="Content Placeholder 5">
            <a:extLst>
              <a:ext uri="{FF2B5EF4-FFF2-40B4-BE49-F238E27FC236}">
                <a16:creationId xmlns:a16="http://schemas.microsoft.com/office/drawing/2014/main" id="{E9694371-7F49-4EE4-B22A-A5B4D99E6E19}"/>
              </a:ext>
            </a:extLst>
          </p:cNvPr>
          <p:cNvSpPr>
            <a:spLocks noGrp="1"/>
          </p:cNvSpPr>
          <p:nvPr>
            <p:ph sz="quarter" idx="12"/>
          </p:nvPr>
        </p:nvSpPr>
        <p:spPr/>
        <p:txBody>
          <a:bodyPr/>
          <a:lstStyle/>
          <a:p>
            <a:pPr rtl="0"/>
            <a:r>
              <a:rPr lang="zh-TW" b="0" i="0" u="none" baseline="0"/>
              <a:t>PM3-16</a:t>
            </a:r>
          </a:p>
        </p:txBody>
      </p:sp>
    </p:spTree>
    <p:extLst>
      <p:ext uri="{BB962C8B-B14F-4D97-AF65-F5344CB8AC3E}">
        <p14:creationId xmlns:p14="http://schemas.microsoft.com/office/powerpoint/2010/main" val="3725580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FA8EE2-FD7E-4547-ABFA-AF299208E242}"/>
              </a:ext>
            </a:extLst>
          </p:cNvPr>
          <p:cNvSpPr>
            <a:spLocks noGrp="1"/>
          </p:cNvSpPr>
          <p:nvPr>
            <p:ph idx="1"/>
          </p:nvPr>
        </p:nvSpPr>
        <p:spPr/>
        <p:txBody>
          <a:bodyPr/>
          <a:lstStyle/>
          <a:p>
            <a:pPr algn="l" rtl="0"/>
            <a:r>
              <a:rPr lang="zh-TW" b="0" i="0" u="none" baseline="0"/>
              <a:t>皮膚變色</a:t>
            </a:r>
          </a:p>
          <a:p>
            <a:pPr algn="l" rtl="0"/>
            <a:r>
              <a:rPr lang="zh-TW" b="0" i="0" u="none" baseline="0"/>
              <a:t>燃燒或刺痛的感覺</a:t>
            </a:r>
          </a:p>
          <a:p>
            <a:pPr algn="l" rtl="0"/>
            <a:r>
              <a:rPr lang="zh-TW" b="0" i="0" u="none" baseline="0"/>
              <a:t>部分或完全麻木</a:t>
            </a:r>
          </a:p>
        </p:txBody>
      </p:sp>
      <p:sp>
        <p:nvSpPr>
          <p:cNvPr id="3" name="Title 2">
            <a:extLst>
              <a:ext uri="{FF2B5EF4-FFF2-40B4-BE49-F238E27FC236}">
                <a16:creationId xmlns:a16="http://schemas.microsoft.com/office/drawing/2014/main" id="{48779B28-358E-4008-B257-29010D2D843E}"/>
              </a:ext>
            </a:extLst>
          </p:cNvPr>
          <p:cNvSpPr>
            <a:spLocks noGrp="1"/>
          </p:cNvSpPr>
          <p:nvPr>
            <p:ph type="title"/>
          </p:nvPr>
        </p:nvSpPr>
        <p:spPr>
          <a:xfrm>
            <a:off x="315142" y="320678"/>
            <a:ext cx="5806851" cy="1017672"/>
          </a:xfrm>
        </p:spPr>
        <p:txBody>
          <a:bodyPr/>
          <a:lstStyle/>
          <a:p>
            <a:pPr algn="l" rtl="0"/>
            <a:r>
              <a:rPr lang="zh-TW" b="1" i="1" u="none" baseline="0"/>
              <a:t>凍傷的症狀</a:t>
            </a:r>
          </a:p>
        </p:txBody>
      </p:sp>
      <p:sp>
        <p:nvSpPr>
          <p:cNvPr id="4" name="Text Placeholder 3">
            <a:extLst>
              <a:ext uri="{FF2B5EF4-FFF2-40B4-BE49-F238E27FC236}">
                <a16:creationId xmlns:a16="http://schemas.microsoft.com/office/drawing/2014/main" id="{E9DA57D0-663C-456F-95B3-DA932F4F902A}"/>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72F07F8C-4EA5-4AB3-B2BB-C731D1ACB1AA}"/>
              </a:ext>
            </a:extLst>
          </p:cNvPr>
          <p:cNvSpPr>
            <a:spLocks noGrp="1"/>
          </p:cNvSpPr>
          <p:nvPr>
            <p:ph type="body" sz="quarter" idx="11"/>
          </p:nvPr>
        </p:nvSpPr>
        <p:spPr/>
        <p:txBody>
          <a:bodyPr/>
          <a:lstStyle/>
          <a:p>
            <a:pPr algn="r" rtl="0"/>
            <a:r>
              <a:rPr lang="zh-TW" b="0" i="0" u="none" baseline="0"/>
              <a:t>3-41</a:t>
            </a:r>
          </a:p>
        </p:txBody>
      </p:sp>
      <p:sp>
        <p:nvSpPr>
          <p:cNvPr id="7" name="Content Placeholder 6">
            <a:extLst>
              <a:ext uri="{FF2B5EF4-FFF2-40B4-BE49-F238E27FC236}">
                <a16:creationId xmlns:a16="http://schemas.microsoft.com/office/drawing/2014/main" id="{4B11C9E1-D813-430D-A1FC-99B91F5A0810}"/>
              </a:ext>
            </a:extLst>
          </p:cNvPr>
          <p:cNvSpPr>
            <a:spLocks noGrp="1"/>
          </p:cNvSpPr>
          <p:nvPr>
            <p:ph sz="quarter" idx="12"/>
          </p:nvPr>
        </p:nvSpPr>
        <p:spPr/>
        <p:txBody>
          <a:bodyPr/>
          <a:lstStyle/>
          <a:p>
            <a:pPr rtl="0"/>
            <a:r>
              <a:rPr lang="zh-TW" b="0" i="0" u="none" baseline="0"/>
              <a:t>PM3-16</a:t>
            </a:r>
          </a:p>
        </p:txBody>
      </p:sp>
      <p:pic>
        <p:nvPicPr>
          <p:cNvPr id="6" name="Picture 5" descr="凍傷症狀。圖像顯示了皮膚變色、溃疡、有燒灼感、刺痛感和麻木感的腳部。">
            <a:extLst>
              <a:ext uri="{FF2B5EF4-FFF2-40B4-BE49-F238E27FC236}">
                <a16:creationId xmlns:a16="http://schemas.microsoft.com/office/drawing/2014/main" id="{C445FF01-63CB-428B-AB11-0AD5A90E7B4D}"/>
              </a:ext>
            </a:extLst>
          </p:cNvPr>
          <p:cNvPicPr>
            <a:picLocks noChangeAspect="1"/>
          </p:cNvPicPr>
          <p:nvPr/>
        </p:nvPicPr>
        <p:blipFill>
          <a:blip r:embed="rId2"/>
          <a:stretch>
            <a:fillRect/>
          </a:stretch>
        </p:blipFill>
        <p:spPr>
          <a:xfrm>
            <a:off x="2761366" y="3574476"/>
            <a:ext cx="3876601" cy="1762295"/>
          </a:xfrm>
          <a:prstGeom prst="rect">
            <a:avLst/>
          </a:prstGeom>
        </p:spPr>
      </p:pic>
    </p:spTree>
    <p:extLst>
      <p:ext uri="{BB962C8B-B14F-4D97-AF65-F5344CB8AC3E}">
        <p14:creationId xmlns:p14="http://schemas.microsoft.com/office/powerpoint/2010/main" val="36370001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E24B2-FA1D-4722-BF7C-2BCF0B27EBB2}"/>
              </a:ext>
            </a:extLst>
          </p:cNvPr>
          <p:cNvSpPr>
            <a:spLocks noGrp="1"/>
          </p:cNvSpPr>
          <p:nvPr>
            <p:ph idx="1"/>
          </p:nvPr>
        </p:nvSpPr>
        <p:spPr/>
        <p:txBody>
          <a:bodyPr/>
          <a:lstStyle/>
          <a:p>
            <a:pPr algn="l" rtl="0"/>
            <a:r>
              <a:rPr lang="zh-TW" b="0" i="0" u="none" baseline="0"/>
              <a:t>將受傷部位浸入溫水（非熱燙）水中 </a:t>
            </a:r>
          </a:p>
          <a:p>
            <a:pPr lvl="1" algn="l" rtl="0"/>
            <a:r>
              <a:rPr lang="zh-TW" b="0" i="0" u="none" baseline="0"/>
              <a:t>慢慢加暖！</a:t>
            </a:r>
          </a:p>
          <a:p>
            <a:pPr algn="l" rtl="0"/>
            <a:r>
              <a:rPr lang="zh-TW" b="0" i="0" u="none" baseline="0"/>
              <a:t>不要讓身體部位重新凍結 </a:t>
            </a:r>
          </a:p>
          <a:p>
            <a:pPr algn="l" rtl="0"/>
            <a:r>
              <a:rPr lang="zh-TW" b="0" i="0" u="none" baseline="0"/>
              <a:t>不要嘗試進行按摩 </a:t>
            </a:r>
          </a:p>
          <a:p>
            <a:pPr algn="l" rtl="0"/>
            <a:r>
              <a:rPr lang="zh-TW" b="0" i="0" u="none" baseline="0"/>
              <a:t>用乾燥的無菌敷料包裹受影響的身體部位 </a:t>
            </a:r>
          </a:p>
          <a:p>
            <a:pPr lvl="1" algn="l" rtl="0"/>
            <a:endParaRPr lang="zh-TW" dirty="0"/>
          </a:p>
          <a:p>
            <a:endParaRPr lang="zh-TW" dirty="0"/>
          </a:p>
        </p:txBody>
      </p:sp>
      <p:sp>
        <p:nvSpPr>
          <p:cNvPr id="3" name="Title 2">
            <a:extLst>
              <a:ext uri="{FF2B5EF4-FFF2-40B4-BE49-F238E27FC236}">
                <a16:creationId xmlns:a16="http://schemas.microsoft.com/office/drawing/2014/main" id="{25B8C6BD-B132-40C1-8589-A7CE4673EDBD}"/>
              </a:ext>
            </a:extLst>
          </p:cNvPr>
          <p:cNvSpPr>
            <a:spLocks noGrp="1"/>
          </p:cNvSpPr>
          <p:nvPr>
            <p:ph type="title"/>
          </p:nvPr>
        </p:nvSpPr>
        <p:spPr>
          <a:xfrm>
            <a:off x="315142" y="320678"/>
            <a:ext cx="5806851" cy="1017672"/>
          </a:xfrm>
        </p:spPr>
        <p:txBody>
          <a:bodyPr/>
          <a:lstStyle/>
          <a:p>
            <a:pPr algn="l" rtl="0"/>
            <a:r>
              <a:rPr lang="zh-TW" b="1" i="1" u="none" baseline="0"/>
              <a:t>凍瘡治療</a:t>
            </a:r>
          </a:p>
        </p:txBody>
      </p:sp>
      <p:sp>
        <p:nvSpPr>
          <p:cNvPr id="4" name="Text Placeholder 3">
            <a:extLst>
              <a:ext uri="{FF2B5EF4-FFF2-40B4-BE49-F238E27FC236}">
                <a16:creationId xmlns:a16="http://schemas.microsoft.com/office/drawing/2014/main" id="{7BC40636-EB2C-47D7-A3CE-BF5DC51C2299}"/>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A19E7DC8-C25F-4597-8C5A-9D03DF2CE784}"/>
              </a:ext>
            </a:extLst>
          </p:cNvPr>
          <p:cNvSpPr>
            <a:spLocks noGrp="1"/>
          </p:cNvSpPr>
          <p:nvPr>
            <p:ph type="body" sz="quarter" idx="11"/>
          </p:nvPr>
        </p:nvSpPr>
        <p:spPr/>
        <p:txBody>
          <a:bodyPr/>
          <a:lstStyle/>
          <a:p>
            <a:pPr algn="r" rtl="0"/>
            <a:r>
              <a:rPr lang="zh-TW" b="0" i="0" u="none" baseline="0"/>
              <a:t>3-42</a:t>
            </a:r>
          </a:p>
        </p:txBody>
      </p:sp>
      <p:sp>
        <p:nvSpPr>
          <p:cNvPr id="7" name="Content Placeholder 6">
            <a:extLst>
              <a:ext uri="{FF2B5EF4-FFF2-40B4-BE49-F238E27FC236}">
                <a16:creationId xmlns:a16="http://schemas.microsoft.com/office/drawing/2014/main" id="{79A393A8-7765-4F3A-9E89-2ABAECB77B76}"/>
              </a:ext>
            </a:extLst>
          </p:cNvPr>
          <p:cNvSpPr>
            <a:spLocks noGrp="1"/>
          </p:cNvSpPr>
          <p:nvPr>
            <p:ph sz="quarter" idx="12"/>
          </p:nvPr>
        </p:nvSpPr>
        <p:spPr/>
        <p:txBody>
          <a:bodyPr/>
          <a:lstStyle/>
          <a:p>
            <a:pPr rtl="0"/>
            <a:r>
              <a:rPr lang="zh-TW" b="0" i="0" u="none" baseline="0"/>
              <a:t>PM3-16</a:t>
            </a:r>
          </a:p>
        </p:txBody>
      </p:sp>
      <p:pic>
        <p:nvPicPr>
          <p:cNvPr id="6" name="Picture 5" descr="凍傷的治療。圖像顯示了一個橡膠熱水袋。">
            <a:extLst>
              <a:ext uri="{FF2B5EF4-FFF2-40B4-BE49-F238E27FC236}">
                <a16:creationId xmlns:a16="http://schemas.microsoft.com/office/drawing/2014/main" id="{19A0E014-5327-4469-8147-5DD2262C5F82}"/>
              </a:ext>
            </a:extLst>
          </p:cNvPr>
          <p:cNvPicPr>
            <a:picLocks noChangeAspect="1"/>
          </p:cNvPicPr>
          <p:nvPr/>
        </p:nvPicPr>
        <p:blipFill>
          <a:blip r:embed="rId2"/>
          <a:stretch>
            <a:fillRect/>
          </a:stretch>
        </p:blipFill>
        <p:spPr>
          <a:xfrm>
            <a:off x="5212273" y="4074384"/>
            <a:ext cx="2639258" cy="1742562"/>
          </a:xfrm>
          <a:prstGeom prst="rect">
            <a:avLst/>
          </a:prstGeom>
        </p:spPr>
      </p:pic>
    </p:spTree>
    <p:extLst>
      <p:ext uri="{BB962C8B-B14F-4D97-AF65-F5344CB8AC3E}">
        <p14:creationId xmlns:p14="http://schemas.microsoft.com/office/powerpoint/2010/main" val="994158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6EED63-93B1-455C-9F54-CF731DA50884}"/>
              </a:ext>
            </a:extLst>
          </p:cNvPr>
          <p:cNvSpPr>
            <a:spLocks noGrp="1"/>
          </p:cNvSpPr>
          <p:nvPr>
            <p:ph idx="1"/>
          </p:nvPr>
        </p:nvSpPr>
        <p:spPr/>
        <p:txBody>
          <a:bodyPr/>
          <a:lstStyle/>
          <a:p>
            <a:pPr algn="l" rtl="0"/>
            <a:r>
              <a:rPr lang="zh-TW" b="1" i="0" u="none" baseline="0"/>
              <a:t>熱痙攣</a:t>
            </a:r>
          </a:p>
          <a:p>
            <a:pPr lvl="1" algn="l" rtl="0"/>
            <a:r>
              <a:rPr lang="zh-TW" b="0" i="0" u="none" baseline="0"/>
              <a:t>在極端高溫下過度勞累引起的肌肉痙攣 </a:t>
            </a:r>
          </a:p>
          <a:p>
            <a:pPr algn="l" rtl="0"/>
            <a:r>
              <a:rPr lang="zh-TW" b="1" i="0" u="none" baseline="0"/>
              <a:t>中暑</a:t>
            </a:r>
          </a:p>
          <a:p>
            <a:pPr lvl="1" algn="l" rtl="0"/>
            <a:r>
              <a:rPr lang="zh-TW" b="0" i="0" u="none" baseline="0"/>
              <a:t>運動或在極端高溫下工作時體液流失而引發 </a:t>
            </a:r>
          </a:p>
          <a:p>
            <a:pPr algn="l" rtl="0"/>
            <a:r>
              <a:rPr lang="zh-TW" b="1" i="0" u="none" baseline="0"/>
              <a:t>中暑</a:t>
            </a:r>
          </a:p>
          <a:p>
            <a:pPr lvl="1" algn="l" rtl="0"/>
            <a:r>
              <a:rPr lang="zh-TW" b="0" i="0" u="none" baseline="0"/>
              <a:t>倖存者的溫度控制系統停止運作 </a:t>
            </a:r>
          </a:p>
          <a:p>
            <a:pPr lvl="1" algn="l" rtl="0"/>
            <a:r>
              <a:rPr lang="zh-TW" b="0" i="0" u="none" baseline="0"/>
              <a:t>體溫升高到可能導致腦損傷和死亡 </a:t>
            </a:r>
          </a:p>
          <a:p>
            <a:endParaRPr lang="zh-TW" dirty="0"/>
          </a:p>
          <a:p>
            <a:pPr lvl="1" algn="l" rtl="0"/>
            <a:endParaRPr lang="zh-TW" dirty="0"/>
          </a:p>
          <a:p>
            <a:endParaRPr lang="zh-TW" dirty="0"/>
          </a:p>
          <a:p>
            <a:pPr lvl="1" algn="l" rtl="0"/>
            <a:endParaRPr lang="zh-TW" dirty="0"/>
          </a:p>
          <a:p>
            <a:endParaRPr lang="zh-TW" dirty="0"/>
          </a:p>
        </p:txBody>
      </p:sp>
      <p:sp>
        <p:nvSpPr>
          <p:cNvPr id="3" name="Title 2">
            <a:extLst>
              <a:ext uri="{FF2B5EF4-FFF2-40B4-BE49-F238E27FC236}">
                <a16:creationId xmlns:a16="http://schemas.microsoft.com/office/drawing/2014/main" id="{DA5DCCE0-2F03-4B95-B797-B2807D6DB921}"/>
              </a:ext>
            </a:extLst>
          </p:cNvPr>
          <p:cNvSpPr>
            <a:spLocks noGrp="1"/>
          </p:cNvSpPr>
          <p:nvPr>
            <p:ph type="title"/>
          </p:nvPr>
        </p:nvSpPr>
        <p:spPr>
          <a:xfrm>
            <a:off x="315142" y="320678"/>
            <a:ext cx="5806851" cy="1017672"/>
          </a:xfrm>
        </p:spPr>
        <p:txBody>
          <a:bodyPr/>
          <a:lstStyle/>
          <a:p>
            <a:pPr algn="l" rtl="0"/>
            <a:r>
              <a:rPr lang="zh-TW" b="1" i="1" u="none" baseline="0"/>
              <a:t>與熱相關的傷害</a:t>
            </a:r>
          </a:p>
        </p:txBody>
      </p:sp>
      <p:sp>
        <p:nvSpPr>
          <p:cNvPr id="4" name="Text Placeholder 3">
            <a:extLst>
              <a:ext uri="{FF2B5EF4-FFF2-40B4-BE49-F238E27FC236}">
                <a16:creationId xmlns:a16="http://schemas.microsoft.com/office/drawing/2014/main" id="{1EB65236-72E1-4F7E-856C-D5D66E6741E7}"/>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AAEB877F-2335-4A81-87AF-DCD6DC88C756}"/>
              </a:ext>
            </a:extLst>
          </p:cNvPr>
          <p:cNvSpPr>
            <a:spLocks noGrp="1"/>
          </p:cNvSpPr>
          <p:nvPr>
            <p:ph type="body" sz="quarter" idx="11"/>
          </p:nvPr>
        </p:nvSpPr>
        <p:spPr/>
        <p:txBody>
          <a:bodyPr/>
          <a:lstStyle/>
          <a:p>
            <a:pPr algn="r" rtl="0"/>
            <a:r>
              <a:rPr lang="zh-TW" b="0" i="0" u="none" baseline="0"/>
              <a:t>3-43</a:t>
            </a:r>
          </a:p>
        </p:txBody>
      </p:sp>
      <p:sp>
        <p:nvSpPr>
          <p:cNvPr id="6" name="Content Placeholder 5">
            <a:extLst>
              <a:ext uri="{FF2B5EF4-FFF2-40B4-BE49-F238E27FC236}">
                <a16:creationId xmlns:a16="http://schemas.microsoft.com/office/drawing/2014/main" id="{7E12EE39-BF4B-4923-B749-83F77E4C63C4}"/>
              </a:ext>
            </a:extLst>
          </p:cNvPr>
          <p:cNvSpPr>
            <a:spLocks noGrp="1"/>
          </p:cNvSpPr>
          <p:nvPr>
            <p:ph sz="quarter" idx="12"/>
          </p:nvPr>
        </p:nvSpPr>
        <p:spPr/>
        <p:txBody>
          <a:bodyPr/>
          <a:lstStyle/>
          <a:p>
            <a:pPr rtl="0"/>
            <a:r>
              <a:rPr lang="zh-TW" b="0" i="0" u="none" baseline="0"/>
              <a:t>PM3-17</a:t>
            </a:r>
          </a:p>
        </p:txBody>
      </p:sp>
    </p:spTree>
    <p:extLst>
      <p:ext uri="{BB962C8B-B14F-4D97-AF65-F5344CB8AC3E}">
        <p14:creationId xmlns:p14="http://schemas.microsoft.com/office/powerpoint/2010/main" val="183098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8CC997-016A-45F2-8A68-CF2D33B141B6}"/>
              </a:ext>
            </a:extLst>
          </p:cNvPr>
          <p:cNvSpPr>
            <a:spLocks noGrp="1"/>
          </p:cNvSpPr>
          <p:nvPr>
            <p:ph idx="1"/>
          </p:nvPr>
        </p:nvSpPr>
        <p:spPr/>
        <p:txBody>
          <a:bodyPr/>
          <a:lstStyle/>
          <a:p>
            <a:pPr algn="l" rtl="0"/>
            <a:r>
              <a:rPr lang="zh-TW" b="0" i="0" u="none" baseline="0"/>
              <a:t>冰涼，濕潤，蒼白或紅潤的皮膚</a:t>
            </a:r>
          </a:p>
          <a:p>
            <a:pPr algn="l" rtl="0"/>
            <a:r>
              <a:rPr lang="zh-TW" b="0" i="0" u="none" baseline="0"/>
              <a:t>大汗淋漓</a:t>
            </a:r>
          </a:p>
          <a:p>
            <a:pPr algn="l" rtl="0"/>
            <a:r>
              <a:rPr lang="zh-TW" b="0" i="0" u="none" baseline="0"/>
              <a:t>頭痛</a:t>
            </a:r>
          </a:p>
          <a:p>
            <a:pPr algn="l" rtl="0"/>
            <a:r>
              <a:rPr lang="zh-TW" b="0" i="0" u="none" baseline="0"/>
              <a:t>噁心或嘔吐</a:t>
            </a:r>
          </a:p>
          <a:p>
            <a:pPr algn="l" rtl="0"/>
            <a:r>
              <a:rPr lang="zh-TW" b="0" i="0" u="none" baseline="0"/>
              <a:t>頭暈</a:t>
            </a:r>
          </a:p>
          <a:p>
            <a:pPr algn="l" rtl="0"/>
            <a:r>
              <a:rPr lang="zh-TW" b="0" i="0" u="none" baseline="0"/>
              <a:t>衰竭</a:t>
            </a:r>
          </a:p>
        </p:txBody>
      </p:sp>
      <p:sp>
        <p:nvSpPr>
          <p:cNvPr id="3" name="Title 2">
            <a:extLst>
              <a:ext uri="{FF2B5EF4-FFF2-40B4-BE49-F238E27FC236}">
                <a16:creationId xmlns:a16="http://schemas.microsoft.com/office/drawing/2014/main" id="{696B5CD6-A997-4A5F-B4F6-F6CC796733CD}"/>
              </a:ext>
            </a:extLst>
          </p:cNvPr>
          <p:cNvSpPr>
            <a:spLocks noGrp="1"/>
          </p:cNvSpPr>
          <p:nvPr>
            <p:ph type="title"/>
          </p:nvPr>
        </p:nvSpPr>
        <p:spPr>
          <a:xfrm>
            <a:off x="315142" y="320678"/>
            <a:ext cx="5806851" cy="1017672"/>
          </a:xfrm>
        </p:spPr>
        <p:txBody>
          <a:bodyPr>
            <a:normAutofit/>
          </a:bodyPr>
          <a:lstStyle/>
          <a:p>
            <a:pPr algn="l" rtl="0"/>
            <a:r>
              <a:rPr lang="zh-TW" b="1" i="1" u="none" baseline="0"/>
              <a:t>熱</a:t>
            </a:r>
            <a:r>
              <a:rPr lang="zh-TW" b="0" i="1" u="none" baseline="0"/>
              <a:t>衰</a:t>
            </a:r>
            <a:r>
              <a:rPr lang="zh-TW" b="1" i="1" u="none" baseline="0"/>
              <a:t>竭的症狀</a:t>
            </a:r>
          </a:p>
        </p:txBody>
      </p:sp>
      <p:sp>
        <p:nvSpPr>
          <p:cNvPr id="4" name="Text Placeholder 3">
            <a:extLst>
              <a:ext uri="{FF2B5EF4-FFF2-40B4-BE49-F238E27FC236}">
                <a16:creationId xmlns:a16="http://schemas.microsoft.com/office/drawing/2014/main" id="{F5ED0710-BAEB-4927-B1ED-9E98EF168CFB}"/>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86615381-5633-46D8-B231-74F4C3728DD0}"/>
              </a:ext>
            </a:extLst>
          </p:cNvPr>
          <p:cNvSpPr>
            <a:spLocks noGrp="1"/>
          </p:cNvSpPr>
          <p:nvPr>
            <p:ph type="body" sz="quarter" idx="11"/>
          </p:nvPr>
        </p:nvSpPr>
        <p:spPr/>
        <p:txBody>
          <a:bodyPr/>
          <a:lstStyle/>
          <a:p>
            <a:pPr algn="r" rtl="0"/>
            <a:r>
              <a:rPr lang="zh-TW" b="0" i="0" u="none" baseline="0"/>
              <a:t>3-44</a:t>
            </a:r>
          </a:p>
        </p:txBody>
      </p:sp>
      <p:sp>
        <p:nvSpPr>
          <p:cNvPr id="7" name="Content Placeholder 6">
            <a:extLst>
              <a:ext uri="{FF2B5EF4-FFF2-40B4-BE49-F238E27FC236}">
                <a16:creationId xmlns:a16="http://schemas.microsoft.com/office/drawing/2014/main" id="{631A29BB-6D44-4EE9-8526-DCE673A77B8D}"/>
              </a:ext>
            </a:extLst>
          </p:cNvPr>
          <p:cNvSpPr>
            <a:spLocks noGrp="1"/>
          </p:cNvSpPr>
          <p:nvPr>
            <p:ph sz="quarter" idx="12"/>
          </p:nvPr>
        </p:nvSpPr>
        <p:spPr/>
        <p:txBody>
          <a:bodyPr/>
          <a:lstStyle/>
          <a:p>
            <a:pPr rtl="0"/>
            <a:r>
              <a:rPr lang="zh-TW" b="0" i="0" u="none" baseline="0"/>
              <a:t>PM3-17</a:t>
            </a:r>
          </a:p>
        </p:txBody>
      </p:sp>
      <p:pic>
        <p:nvPicPr>
          <p:cNvPr id="6" name="Picture 5" descr="中暑的症狀。圖像顯示了一個大量出汗的中暑者。">
            <a:extLst>
              <a:ext uri="{FF2B5EF4-FFF2-40B4-BE49-F238E27FC236}">
                <a16:creationId xmlns:a16="http://schemas.microsoft.com/office/drawing/2014/main" id="{58BC778B-8844-45BA-9392-AC6027407344}"/>
              </a:ext>
            </a:extLst>
          </p:cNvPr>
          <p:cNvPicPr>
            <a:picLocks noChangeAspect="1"/>
          </p:cNvPicPr>
          <p:nvPr/>
        </p:nvPicPr>
        <p:blipFill>
          <a:blip r:embed="rId2"/>
          <a:stretch>
            <a:fillRect/>
          </a:stretch>
        </p:blipFill>
        <p:spPr>
          <a:xfrm>
            <a:off x="6121993" y="1763942"/>
            <a:ext cx="2283560" cy="3330115"/>
          </a:xfrm>
          <a:prstGeom prst="rect">
            <a:avLst/>
          </a:prstGeom>
        </p:spPr>
      </p:pic>
    </p:spTree>
    <p:extLst>
      <p:ext uri="{BB962C8B-B14F-4D97-AF65-F5344CB8AC3E}">
        <p14:creationId xmlns:p14="http://schemas.microsoft.com/office/powerpoint/2010/main" val="1006195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0E09B0-5ADE-466B-B67B-5EE4D97A8EDC}"/>
              </a:ext>
            </a:extLst>
          </p:cNvPr>
          <p:cNvSpPr>
            <a:spLocks noGrp="1"/>
          </p:cNvSpPr>
          <p:nvPr>
            <p:ph idx="1"/>
          </p:nvPr>
        </p:nvSpPr>
        <p:spPr/>
        <p:txBody>
          <a:bodyPr/>
          <a:lstStyle/>
          <a:p>
            <a:pPr algn="l" rtl="0"/>
            <a:r>
              <a:rPr lang="zh-TW" b="0" i="0" u="none" baseline="0"/>
              <a:t>熱，紅皮膚</a:t>
            </a:r>
          </a:p>
          <a:p>
            <a:pPr algn="l" rtl="0"/>
            <a:r>
              <a:rPr lang="zh-TW" b="0" i="0" u="none" baseline="0"/>
              <a:t>缺乏汗水</a:t>
            </a:r>
          </a:p>
          <a:p>
            <a:pPr algn="l" rtl="0"/>
            <a:r>
              <a:rPr lang="zh-TW" b="0" i="0" u="none" baseline="0"/>
              <a:t>意識的變化</a:t>
            </a:r>
          </a:p>
          <a:p>
            <a:pPr algn="l" rtl="0"/>
            <a:r>
              <a:rPr lang="zh-TW" b="0" i="0" u="none" baseline="0"/>
              <a:t>快速，微弱的脈搏和快速，淺呼吸</a:t>
            </a:r>
          </a:p>
        </p:txBody>
      </p:sp>
      <p:sp>
        <p:nvSpPr>
          <p:cNvPr id="3" name="Title 2">
            <a:extLst>
              <a:ext uri="{FF2B5EF4-FFF2-40B4-BE49-F238E27FC236}">
                <a16:creationId xmlns:a16="http://schemas.microsoft.com/office/drawing/2014/main" id="{11C5120C-C8E4-4EF3-A276-E19575A55BBF}"/>
              </a:ext>
            </a:extLst>
          </p:cNvPr>
          <p:cNvSpPr>
            <a:spLocks noGrp="1"/>
          </p:cNvSpPr>
          <p:nvPr>
            <p:ph type="title"/>
          </p:nvPr>
        </p:nvSpPr>
        <p:spPr>
          <a:xfrm>
            <a:off x="315142" y="320678"/>
            <a:ext cx="5806851" cy="1017672"/>
          </a:xfrm>
        </p:spPr>
        <p:txBody>
          <a:bodyPr>
            <a:normAutofit/>
          </a:bodyPr>
          <a:lstStyle/>
          <a:p>
            <a:pPr algn="l" rtl="0"/>
            <a:r>
              <a:rPr lang="zh-TW" b="1" i="1" u="none" baseline="0"/>
              <a:t>中暑的症狀</a:t>
            </a:r>
          </a:p>
        </p:txBody>
      </p:sp>
      <p:sp>
        <p:nvSpPr>
          <p:cNvPr id="4" name="Text Placeholder 3">
            <a:extLst>
              <a:ext uri="{FF2B5EF4-FFF2-40B4-BE49-F238E27FC236}">
                <a16:creationId xmlns:a16="http://schemas.microsoft.com/office/drawing/2014/main" id="{CC83BD58-20B4-49A9-9792-A9B44EEF2C36}"/>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F4AD120C-F7FB-434D-8A01-05FE87767172}"/>
              </a:ext>
            </a:extLst>
          </p:cNvPr>
          <p:cNvSpPr>
            <a:spLocks noGrp="1"/>
          </p:cNvSpPr>
          <p:nvPr>
            <p:ph type="body" sz="quarter" idx="11"/>
          </p:nvPr>
        </p:nvSpPr>
        <p:spPr/>
        <p:txBody>
          <a:bodyPr/>
          <a:lstStyle/>
          <a:p>
            <a:pPr algn="r" rtl="0"/>
            <a:r>
              <a:rPr lang="zh-TW" b="0" i="0" u="none" baseline="0"/>
              <a:t>3-45</a:t>
            </a:r>
          </a:p>
        </p:txBody>
      </p:sp>
      <p:sp>
        <p:nvSpPr>
          <p:cNvPr id="6" name="Content Placeholder 5">
            <a:extLst>
              <a:ext uri="{FF2B5EF4-FFF2-40B4-BE49-F238E27FC236}">
                <a16:creationId xmlns:a16="http://schemas.microsoft.com/office/drawing/2014/main" id="{A4AF36EE-FF86-4EF6-B0EA-D55EA3EB85F9}"/>
              </a:ext>
            </a:extLst>
          </p:cNvPr>
          <p:cNvSpPr>
            <a:spLocks noGrp="1"/>
          </p:cNvSpPr>
          <p:nvPr>
            <p:ph sz="quarter" idx="12"/>
          </p:nvPr>
        </p:nvSpPr>
        <p:spPr/>
        <p:txBody>
          <a:bodyPr/>
          <a:lstStyle/>
          <a:p>
            <a:pPr rtl="0"/>
            <a:r>
              <a:rPr lang="zh-TW" b="0" i="0" u="none" baseline="0"/>
              <a:t>PM3-17</a:t>
            </a:r>
          </a:p>
        </p:txBody>
      </p:sp>
    </p:spTree>
    <p:extLst>
      <p:ext uri="{BB962C8B-B14F-4D97-AF65-F5344CB8AC3E}">
        <p14:creationId xmlns:p14="http://schemas.microsoft.com/office/powerpoint/2010/main" val="405591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EFB134-65FA-4E93-8C2A-20A0BE231AA1}"/>
              </a:ext>
            </a:extLst>
          </p:cNvPr>
          <p:cNvSpPr>
            <a:spLocks noGrp="1"/>
          </p:cNvSpPr>
          <p:nvPr>
            <p:ph idx="1"/>
          </p:nvPr>
        </p:nvSpPr>
        <p:spPr/>
        <p:txBody>
          <a:bodyPr/>
          <a:lstStyle/>
          <a:p>
            <a:pPr algn="l" rtl="0"/>
            <a:r>
              <a:rPr lang="zh-TW" b="0" i="0" u="none" baseline="0"/>
              <a:t>了解社區警報，警告和疏散路線 </a:t>
            </a:r>
          </a:p>
          <a:p>
            <a:pPr algn="l" rtl="0"/>
            <a:r>
              <a:rPr lang="zh-TW" b="0" i="0" u="none" baseline="0"/>
              <a:t>接受培訓 </a:t>
            </a:r>
          </a:p>
          <a:p>
            <a:pPr algn="l" rtl="0"/>
            <a:r>
              <a:rPr lang="zh-TW" b="0" i="0" u="none" baseline="0"/>
              <a:t>練習技巧和個人計劃 </a:t>
            </a:r>
          </a:p>
          <a:p>
            <a:pPr algn="l" rtl="0"/>
            <a:r>
              <a:rPr lang="zh-TW" b="0" i="0" u="none" baseline="0"/>
              <a:t>網絡和幫助他人 </a:t>
            </a:r>
          </a:p>
          <a:p>
            <a:pPr algn="l" rtl="0"/>
            <a:r>
              <a:rPr lang="zh-TW" b="0" i="0" u="none" baseline="0"/>
              <a:t>向社區提供反饋 </a:t>
            </a:r>
          </a:p>
          <a:p>
            <a:pPr algn="l" rtl="0"/>
            <a:r>
              <a:rPr lang="zh-TW" b="0" i="0" u="none" baseline="0"/>
              <a:t>舉報可疑活動 </a:t>
            </a:r>
          </a:p>
          <a:p>
            <a:pPr algn="l" rtl="0"/>
            <a:r>
              <a:rPr lang="zh-TW" b="0" i="0" u="none" baseline="0"/>
              <a:t>志願者 </a:t>
            </a:r>
          </a:p>
        </p:txBody>
      </p:sp>
      <p:sp>
        <p:nvSpPr>
          <p:cNvPr id="3" name="Title 2">
            <a:extLst>
              <a:ext uri="{FF2B5EF4-FFF2-40B4-BE49-F238E27FC236}">
                <a16:creationId xmlns:a16="http://schemas.microsoft.com/office/drawing/2014/main" id="{2629FE2C-78FB-4AAA-A3CB-D9542DB4FCE3}"/>
              </a:ext>
            </a:extLst>
          </p:cNvPr>
          <p:cNvSpPr>
            <a:spLocks noGrp="1"/>
          </p:cNvSpPr>
          <p:nvPr>
            <p:ph type="title"/>
          </p:nvPr>
        </p:nvSpPr>
        <p:spPr>
          <a:xfrm>
            <a:off x="315142" y="320678"/>
            <a:ext cx="5806851" cy="1017672"/>
          </a:xfrm>
        </p:spPr>
        <p:txBody>
          <a:bodyPr/>
          <a:lstStyle/>
          <a:p>
            <a:pPr algn="l" rtl="0"/>
            <a:r>
              <a:rPr lang="zh-TW" b="1" i="1" u="none" baseline="0"/>
              <a:t>公眾</a:t>
            </a:r>
          </a:p>
        </p:txBody>
      </p:sp>
      <p:sp>
        <p:nvSpPr>
          <p:cNvPr id="4" name="Text Placeholder 3">
            <a:extLst>
              <a:ext uri="{FF2B5EF4-FFF2-40B4-BE49-F238E27FC236}">
                <a16:creationId xmlns:a16="http://schemas.microsoft.com/office/drawing/2014/main" id="{DDB94E55-4F13-4EB7-A171-3E208E48C2ED}"/>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0A339BFD-8490-4229-901B-8174D8F1F15B}"/>
              </a:ext>
            </a:extLst>
          </p:cNvPr>
          <p:cNvSpPr>
            <a:spLocks noGrp="1"/>
          </p:cNvSpPr>
          <p:nvPr>
            <p:ph type="body" sz="quarter" idx="11"/>
          </p:nvPr>
        </p:nvSpPr>
        <p:spPr/>
        <p:txBody>
          <a:bodyPr/>
          <a:lstStyle/>
          <a:p>
            <a:pPr algn="r" rtl="0"/>
            <a:r>
              <a:rPr lang="zh-TW" b="0" i="0" u="none" baseline="0"/>
              <a:t>1-9</a:t>
            </a:r>
          </a:p>
        </p:txBody>
      </p:sp>
      <p:sp>
        <p:nvSpPr>
          <p:cNvPr id="6" name="Content Placeholder 5">
            <a:extLst>
              <a:ext uri="{FF2B5EF4-FFF2-40B4-BE49-F238E27FC236}">
                <a16:creationId xmlns:a16="http://schemas.microsoft.com/office/drawing/2014/main" id="{32E174E9-565D-4BC4-8330-8FED0AA13DC1}"/>
              </a:ext>
            </a:extLst>
          </p:cNvPr>
          <p:cNvSpPr>
            <a:spLocks noGrp="1"/>
          </p:cNvSpPr>
          <p:nvPr>
            <p:ph sz="quarter" idx="12"/>
          </p:nvPr>
        </p:nvSpPr>
        <p:spPr/>
        <p:txBody>
          <a:bodyPr/>
          <a:lstStyle/>
          <a:p>
            <a:pPr rtl="0"/>
            <a:r>
              <a:rPr lang="zh-TW" b="0" i="0" u="none" baseline="0"/>
              <a:t>PM1-4</a:t>
            </a:r>
          </a:p>
        </p:txBody>
      </p:sp>
    </p:spTree>
    <p:extLst>
      <p:ext uri="{BB962C8B-B14F-4D97-AF65-F5344CB8AC3E}">
        <p14:creationId xmlns:p14="http://schemas.microsoft.com/office/powerpoint/2010/main" val="27901907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E1757-9A03-4501-AA48-3D5C5F0E8584}"/>
              </a:ext>
            </a:extLst>
          </p:cNvPr>
          <p:cNvSpPr>
            <a:spLocks noGrp="1"/>
          </p:cNvSpPr>
          <p:nvPr>
            <p:ph idx="1"/>
          </p:nvPr>
        </p:nvSpPr>
        <p:spPr/>
        <p:txBody>
          <a:bodyPr/>
          <a:lstStyle/>
          <a:p>
            <a:pPr algn="l" rtl="0"/>
            <a:r>
              <a:rPr lang="zh-TW" b="0" i="0" u="none" baseline="0"/>
              <a:t>從過熱環境移到涼爽環境 </a:t>
            </a:r>
          </a:p>
          <a:p>
            <a:pPr algn="l" rtl="0"/>
            <a:r>
              <a:rPr lang="zh-TW" b="0" i="0" u="none" baseline="0"/>
              <a:t>慢慢的讓身體變涼 </a:t>
            </a:r>
          </a:p>
          <a:p>
            <a:pPr algn="l" rtl="0"/>
            <a:r>
              <a:rPr lang="zh-TW" b="0" i="0" u="none" baseline="0"/>
              <a:t>讓熱衰竭的傷患慢慢地喝水 </a:t>
            </a:r>
          </a:p>
          <a:p>
            <a:pPr algn="l" rtl="0"/>
            <a:r>
              <a:rPr lang="zh-TW" b="0" i="0" u="none" baseline="0"/>
              <a:t>如果傷患嘔吐，痙攣或意識喪失，請勿向傷患提供食物或飲料 </a:t>
            </a:r>
          </a:p>
        </p:txBody>
      </p:sp>
      <p:sp>
        <p:nvSpPr>
          <p:cNvPr id="3" name="Title 2">
            <a:extLst>
              <a:ext uri="{FF2B5EF4-FFF2-40B4-BE49-F238E27FC236}">
                <a16:creationId xmlns:a16="http://schemas.microsoft.com/office/drawing/2014/main" id="{886B8117-3510-4C7A-9CFB-A2B1DF9B9A7F}"/>
              </a:ext>
            </a:extLst>
          </p:cNvPr>
          <p:cNvSpPr>
            <a:spLocks noGrp="1"/>
          </p:cNvSpPr>
          <p:nvPr>
            <p:ph type="title"/>
          </p:nvPr>
        </p:nvSpPr>
        <p:spPr>
          <a:xfrm>
            <a:off x="315142" y="320678"/>
            <a:ext cx="5806851" cy="1017672"/>
          </a:xfrm>
        </p:spPr>
        <p:txBody>
          <a:bodyPr>
            <a:normAutofit/>
          </a:bodyPr>
          <a:lstStyle/>
          <a:p>
            <a:pPr algn="l" rtl="0"/>
            <a:r>
              <a:rPr lang="zh-TW" b="1" i="1" u="none" baseline="0"/>
              <a:t>治療熱相關的損傷 </a:t>
            </a:r>
          </a:p>
        </p:txBody>
      </p:sp>
      <p:sp>
        <p:nvSpPr>
          <p:cNvPr id="4" name="Text Placeholder 3">
            <a:extLst>
              <a:ext uri="{FF2B5EF4-FFF2-40B4-BE49-F238E27FC236}">
                <a16:creationId xmlns:a16="http://schemas.microsoft.com/office/drawing/2014/main" id="{CA424157-4294-4585-A515-36D0AE447944}"/>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7382EC2A-222D-4A64-8DB2-B3E7E28A38DB}"/>
              </a:ext>
            </a:extLst>
          </p:cNvPr>
          <p:cNvSpPr>
            <a:spLocks noGrp="1"/>
          </p:cNvSpPr>
          <p:nvPr>
            <p:ph type="body" sz="quarter" idx="11"/>
          </p:nvPr>
        </p:nvSpPr>
        <p:spPr/>
        <p:txBody>
          <a:bodyPr/>
          <a:lstStyle/>
          <a:p>
            <a:pPr algn="r" rtl="0"/>
            <a:r>
              <a:rPr lang="zh-TW" b="0" i="0" u="none" baseline="0"/>
              <a:t>3-46</a:t>
            </a:r>
          </a:p>
        </p:txBody>
      </p:sp>
      <p:sp>
        <p:nvSpPr>
          <p:cNvPr id="6" name="Content Placeholder 5">
            <a:extLst>
              <a:ext uri="{FF2B5EF4-FFF2-40B4-BE49-F238E27FC236}">
                <a16:creationId xmlns:a16="http://schemas.microsoft.com/office/drawing/2014/main" id="{90D29357-E9C3-4182-93DC-40762DBF803C}"/>
              </a:ext>
            </a:extLst>
          </p:cNvPr>
          <p:cNvSpPr>
            <a:spLocks noGrp="1"/>
          </p:cNvSpPr>
          <p:nvPr>
            <p:ph sz="quarter" idx="12"/>
          </p:nvPr>
        </p:nvSpPr>
        <p:spPr/>
        <p:txBody>
          <a:bodyPr/>
          <a:lstStyle/>
          <a:p>
            <a:pPr rtl="0"/>
            <a:r>
              <a:rPr lang="zh-TW" b="0" i="0" u="none" baseline="0"/>
              <a:t>PM3-18</a:t>
            </a:r>
          </a:p>
        </p:txBody>
      </p:sp>
    </p:spTree>
    <p:extLst>
      <p:ext uri="{BB962C8B-B14F-4D97-AF65-F5344CB8AC3E}">
        <p14:creationId xmlns:p14="http://schemas.microsoft.com/office/powerpoint/2010/main" val="347235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755EB-AE0E-4072-A9B2-08E9A5C4B963}"/>
              </a:ext>
            </a:extLst>
          </p:cNvPr>
          <p:cNvSpPr>
            <a:spLocks noGrp="1"/>
          </p:cNvSpPr>
          <p:nvPr>
            <p:ph idx="1"/>
          </p:nvPr>
        </p:nvSpPr>
        <p:spPr/>
        <p:txBody>
          <a:bodyPr/>
          <a:lstStyle/>
          <a:p>
            <a:pPr algn="l" rtl="0"/>
            <a:r>
              <a:rPr lang="zh-TW" b="0" i="0" u="none" baseline="0"/>
              <a:t>如果懷疑是被咬或被刺，而情況並非緊急情況的話：</a:t>
            </a:r>
          </a:p>
          <a:p>
            <a:pPr lvl="1" algn="l" rtl="0"/>
            <a:r>
              <a:rPr lang="zh-TW" b="0" i="0" u="none" baseline="0"/>
              <a:t>如果針刺仍然存在，則通過信用卡邊緣或其他僵硬的直邊物體刮擦移除毒刺</a:t>
            </a:r>
          </a:p>
          <a:p>
            <a:pPr lvl="1" algn="l" rtl="0"/>
            <a:r>
              <a:rPr lang="zh-TW" b="0" i="0" u="none" baseline="0"/>
              <a:t>用肥皂和水徹底清洗部位 </a:t>
            </a:r>
          </a:p>
          <a:p>
            <a:pPr lvl="1" algn="l" rtl="0"/>
            <a:r>
              <a:rPr lang="zh-TW" b="0" i="0" u="none" baseline="0"/>
              <a:t>將冰塊放在被叮咬部位10分鐘，然後拿掉10分鐘 </a:t>
            </a:r>
          </a:p>
          <a:p>
            <a:endParaRPr lang="zh-TW" dirty="0"/>
          </a:p>
        </p:txBody>
      </p:sp>
      <p:sp>
        <p:nvSpPr>
          <p:cNvPr id="3" name="Title 2">
            <a:extLst>
              <a:ext uri="{FF2B5EF4-FFF2-40B4-BE49-F238E27FC236}">
                <a16:creationId xmlns:a16="http://schemas.microsoft.com/office/drawing/2014/main" id="{9646379F-BD3C-484F-9365-BBC317D357F1}"/>
              </a:ext>
            </a:extLst>
          </p:cNvPr>
          <p:cNvSpPr>
            <a:spLocks noGrp="1"/>
          </p:cNvSpPr>
          <p:nvPr>
            <p:ph type="title"/>
          </p:nvPr>
        </p:nvSpPr>
        <p:spPr>
          <a:xfrm>
            <a:off x="315142" y="320678"/>
            <a:ext cx="5806851" cy="1017672"/>
          </a:xfrm>
        </p:spPr>
        <p:txBody>
          <a:bodyPr>
            <a:normAutofit/>
          </a:bodyPr>
          <a:lstStyle/>
          <a:p>
            <a:pPr algn="l" rtl="0"/>
            <a:r>
              <a:rPr lang="zh-TW" b="1" i="1" u="none" baseline="0"/>
              <a:t>治療咬傷/叮咬</a:t>
            </a:r>
          </a:p>
        </p:txBody>
      </p:sp>
      <p:sp>
        <p:nvSpPr>
          <p:cNvPr id="4" name="Text Placeholder 3">
            <a:extLst>
              <a:ext uri="{FF2B5EF4-FFF2-40B4-BE49-F238E27FC236}">
                <a16:creationId xmlns:a16="http://schemas.microsoft.com/office/drawing/2014/main" id="{90A00207-C6AB-4C35-844A-05C000800958}"/>
              </a:ext>
            </a:extLst>
          </p:cNvPr>
          <p:cNvSpPr>
            <a:spLocks noGrp="1"/>
          </p:cNvSpPr>
          <p:nvPr>
            <p:ph type="body" sz="quarter" idx="10"/>
          </p:nvPr>
        </p:nvSpPr>
        <p:spPr>
          <a:xfrm>
            <a:off x="1429787" y="6385716"/>
            <a:ext cx="4619321"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ECB99587-C3C9-4A9A-A849-801B2531689D}"/>
              </a:ext>
            </a:extLst>
          </p:cNvPr>
          <p:cNvSpPr>
            <a:spLocks noGrp="1"/>
          </p:cNvSpPr>
          <p:nvPr>
            <p:ph type="body" sz="quarter" idx="11"/>
          </p:nvPr>
        </p:nvSpPr>
        <p:spPr/>
        <p:txBody>
          <a:bodyPr/>
          <a:lstStyle/>
          <a:p>
            <a:pPr algn="r" rtl="0"/>
            <a:r>
              <a:rPr lang="zh-TW" b="0" i="0" u="none" baseline="0"/>
              <a:t>3-47</a:t>
            </a:r>
          </a:p>
        </p:txBody>
      </p:sp>
      <p:sp>
        <p:nvSpPr>
          <p:cNvPr id="6" name="Content Placeholder 5">
            <a:extLst>
              <a:ext uri="{FF2B5EF4-FFF2-40B4-BE49-F238E27FC236}">
                <a16:creationId xmlns:a16="http://schemas.microsoft.com/office/drawing/2014/main" id="{BF0B8827-26C2-49B9-A7AE-2DA4AAF70FF0}"/>
              </a:ext>
            </a:extLst>
          </p:cNvPr>
          <p:cNvSpPr>
            <a:spLocks noGrp="1"/>
          </p:cNvSpPr>
          <p:nvPr>
            <p:ph sz="quarter" idx="12"/>
          </p:nvPr>
        </p:nvSpPr>
        <p:spPr/>
        <p:txBody>
          <a:bodyPr/>
          <a:lstStyle/>
          <a:p>
            <a:pPr rtl="0"/>
            <a:r>
              <a:rPr lang="zh-TW" b="0" i="0" u="none" baseline="0"/>
              <a:t>PM3-18</a:t>
            </a:r>
          </a:p>
        </p:txBody>
      </p:sp>
    </p:spTree>
    <p:extLst>
      <p:ext uri="{BB962C8B-B14F-4D97-AF65-F5344CB8AC3E}">
        <p14:creationId xmlns:p14="http://schemas.microsoft.com/office/powerpoint/2010/main" val="38037579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7043DDB-194E-4995-832D-C106ED34E37F}"/>
              </a:ext>
            </a:extLst>
          </p:cNvPr>
          <p:cNvSpPr>
            <a:spLocks noGrp="1"/>
          </p:cNvSpPr>
          <p:nvPr>
            <p:ph idx="1"/>
          </p:nvPr>
        </p:nvSpPr>
        <p:spPr>
          <a:xfrm>
            <a:off x="315142" y="1521229"/>
            <a:ext cx="6065888" cy="4781145"/>
          </a:xfrm>
        </p:spPr>
        <p:txBody>
          <a:bodyPr/>
          <a:lstStyle/>
          <a:p>
            <a:pPr algn="l" rtl="0"/>
            <a:r>
              <a:rPr lang="zh-TW" b="0" i="0" u="none" baseline="0"/>
              <a:t>讓傷患冷靜下來 </a:t>
            </a:r>
          </a:p>
          <a:p>
            <a:pPr algn="l" rtl="0"/>
            <a:r>
              <a:rPr lang="zh-TW" b="0" i="0" u="none" baseline="0"/>
              <a:t>如果可能，尋找並協助傷患打腎上腺素注射器</a:t>
            </a:r>
          </a:p>
          <a:p>
            <a:pPr lvl="1" algn="l" rtl="0"/>
            <a:r>
              <a:rPr lang="zh-TW" b="0" i="0" u="none" baseline="0"/>
              <a:t>許多有嚴重過敏的人會隨身攜帶一個 </a:t>
            </a:r>
          </a:p>
          <a:p>
            <a:pPr algn="l" rtl="0"/>
            <a:r>
              <a:rPr lang="zh-TW" b="0" i="0" u="none" baseline="0"/>
              <a:t>除了施打腎上腺素注射器之外，不要打別的藥物</a:t>
            </a:r>
          </a:p>
          <a:p>
            <a:pPr lvl="1" algn="l" rtl="0"/>
            <a:r>
              <a:rPr lang="zh-TW" b="0" i="0" u="none" baseline="0"/>
              <a:t>包括止痛藥，過敏藥等。</a:t>
            </a:r>
          </a:p>
        </p:txBody>
      </p:sp>
      <p:sp>
        <p:nvSpPr>
          <p:cNvPr id="3" name="Title 2">
            <a:extLst>
              <a:ext uri="{FF2B5EF4-FFF2-40B4-BE49-F238E27FC236}">
                <a16:creationId xmlns:a16="http://schemas.microsoft.com/office/drawing/2014/main" id="{4B94B89E-D7A7-4050-B199-EC8FC292FE4B}"/>
              </a:ext>
            </a:extLst>
          </p:cNvPr>
          <p:cNvSpPr>
            <a:spLocks noGrp="1"/>
          </p:cNvSpPr>
          <p:nvPr>
            <p:ph type="title"/>
          </p:nvPr>
        </p:nvSpPr>
        <p:spPr>
          <a:xfrm>
            <a:off x="315142" y="320678"/>
            <a:ext cx="5806851" cy="1017672"/>
          </a:xfrm>
        </p:spPr>
        <p:txBody>
          <a:bodyPr/>
          <a:lstStyle/>
          <a:p>
            <a:pPr algn="l" rtl="0"/>
            <a:r>
              <a:rPr lang="zh-TW" b="1" i="1" u="none" baseline="0"/>
              <a:t>過敏性休克反應</a:t>
            </a:r>
          </a:p>
        </p:txBody>
      </p:sp>
      <p:sp>
        <p:nvSpPr>
          <p:cNvPr id="7" name="Text Placeholder 6">
            <a:extLst>
              <a:ext uri="{FF2B5EF4-FFF2-40B4-BE49-F238E27FC236}">
                <a16:creationId xmlns:a16="http://schemas.microsoft.com/office/drawing/2014/main" id="{44C908CD-F62F-4DA8-A4FE-0811BEFB814F}"/>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8" name="Text Placeholder 7">
            <a:extLst>
              <a:ext uri="{FF2B5EF4-FFF2-40B4-BE49-F238E27FC236}">
                <a16:creationId xmlns:a16="http://schemas.microsoft.com/office/drawing/2014/main" id="{14FF7A0D-DC2B-4FA8-B045-8863128681E3}"/>
              </a:ext>
            </a:extLst>
          </p:cNvPr>
          <p:cNvSpPr>
            <a:spLocks noGrp="1"/>
          </p:cNvSpPr>
          <p:nvPr>
            <p:ph type="body" sz="quarter" idx="11"/>
          </p:nvPr>
        </p:nvSpPr>
        <p:spPr/>
        <p:txBody>
          <a:bodyPr/>
          <a:lstStyle/>
          <a:p>
            <a:pPr algn="r" rtl="0"/>
            <a:r>
              <a:rPr lang="zh-TW" b="0" i="0" u="none" baseline="0"/>
              <a:t>3-48</a:t>
            </a:r>
          </a:p>
        </p:txBody>
      </p:sp>
      <p:sp>
        <p:nvSpPr>
          <p:cNvPr id="2" name="Content Placeholder 1">
            <a:extLst>
              <a:ext uri="{FF2B5EF4-FFF2-40B4-BE49-F238E27FC236}">
                <a16:creationId xmlns:a16="http://schemas.microsoft.com/office/drawing/2014/main" id="{F58C4730-9C39-4C9A-AC0A-6FE86E197A79}"/>
              </a:ext>
            </a:extLst>
          </p:cNvPr>
          <p:cNvSpPr>
            <a:spLocks noGrp="1"/>
          </p:cNvSpPr>
          <p:nvPr>
            <p:ph sz="quarter" idx="12"/>
          </p:nvPr>
        </p:nvSpPr>
        <p:spPr/>
        <p:txBody>
          <a:bodyPr/>
          <a:lstStyle/>
          <a:p>
            <a:pPr rtl="0"/>
            <a:r>
              <a:rPr lang="zh-TW" b="0" i="0" u="none" baseline="0"/>
              <a:t>PM3-18</a:t>
            </a:r>
          </a:p>
        </p:txBody>
      </p:sp>
      <p:pic>
        <p:nvPicPr>
          <p:cNvPr id="9" name="Picture 8" descr="過敏性反應。圖像顯示了推薦用於過敏反應的產品 EpiPen 0.3mg  ">
            <a:extLst>
              <a:ext uri="{FF2B5EF4-FFF2-40B4-BE49-F238E27FC236}">
                <a16:creationId xmlns:a16="http://schemas.microsoft.com/office/drawing/2014/main" id="{A5B13676-6450-489F-B767-C89614E0699C}"/>
              </a:ext>
            </a:extLst>
          </p:cNvPr>
          <p:cNvPicPr>
            <a:picLocks noChangeAspect="1"/>
          </p:cNvPicPr>
          <p:nvPr/>
        </p:nvPicPr>
        <p:blipFill>
          <a:blip r:embed="rId2"/>
          <a:stretch>
            <a:fillRect/>
          </a:stretch>
        </p:blipFill>
        <p:spPr>
          <a:xfrm>
            <a:off x="6381030" y="2602524"/>
            <a:ext cx="2455399" cy="2064638"/>
          </a:xfrm>
          <a:prstGeom prst="rect">
            <a:avLst/>
          </a:prstGeom>
        </p:spPr>
      </p:pic>
    </p:spTree>
    <p:extLst>
      <p:ext uri="{BB962C8B-B14F-4D97-AF65-F5344CB8AC3E}">
        <p14:creationId xmlns:p14="http://schemas.microsoft.com/office/powerpoint/2010/main" val="42134273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DADC4E-D87F-43E6-B940-7C27432341A7}"/>
              </a:ext>
            </a:extLst>
          </p:cNvPr>
          <p:cNvSpPr>
            <a:spLocks noGrp="1"/>
          </p:cNvSpPr>
          <p:nvPr>
            <p:ph idx="1"/>
          </p:nvPr>
        </p:nvSpPr>
        <p:spPr>
          <a:xfrm>
            <a:off x="315142" y="1521229"/>
            <a:ext cx="8512974" cy="4510294"/>
          </a:xfrm>
        </p:spPr>
        <p:txBody>
          <a:bodyPr>
            <a:normAutofit fontScale="92500" lnSpcReduction="20000"/>
          </a:bodyPr>
          <a:lstStyle/>
          <a:p>
            <a:pPr algn="l" rtl="0"/>
            <a:r>
              <a:rPr lang="zh-TW" sz="3000" b="0" i="0" u="none" baseline="0"/>
              <a:t>社區緊急回應小組志願者可以採取的救生措施：</a:t>
            </a:r>
          </a:p>
          <a:p>
            <a:pPr lvl="1" algn="l" rtl="0"/>
            <a:r>
              <a:rPr lang="zh-TW" b="0" i="0" u="none" baseline="0"/>
              <a:t>使用直接施壓和/或止血帶控制出血 </a:t>
            </a:r>
          </a:p>
          <a:p>
            <a:pPr lvl="1" algn="l" rtl="0"/>
            <a:r>
              <a:rPr lang="zh-TW" b="0" i="0" u="none" baseline="0"/>
              <a:t>保持正常的體溫 </a:t>
            </a:r>
          </a:p>
          <a:p>
            <a:pPr lvl="1" algn="l" rtl="0"/>
            <a:r>
              <a:rPr lang="zh-TW" b="0" i="0" u="none" baseline="0"/>
              <a:t>打開氣道並正確定位傷患 </a:t>
            </a:r>
          </a:p>
          <a:p>
            <a:pPr algn="l" rtl="0"/>
            <a:r>
              <a:rPr lang="zh-TW" sz="3000" b="0" i="0" u="none" baseline="0"/>
              <a:t>災後常見的其他傷害：</a:t>
            </a:r>
            <a:endParaRPr lang="zh-TW" dirty="0"/>
          </a:p>
          <a:p>
            <a:pPr lvl="1" algn="l" rtl="0"/>
            <a:r>
              <a:rPr lang="zh-TW" b="0" i="0" u="none" baseline="0"/>
              <a:t>燒傷</a:t>
            </a:r>
          </a:p>
          <a:p>
            <a:pPr lvl="1" algn="l" rtl="0"/>
            <a:r>
              <a:rPr lang="zh-TW" b="0" i="0" u="none" baseline="0"/>
              <a:t>傷口</a:t>
            </a:r>
          </a:p>
          <a:p>
            <a:pPr lvl="1" algn="l" rtl="0"/>
            <a:r>
              <a:rPr lang="zh-TW" b="0" i="0" u="none" baseline="0"/>
              <a:t>截肢和刺穿的物體</a:t>
            </a:r>
          </a:p>
          <a:p>
            <a:pPr lvl="1" algn="l" rtl="0"/>
            <a:r>
              <a:rPr lang="zh-TW" b="0" i="0" u="none" baseline="0"/>
              <a:t>骨折，脫臼，扭傷和拉傷</a:t>
            </a:r>
          </a:p>
          <a:p>
            <a:pPr lvl="1" algn="l" rtl="0"/>
            <a:r>
              <a:rPr lang="zh-TW" b="0" i="0" u="none" baseline="0"/>
              <a:t>與感冒有關的傷害</a:t>
            </a:r>
          </a:p>
          <a:p>
            <a:pPr lvl="1" algn="l" rtl="0"/>
            <a:r>
              <a:rPr lang="zh-TW" b="0" i="0" u="none" baseline="0"/>
              <a:t>與熱有關的傷害</a:t>
            </a:r>
          </a:p>
          <a:p>
            <a:pPr lvl="1" algn="l" rtl="0"/>
            <a:r>
              <a:rPr lang="zh-TW" b="0" i="0" u="none" baseline="0"/>
              <a:t>昆蟲咬/叮 </a:t>
            </a:r>
          </a:p>
          <a:p>
            <a:endParaRPr lang="zh-TW" dirty="0"/>
          </a:p>
          <a:p>
            <a:pPr lvl="1" algn="l" rtl="0"/>
            <a:endParaRPr lang="zh-TW" dirty="0"/>
          </a:p>
          <a:p>
            <a:endParaRPr lang="zh-TW" dirty="0"/>
          </a:p>
        </p:txBody>
      </p:sp>
      <p:sp>
        <p:nvSpPr>
          <p:cNvPr id="3" name="Title 2">
            <a:extLst>
              <a:ext uri="{FF2B5EF4-FFF2-40B4-BE49-F238E27FC236}">
                <a16:creationId xmlns:a16="http://schemas.microsoft.com/office/drawing/2014/main" id="{251FDA6E-9400-4AD3-956F-AC282DD92E05}"/>
              </a:ext>
            </a:extLst>
          </p:cNvPr>
          <p:cNvSpPr>
            <a:spLocks noGrp="1"/>
          </p:cNvSpPr>
          <p:nvPr>
            <p:ph type="title"/>
          </p:nvPr>
        </p:nvSpPr>
        <p:spPr>
          <a:xfrm>
            <a:off x="315142" y="320678"/>
            <a:ext cx="5806851" cy="1017672"/>
          </a:xfrm>
        </p:spPr>
        <p:txBody>
          <a:bodyPr/>
          <a:lstStyle/>
          <a:p>
            <a:pPr algn="l" rtl="0"/>
            <a:r>
              <a:rPr lang="zh-TW" b="1" i="1" u="none" baseline="0"/>
              <a:t>單位摘要</a:t>
            </a:r>
          </a:p>
        </p:txBody>
      </p:sp>
      <p:sp>
        <p:nvSpPr>
          <p:cNvPr id="4" name="Text Placeholder 3">
            <a:extLst>
              <a:ext uri="{FF2B5EF4-FFF2-40B4-BE49-F238E27FC236}">
                <a16:creationId xmlns:a16="http://schemas.microsoft.com/office/drawing/2014/main" id="{370E15FE-37DC-4B4F-9BFF-80D99F7779A0}"/>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BEEB9C62-4DC3-4C4D-9F77-733097775497}"/>
              </a:ext>
            </a:extLst>
          </p:cNvPr>
          <p:cNvSpPr>
            <a:spLocks noGrp="1"/>
          </p:cNvSpPr>
          <p:nvPr>
            <p:ph type="body" sz="quarter" idx="11"/>
          </p:nvPr>
        </p:nvSpPr>
        <p:spPr/>
        <p:txBody>
          <a:bodyPr/>
          <a:lstStyle/>
          <a:p>
            <a:pPr algn="r" rtl="0"/>
            <a:r>
              <a:rPr lang="zh-TW" b="0" i="0" u="none" baseline="0"/>
              <a:t>3-49</a:t>
            </a:r>
          </a:p>
        </p:txBody>
      </p:sp>
      <p:sp>
        <p:nvSpPr>
          <p:cNvPr id="6" name="Content Placeholder 5">
            <a:extLst>
              <a:ext uri="{FF2B5EF4-FFF2-40B4-BE49-F238E27FC236}">
                <a16:creationId xmlns:a16="http://schemas.microsoft.com/office/drawing/2014/main" id="{1FA39508-2266-4B52-A3C2-EF6D1B25964B}"/>
              </a:ext>
            </a:extLst>
          </p:cNvPr>
          <p:cNvSpPr>
            <a:spLocks noGrp="1"/>
          </p:cNvSpPr>
          <p:nvPr>
            <p:ph sz="quarter" idx="12"/>
          </p:nvPr>
        </p:nvSpPr>
        <p:spPr/>
        <p:txBody>
          <a:bodyPr/>
          <a:lstStyle/>
          <a:p>
            <a:pPr rtl="0"/>
            <a:r>
              <a:rPr lang="zh-TW" b="0" i="0" u="none" baseline="0"/>
              <a:t>PM3-19</a:t>
            </a:r>
          </a:p>
        </p:txBody>
      </p:sp>
    </p:spTree>
    <p:extLst>
      <p:ext uri="{BB962C8B-B14F-4D97-AF65-F5344CB8AC3E}">
        <p14:creationId xmlns:p14="http://schemas.microsoft.com/office/powerpoint/2010/main" val="865052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2E1EC7-C5FE-4603-8B69-DC07824A962B}"/>
              </a:ext>
            </a:extLst>
          </p:cNvPr>
          <p:cNvSpPr>
            <a:spLocks noGrp="1"/>
          </p:cNvSpPr>
          <p:nvPr>
            <p:ph idx="1"/>
          </p:nvPr>
        </p:nvSpPr>
        <p:spPr/>
        <p:txBody>
          <a:bodyPr/>
          <a:lstStyle/>
          <a:p>
            <a:pPr algn="l" rtl="0"/>
            <a:r>
              <a:rPr lang="zh-TW" b="0" i="0" u="none" baseline="0"/>
              <a:t>讀取單元將在下段訓練中介紹 </a:t>
            </a:r>
          </a:p>
          <a:p>
            <a:pPr algn="l" rtl="0"/>
            <a:r>
              <a:rPr lang="zh-TW" b="0" i="0" u="none" baseline="0"/>
              <a:t>穿合適的衣服進行下段訓練 </a:t>
            </a:r>
          </a:p>
        </p:txBody>
      </p:sp>
      <p:sp>
        <p:nvSpPr>
          <p:cNvPr id="3" name="Title 2">
            <a:extLst>
              <a:ext uri="{FF2B5EF4-FFF2-40B4-BE49-F238E27FC236}">
                <a16:creationId xmlns:a16="http://schemas.microsoft.com/office/drawing/2014/main" id="{CB56F512-F37D-4ACF-9F54-8C7C86B54C8C}"/>
              </a:ext>
            </a:extLst>
          </p:cNvPr>
          <p:cNvSpPr>
            <a:spLocks noGrp="1"/>
          </p:cNvSpPr>
          <p:nvPr>
            <p:ph type="title"/>
          </p:nvPr>
        </p:nvSpPr>
        <p:spPr>
          <a:xfrm>
            <a:off x="315142" y="320678"/>
            <a:ext cx="5806851" cy="1017672"/>
          </a:xfrm>
        </p:spPr>
        <p:txBody>
          <a:bodyPr>
            <a:normAutofit/>
          </a:bodyPr>
          <a:lstStyle/>
          <a:p>
            <a:pPr algn="l" rtl="0"/>
            <a:r>
              <a:rPr lang="zh-TW" b="1" i="1" u="none" baseline="0"/>
              <a:t>家庭作業</a:t>
            </a:r>
          </a:p>
        </p:txBody>
      </p:sp>
      <p:sp>
        <p:nvSpPr>
          <p:cNvPr id="4" name="Text Placeholder 3">
            <a:extLst>
              <a:ext uri="{FF2B5EF4-FFF2-40B4-BE49-F238E27FC236}">
                <a16:creationId xmlns:a16="http://schemas.microsoft.com/office/drawing/2014/main" id="{AA110785-5475-44DF-B519-959C56A40D6E}"/>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0DE88D2A-DE91-4581-9B68-F671CD93CC26}"/>
              </a:ext>
            </a:extLst>
          </p:cNvPr>
          <p:cNvSpPr>
            <a:spLocks noGrp="1"/>
          </p:cNvSpPr>
          <p:nvPr>
            <p:ph type="body" sz="quarter" idx="11"/>
          </p:nvPr>
        </p:nvSpPr>
        <p:spPr/>
        <p:txBody>
          <a:bodyPr/>
          <a:lstStyle/>
          <a:p>
            <a:pPr algn="r" rtl="0"/>
            <a:r>
              <a:rPr lang="zh-TW" b="0" i="0" u="none" baseline="0"/>
              <a:t>3-50</a:t>
            </a:r>
          </a:p>
        </p:txBody>
      </p:sp>
      <p:sp>
        <p:nvSpPr>
          <p:cNvPr id="6" name="Content Placeholder 5">
            <a:extLst>
              <a:ext uri="{FF2B5EF4-FFF2-40B4-BE49-F238E27FC236}">
                <a16:creationId xmlns:a16="http://schemas.microsoft.com/office/drawing/2014/main" id="{B0466CCD-DE4D-4E6F-BDA7-890BEB3B5874}"/>
              </a:ext>
            </a:extLst>
          </p:cNvPr>
          <p:cNvSpPr>
            <a:spLocks noGrp="1"/>
          </p:cNvSpPr>
          <p:nvPr>
            <p:ph sz="quarter" idx="12"/>
          </p:nvPr>
        </p:nvSpPr>
        <p:spPr/>
        <p:txBody>
          <a:bodyPr/>
          <a:lstStyle/>
          <a:p>
            <a:pPr rtl="0"/>
            <a:r>
              <a:rPr lang="zh-TW" b="0" i="0" u="none" baseline="0"/>
              <a:t>PM3-19</a:t>
            </a:r>
          </a:p>
        </p:txBody>
      </p:sp>
    </p:spTree>
    <p:extLst>
      <p:ext uri="{BB962C8B-B14F-4D97-AF65-F5344CB8AC3E}">
        <p14:creationId xmlns:p14="http://schemas.microsoft.com/office/powerpoint/2010/main" val="709781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4D9578-2E8F-4937-A07B-57EFFD2707E4}"/>
              </a:ext>
            </a:extLst>
          </p:cNvPr>
          <p:cNvSpPr>
            <a:spLocks noGrp="1"/>
          </p:cNvSpPr>
          <p:nvPr>
            <p:ph type="body" sz="quarter" idx="11"/>
          </p:nvPr>
        </p:nvSpPr>
        <p:spPr>
          <a:xfrm>
            <a:off x="0" y="2240508"/>
            <a:ext cx="9144000" cy="725488"/>
          </a:xfrm>
        </p:spPr>
        <p:txBody>
          <a:bodyPr>
            <a:normAutofit/>
          </a:bodyPr>
          <a:lstStyle/>
          <a:p>
            <a:pPr rtl="0"/>
            <a:r>
              <a:rPr lang="zh-TW" sz="2800" b="1" i="0" u="none" baseline="0" dirty="0">
                <a:solidFill>
                  <a:schemeClr val="bg2">
                    <a:lumMod val="25000"/>
                  </a:schemeClr>
                </a:solidFill>
              </a:rPr>
              <a:t>第4單元：災害醫療行動 - 第2部分</a:t>
            </a:r>
          </a:p>
        </p:txBody>
      </p:sp>
      <p:sp>
        <p:nvSpPr>
          <p:cNvPr id="5" name="Title 4"/>
          <p:cNvSpPr>
            <a:spLocks noGrp="1"/>
          </p:cNvSpPr>
          <p:nvPr>
            <p:ph type="ctrTitle"/>
          </p:nvPr>
        </p:nvSpPr>
        <p:spPr>
          <a:xfrm>
            <a:off x="0" y="1343368"/>
            <a:ext cx="9144000" cy="897140"/>
          </a:xfrm>
        </p:spPr>
        <p:txBody>
          <a:bodyPr>
            <a:normAutofit/>
          </a:bodyPr>
          <a:lstStyle/>
          <a:p>
            <a:pPr rtl="0" eaLnBrk="1" latinLnBrk="0" hangingPunct="1"/>
            <a:r>
              <a:rPr lang="zh-TW" b="1" i="0" kern="1200" baseline="0" dirty="0">
                <a:solidFill>
                  <a:srgbClr val="FFFFFF"/>
                </a:solidFill>
                <a:effectLst/>
                <a:latin typeface="PMingLiU" panose="02020500000000000000"/>
                <a:ea typeface="PMingLiU" panose="02020500000000000000"/>
                <a:cs typeface="PMingLiU" panose="02020500000000000000"/>
              </a:rPr>
              <a:t>社區緊急回應小組基礎培訓</a:t>
            </a:r>
            <a:endParaRPr lang="en-US" dirty="0"/>
          </a:p>
        </p:txBody>
      </p:sp>
    </p:spTree>
    <p:extLst>
      <p:ext uri="{BB962C8B-B14F-4D97-AF65-F5344CB8AC3E}">
        <p14:creationId xmlns:p14="http://schemas.microsoft.com/office/powerpoint/2010/main" val="7521598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B5FE78-1113-43B3-A699-6AF06F2B646B}"/>
              </a:ext>
            </a:extLst>
          </p:cNvPr>
          <p:cNvSpPr>
            <a:spLocks noGrp="1"/>
          </p:cNvSpPr>
          <p:nvPr>
            <p:ph idx="1"/>
          </p:nvPr>
        </p:nvSpPr>
        <p:spPr/>
        <p:txBody>
          <a:bodyPr/>
          <a:lstStyle/>
          <a:p>
            <a:pPr algn="l" rtl="0"/>
            <a:r>
              <a:rPr lang="zh-TW" b="0" i="0" u="none" baseline="0"/>
              <a:t>危及生命的情況：</a:t>
            </a:r>
          </a:p>
          <a:p>
            <a:pPr lvl="1" algn="l" rtl="0"/>
            <a:r>
              <a:rPr lang="zh-TW" b="0" i="0" u="none" baseline="0"/>
              <a:t>嚴重出血</a:t>
            </a:r>
          </a:p>
          <a:p>
            <a:pPr lvl="1" algn="l" rtl="0"/>
            <a:r>
              <a:rPr lang="zh-TW" b="0" i="0" u="none" baseline="0"/>
              <a:t>低體溫</a:t>
            </a:r>
          </a:p>
          <a:p>
            <a:pPr lvl="1" algn="l" rtl="0"/>
            <a:r>
              <a:rPr lang="zh-TW" b="0" i="0" u="none" baseline="0"/>
              <a:t>氣道阻塞  </a:t>
            </a:r>
          </a:p>
        </p:txBody>
      </p:sp>
      <p:sp>
        <p:nvSpPr>
          <p:cNvPr id="3" name="Title 2">
            <a:extLst>
              <a:ext uri="{FF2B5EF4-FFF2-40B4-BE49-F238E27FC236}">
                <a16:creationId xmlns:a16="http://schemas.microsoft.com/office/drawing/2014/main" id="{3D68CC9B-C0B6-483B-9BA1-98DEA677D080}"/>
              </a:ext>
            </a:extLst>
          </p:cNvPr>
          <p:cNvSpPr>
            <a:spLocks noGrp="1"/>
          </p:cNvSpPr>
          <p:nvPr>
            <p:ph type="title"/>
          </p:nvPr>
        </p:nvSpPr>
        <p:spPr>
          <a:xfrm>
            <a:off x="315142" y="320678"/>
            <a:ext cx="5806851" cy="1017672"/>
          </a:xfrm>
        </p:spPr>
        <p:txBody>
          <a:bodyPr/>
          <a:lstStyle/>
          <a:p>
            <a:pPr algn="l" rtl="0"/>
            <a:r>
              <a:rPr lang="zh-TW" b="1" i="1" u="none" baseline="0" dirty="0"/>
              <a:t>第3單元回顧</a:t>
            </a:r>
          </a:p>
        </p:txBody>
      </p:sp>
      <p:sp>
        <p:nvSpPr>
          <p:cNvPr id="4" name="Text Placeholder 3">
            <a:extLst>
              <a:ext uri="{FF2B5EF4-FFF2-40B4-BE49-F238E27FC236}">
                <a16:creationId xmlns:a16="http://schemas.microsoft.com/office/drawing/2014/main" id="{1C6522FF-43BF-42DF-B0B3-7FDB6F9EA45C}"/>
              </a:ext>
            </a:extLst>
          </p:cNvPr>
          <p:cNvSpPr>
            <a:spLocks noGrp="1"/>
          </p:cNvSpPr>
          <p:nvPr>
            <p:ph type="body" sz="quarter" idx="10"/>
          </p:nvPr>
        </p:nvSpPr>
        <p:spPr>
          <a:xfrm>
            <a:off x="1426464" y="6385716"/>
            <a:ext cx="4617720"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7D57ABC3-5146-4DC7-A164-E733975C89C2}"/>
              </a:ext>
            </a:extLst>
          </p:cNvPr>
          <p:cNvSpPr>
            <a:spLocks noGrp="1"/>
          </p:cNvSpPr>
          <p:nvPr>
            <p:ph type="body" sz="quarter" idx="11"/>
          </p:nvPr>
        </p:nvSpPr>
        <p:spPr/>
        <p:txBody>
          <a:bodyPr/>
          <a:lstStyle/>
          <a:p>
            <a:pPr algn="r" rtl="0"/>
            <a:r>
              <a:rPr lang="zh-TW" b="0" i="0" u="none" baseline="0"/>
              <a:t>4-1</a:t>
            </a:r>
          </a:p>
        </p:txBody>
      </p:sp>
    </p:spTree>
    <p:extLst>
      <p:ext uri="{BB962C8B-B14F-4D97-AF65-F5344CB8AC3E}">
        <p14:creationId xmlns:p14="http://schemas.microsoft.com/office/powerpoint/2010/main" val="22641780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FAAB34-99DE-4C56-925F-9F5D2980C558}"/>
              </a:ext>
            </a:extLst>
          </p:cNvPr>
          <p:cNvSpPr>
            <a:spLocks noGrp="1"/>
          </p:cNvSpPr>
          <p:nvPr>
            <p:ph idx="1"/>
          </p:nvPr>
        </p:nvSpPr>
        <p:spPr>
          <a:xfrm>
            <a:off x="315142" y="1521229"/>
            <a:ext cx="8512974" cy="4781145"/>
          </a:xfrm>
        </p:spPr>
        <p:txBody>
          <a:bodyPr>
            <a:noAutofit/>
          </a:bodyPr>
          <a:lstStyle/>
          <a:p>
            <a:pPr algn="l" rtl="0">
              <a:lnSpc>
                <a:spcPct val="100000"/>
              </a:lnSpc>
              <a:spcBef>
                <a:spcPts val="500"/>
              </a:spcBef>
            </a:pPr>
            <a:r>
              <a:rPr lang="zh-TW" b="0" i="0" u="none" baseline="0"/>
              <a:t>收集事實</a:t>
            </a:r>
          </a:p>
          <a:p>
            <a:pPr algn="l" rtl="0">
              <a:lnSpc>
                <a:spcPct val="100000"/>
              </a:lnSpc>
              <a:spcBef>
                <a:spcPts val="500"/>
              </a:spcBef>
            </a:pPr>
            <a:r>
              <a:rPr lang="zh-TW" b="0" i="0" u="none" baseline="0"/>
              <a:t>評估損害</a:t>
            </a:r>
          </a:p>
          <a:p>
            <a:pPr algn="l" rtl="0">
              <a:lnSpc>
                <a:spcPct val="100000"/>
              </a:lnSpc>
              <a:spcBef>
                <a:spcPts val="500"/>
              </a:spcBef>
            </a:pPr>
            <a:r>
              <a:rPr lang="zh-TW" b="0" i="0" u="none" baseline="0"/>
              <a:t>考慮概率</a:t>
            </a:r>
          </a:p>
          <a:p>
            <a:pPr algn="l" rtl="0">
              <a:lnSpc>
                <a:spcPct val="100000"/>
              </a:lnSpc>
              <a:spcBef>
                <a:spcPts val="500"/>
              </a:spcBef>
            </a:pPr>
            <a:r>
              <a:rPr lang="zh-TW" b="0" i="0" u="none" baseline="0"/>
              <a:t>評估你的情況</a:t>
            </a:r>
          </a:p>
          <a:p>
            <a:pPr algn="l" rtl="0">
              <a:lnSpc>
                <a:spcPct val="100000"/>
              </a:lnSpc>
              <a:spcBef>
                <a:spcPts val="500"/>
              </a:spcBef>
            </a:pPr>
            <a:r>
              <a:rPr lang="zh-TW" b="0" i="0" u="none" baseline="0"/>
              <a:t>確定優先順序</a:t>
            </a:r>
          </a:p>
          <a:p>
            <a:pPr algn="l" rtl="0">
              <a:lnSpc>
                <a:spcPct val="100000"/>
              </a:lnSpc>
              <a:spcBef>
                <a:spcPts val="500"/>
              </a:spcBef>
            </a:pPr>
            <a:r>
              <a:rPr lang="zh-TW" b="0" i="0" u="none" baseline="0"/>
              <a:t>做出決定</a:t>
            </a:r>
          </a:p>
          <a:p>
            <a:pPr algn="l" rtl="0">
              <a:lnSpc>
                <a:spcPct val="100000"/>
              </a:lnSpc>
              <a:spcBef>
                <a:spcPts val="500"/>
              </a:spcBef>
            </a:pPr>
            <a:r>
              <a:rPr lang="zh-TW" b="0" i="0" u="none" baseline="0"/>
              <a:t>制定行動計劃</a:t>
            </a:r>
          </a:p>
          <a:p>
            <a:pPr algn="l" rtl="0">
              <a:lnSpc>
                <a:spcPct val="100000"/>
              </a:lnSpc>
              <a:spcBef>
                <a:spcPts val="500"/>
              </a:spcBef>
            </a:pPr>
            <a:r>
              <a:rPr lang="zh-TW" b="0" i="0" u="none" baseline="0"/>
              <a:t>採取行動</a:t>
            </a:r>
          </a:p>
          <a:p>
            <a:pPr algn="l" rtl="0">
              <a:lnSpc>
                <a:spcPct val="100000"/>
              </a:lnSpc>
              <a:spcBef>
                <a:spcPts val="500"/>
              </a:spcBef>
            </a:pPr>
            <a:r>
              <a:rPr lang="zh-TW" b="0" i="0" u="none" baseline="0"/>
              <a:t>評估進展</a:t>
            </a:r>
          </a:p>
        </p:txBody>
      </p:sp>
      <p:sp>
        <p:nvSpPr>
          <p:cNvPr id="3" name="Title 2">
            <a:extLst>
              <a:ext uri="{FF2B5EF4-FFF2-40B4-BE49-F238E27FC236}">
                <a16:creationId xmlns:a16="http://schemas.microsoft.com/office/drawing/2014/main" id="{D3C65DC5-B1A3-455C-A8A3-AA512CDE9460}"/>
              </a:ext>
            </a:extLst>
          </p:cNvPr>
          <p:cNvSpPr>
            <a:spLocks noGrp="1"/>
          </p:cNvSpPr>
          <p:nvPr>
            <p:ph type="title"/>
          </p:nvPr>
        </p:nvSpPr>
        <p:spPr>
          <a:xfrm>
            <a:off x="205480" y="298086"/>
            <a:ext cx="5806851" cy="1017672"/>
          </a:xfrm>
        </p:spPr>
        <p:txBody>
          <a:bodyPr>
            <a:noAutofit/>
          </a:bodyPr>
          <a:lstStyle/>
          <a:p>
            <a:pPr algn="l" rtl="0"/>
            <a:r>
              <a:rPr lang="zh-TW" sz="3600" b="1" i="1" u="none" baseline="0" dirty="0"/>
              <a:t>社區緊急回應小組評估情況</a:t>
            </a:r>
          </a:p>
        </p:txBody>
      </p:sp>
      <p:sp>
        <p:nvSpPr>
          <p:cNvPr id="4" name="Text Placeholder 3">
            <a:extLst>
              <a:ext uri="{FF2B5EF4-FFF2-40B4-BE49-F238E27FC236}">
                <a16:creationId xmlns:a16="http://schemas.microsoft.com/office/drawing/2014/main" id="{1B9C8AC7-CDED-4793-9C67-63928BC7BB2B}"/>
              </a:ext>
            </a:extLst>
          </p:cNvPr>
          <p:cNvSpPr>
            <a:spLocks noGrp="1"/>
          </p:cNvSpPr>
          <p:nvPr>
            <p:ph type="body" sz="quarter" idx="10"/>
          </p:nvPr>
        </p:nvSpPr>
        <p:spPr>
          <a:xfrm>
            <a:off x="1429787" y="6385716"/>
            <a:ext cx="4692206" cy="303212"/>
          </a:xfrm>
        </p:spPr>
        <p:txBody>
          <a:bodyPr/>
          <a:lstStyle/>
          <a:p>
            <a:endParaRPr lang="zh-TW" dirty="0"/>
          </a:p>
          <a:p>
            <a:pPr algn="l" rtl="0"/>
            <a:r>
              <a:rPr lang="zh-TW" b="0" i="0" u="none" baseline="0"/>
              <a:t>社區緊急回應小組基礎培訓，單元4：災害醫療行動 - 第2部分</a:t>
            </a:r>
          </a:p>
          <a:p>
            <a:endParaRPr lang="zh-TW" dirty="0"/>
          </a:p>
        </p:txBody>
      </p:sp>
      <p:sp>
        <p:nvSpPr>
          <p:cNvPr id="5" name="Text Placeholder 4">
            <a:extLst>
              <a:ext uri="{FF2B5EF4-FFF2-40B4-BE49-F238E27FC236}">
                <a16:creationId xmlns:a16="http://schemas.microsoft.com/office/drawing/2014/main" id="{A2F32957-B082-4B26-8C6F-430DC2D1C58E}"/>
              </a:ext>
            </a:extLst>
          </p:cNvPr>
          <p:cNvSpPr>
            <a:spLocks noGrp="1"/>
          </p:cNvSpPr>
          <p:nvPr>
            <p:ph type="body" sz="quarter" idx="11"/>
          </p:nvPr>
        </p:nvSpPr>
        <p:spPr/>
        <p:txBody>
          <a:bodyPr/>
          <a:lstStyle/>
          <a:p>
            <a:pPr algn="r" rtl="0"/>
            <a:r>
              <a:rPr lang="zh-TW" b="0" i="0" u="none" baseline="0"/>
              <a:t>4-2</a:t>
            </a:r>
          </a:p>
        </p:txBody>
      </p:sp>
      <p:sp>
        <p:nvSpPr>
          <p:cNvPr id="6" name="Content Placeholder 5">
            <a:extLst>
              <a:ext uri="{FF2B5EF4-FFF2-40B4-BE49-F238E27FC236}">
                <a16:creationId xmlns:a16="http://schemas.microsoft.com/office/drawing/2014/main" id="{8EDB08D5-15ED-45FD-B660-9209359E5011}"/>
              </a:ext>
            </a:extLst>
          </p:cNvPr>
          <p:cNvSpPr>
            <a:spLocks noGrp="1"/>
          </p:cNvSpPr>
          <p:nvPr>
            <p:ph sz="quarter" idx="12"/>
          </p:nvPr>
        </p:nvSpPr>
        <p:spPr/>
        <p:txBody>
          <a:bodyPr/>
          <a:lstStyle/>
          <a:p>
            <a:pPr rtl="0"/>
            <a:r>
              <a:rPr lang="zh-TW" b="0" i="0" u="none" baseline="0"/>
              <a:t>PM2-8</a:t>
            </a:r>
          </a:p>
        </p:txBody>
      </p:sp>
      <p:pic>
        <p:nvPicPr>
          <p:cNvPr id="7" name="Picture 6" descr="CERT 的判斷。顯示按箭頭方向連續進行CERT判斷的流程圖。">
            <a:extLst>
              <a:ext uri="{FF2B5EF4-FFF2-40B4-BE49-F238E27FC236}">
                <a16:creationId xmlns:a16="http://schemas.microsoft.com/office/drawing/2014/main" id="{60E2B96C-2746-4F25-A784-F5FE9804E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24" y="1932171"/>
            <a:ext cx="3774358" cy="3859723"/>
          </a:xfrm>
          <a:prstGeom prst="rect">
            <a:avLst/>
          </a:prstGeom>
        </p:spPr>
      </p:pic>
    </p:spTree>
    <p:extLst>
      <p:ext uri="{BB962C8B-B14F-4D97-AF65-F5344CB8AC3E}">
        <p14:creationId xmlns:p14="http://schemas.microsoft.com/office/powerpoint/2010/main" val="2025651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61FC9BA-0799-4633-A69C-3DFBA96DAF24}"/>
              </a:ext>
            </a:extLst>
          </p:cNvPr>
          <p:cNvSpPr>
            <a:spLocks noGrp="1"/>
          </p:cNvSpPr>
          <p:nvPr>
            <p:ph idx="1"/>
          </p:nvPr>
        </p:nvSpPr>
        <p:spPr/>
        <p:txBody>
          <a:bodyPr/>
          <a:lstStyle/>
          <a:p>
            <a:pPr algn="l" rtl="0"/>
            <a:r>
              <a:rPr lang="zh-TW" b="0" i="0" u="none" baseline="0"/>
              <a:t>解釋社區緊急回應小組志願者在大規模傷亡事件中的作用 </a:t>
            </a:r>
          </a:p>
          <a:p>
            <a:pPr algn="l" rtl="0"/>
            <a:r>
              <a:rPr lang="zh-TW" b="0" i="0" u="none" baseline="0"/>
              <a:t>描述災難醫療業務的功能 </a:t>
            </a:r>
          </a:p>
          <a:p>
            <a:pPr algn="l" rtl="0"/>
            <a:r>
              <a:rPr lang="zh-TW" b="0" i="0" u="none" baseline="0"/>
              <a:t>描述如何建立倖存者治療區域 </a:t>
            </a:r>
          </a:p>
          <a:p>
            <a:pPr algn="l" rtl="0"/>
            <a:r>
              <a:rPr lang="zh-TW" b="0" i="0" u="none" baseline="0"/>
              <a:t>進行從頭到腳的傷患評估 </a:t>
            </a:r>
          </a:p>
          <a:p>
            <a:pPr algn="l" rtl="0"/>
            <a:r>
              <a:rPr lang="zh-TW" b="0" i="0" u="none" baseline="0"/>
              <a:t>採取適當的衛生和衛生措施，以保護公眾健康 </a:t>
            </a:r>
          </a:p>
        </p:txBody>
      </p:sp>
      <p:sp>
        <p:nvSpPr>
          <p:cNvPr id="3" name="Title 2">
            <a:extLst>
              <a:ext uri="{FF2B5EF4-FFF2-40B4-BE49-F238E27FC236}">
                <a16:creationId xmlns:a16="http://schemas.microsoft.com/office/drawing/2014/main" id="{EFFE2F9A-816A-4DF2-8E72-0457DA7C7865}"/>
              </a:ext>
            </a:extLst>
          </p:cNvPr>
          <p:cNvSpPr>
            <a:spLocks noGrp="1"/>
          </p:cNvSpPr>
          <p:nvPr>
            <p:ph type="title"/>
          </p:nvPr>
        </p:nvSpPr>
        <p:spPr>
          <a:xfrm>
            <a:off x="315142" y="320678"/>
            <a:ext cx="5806851" cy="1017672"/>
          </a:xfrm>
        </p:spPr>
        <p:txBody>
          <a:bodyPr/>
          <a:lstStyle/>
          <a:p>
            <a:pPr algn="l" rtl="0"/>
            <a:r>
              <a:rPr lang="zh-TW" b="1" i="1" u="none" baseline="0"/>
              <a:t>單位目標</a:t>
            </a:r>
          </a:p>
        </p:txBody>
      </p:sp>
      <p:sp>
        <p:nvSpPr>
          <p:cNvPr id="7" name="Text Placeholder 6">
            <a:extLst>
              <a:ext uri="{FF2B5EF4-FFF2-40B4-BE49-F238E27FC236}">
                <a16:creationId xmlns:a16="http://schemas.microsoft.com/office/drawing/2014/main" id="{C542CD57-0F7C-4D65-9D10-4A2CCE819283}"/>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社區緊急回應小組基礎培訓，單元4：災害醫療行動 - 第2部分</a:t>
            </a:r>
          </a:p>
        </p:txBody>
      </p:sp>
      <p:sp>
        <p:nvSpPr>
          <p:cNvPr id="8" name="Text Placeholder 7">
            <a:extLst>
              <a:ext uri="{FF2B5EF4-FFF2-40B4-BE49-F238E27FC236}">
                <a16:creationId xmlns:a16="http://schemas.microsoft.com/office/drawing/2014/main" id="{25C6F440-4EF7-483D-9588-34153FC7F286}"/>
              </a:ext>
            </a:extLst>
          </p:cNvPr>
          <p:cNvSpPr>
            <a:spLocks noGrp="1"/>
          </p:cNvSpPr>
          <p:nvPr>
            <p:ph type="body" sz="quarter" idx="11"/>
          </p:nvPr>
        </p:nvSpPr>
        <p:spPr/>
        <p:txBody>
          <a:bodyPr/>
          <a:lstStyle/>
          <a:p>
            <a:pPr algn="r" rtl="0"/>
            <a:r>
              <a:rPr lang="zh-TW" b="0" i="0" u="none" baseline="0"/>
              <a:t>4-3</a:t>
            </a:r>
          </a:p>
        </p:txBody>
      </p:sp>
      <p:sp>
        <p:nvSpPr>
          <p:cNvPr id="2" name="Content Placeholder 1">
            <a:extLst>
              <a:ext uri="{FF2B5EF4-FFF2-40B4-BE49-F238E27FC236}">
                <a16:creationId xmlns:a16="http://schemas.microsoft.com/office/drawing/2014/main" id="{877202D6-9647-4540-B170-F00DC6D5D378}"/>
              </a:ext>
            </a:extLst>
          </p:cNvPr>
          <p:cNvSpPr>
            <a:spLocks noGrp="1"/>
          </p:cNvSpPr>
          <p:nvPr>
            <p:ph sz="quarter" idx="12"/>
          </p:nvPr>
        </p:nvSpPr>
        <p:spPr/>
        <p:txBody>
          <a:bodyPr/>
          <a:lstStyle/>
          <a:p>
            <a:pPr rtl="0"/>
            <a:r>
              <a:rPr lang="zh-TW" b="0" i="0" u="none" baseline="0"/>
              <a:t>PM4-1</a:t>
            </a:r>
          </a:p>
        </p:txBody>
      </p:sp>
    </p:spTree>
    <p:extLst>
      <p:ext uri="{BB962C8B-B14F-4D97-AF65-F5344CB8AC3E}">
        <p14:creationId xmlns:p14="http://schemas.microsoft.com/office/powerpoint/2010/main" val="18369886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23B13-108F-4CDF-80F3-01A1BCD5CF01}"/>
              </a:ext>
            </a:extLst>
          </p:cNvPr>
          <p:cNvSpPr>
            <a:spLocks noGrp="1"/>
          </p:cNvSpPr>
          <p:nvPr>
            <p:ph idx="1"/>
          </p:nvPr>
        </p:nvSpPr>
        <p:spPr/>
        <p:txBody>
          <a:bodyPr/>
          <a:lstStyle/>
          <a:p>
            <a:pPr algn="l" rtl="0"/>
            <a:r>
              <a:rPr lang="zh-TW" b="0" i="0" u="none" baseline="0"/>
              <a:t>傷亡人數超過當地資源能承擔的事件 </a:t>
            </a:r>
          </a:p>
          <a:p>
            <a:pPr lvl="1" algn="l" rtl="0"/>
            <a:r>
              <a:rPr lang="zh-TW" b="0" i="0" u="none" baseline="0"/>
              <a:t>通勤列車出軌</a:t>
            </a:r>
          </a:p>
          <a:p>
            <a:pPr lvl="1" algn="l" rtl="0"/>
            <a:r>
              <a:rPr lang="zh-TW" b="0" i="0" u="none" baseline="0"/>
              <a:t>連環車禍</a:t>
            </a:r>
          </a:p>
          <a:p>
            <a:pPr lvl="1" algn="l" rtl="0"/>
            <a:r>
              <a:rPr lang="zh-TW" b="0" i="0" u="none" baseline="0"/>
              <a:t>公交車事故</a:t>
            </a:r>
          </a:p>
          <a:p>
            <a:pPr lvl="1" algn="l" rtl="0"/>
            <a:r>
              <a:rPr lang="zh-TW" b="0" i="0" u="none" baseline="0"/>
              <a:t>建築倒塌</a:t>
            </a:r>
          </a:p>
          <a:p>
            <a:pPr lvl="1" algn="l" rtl="0"/>
            <a:r>
              <a:rPr lang="zh-TW" b="0" i="0" u="none" baseline="0"/>
              <a:t>自然災害（如龍捲風） </a:t>
            </a:r>
          </a:p>
          <a:p>
            <a:endParaRPr lang="zh-TW" dirty="0"/>
          </a:p>
        </p:txBody>
      </p:sp>
      <p:sp>
        <p:nvSpPr>
          <p:cNvPr id="3" name="Title 2">
            <a:extLst>
              <a:ext uri="{FF2B5EF4-FFF2-40B4-BE49-F238E27FC236}">
                <a16:creationId xmlns:a16="http://schemas.microsoft.com/office/drawing/2014/main" id="{C6EB5978-40A9-4A4A-B4E2-7552E7A0912D}"/>
              </a:ext>
            </a:extLst>
          </p:cNvPr>
          <p:cNvSpPr>
            <a:spLocks noGrp="1"/>
          </p:cNvSpPr>
          <p:nvPr>
            <p:ph type="title"/>
          </p:nvPr>
        </p:nvSpPr>
        <p:spPr>
          <a:xfrm>
            <a:off x="315142" y="320678"/>
            <a:ext cx="5806851" cy="1017672"/>
          </a:xfrm>
        </p:spPr>
        <p:txBody>
          <a:bodyPr>
            <a:normAutofit/>
          </a:bodyPr>
          <a:lstStyle/>
          <a:p>
            <a:pPr algn="l" rtl="0"/>
            <a:r>
              <a:rPr lang="zh-TW" b="1" i="1" u="none" baseline="0"/>
              <a:t>大規模傷亡事故</a:t>
            </a:r>
          </a:p>
        </p:txBody>
      </p:sp>
      <p:sp>
        <p:nvSpPr>
          <p:cNvPr id="4" name="Text Placeholder 3">
            <a:extLst>
              <a:ext uri="{FF2B5EF4-FFF2-40B4-BE49-F238E27FC236}">
                <a16:creationId xmlns:a16="http://schemas.microsoft.com/office/drawing/2014/main" id="{EF4F4A2C-AF90-4D24-B6D7-0D480FE300C6}"/>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71B6F031-D871-403D-BF0B-F08B68B86990}"/>
              </a:ext>
            </a:extLst>
          </p:cNvPr>
          <p:cNvSpPr>
            <a:spLocks noGrp="1"/>
          </p:cNvSpPr>
          <p:nvPr>
            <p:ph type="body" sz="quarter" idx="11"/>
          </p:nvPr>
        </p:nvSpPr>
        <p:spPr/>
        <p:txBody>
          <a:bodyPr/>
          <a:lstStyle/>
          <a:p>
            <a:pPr algn="r" rtl="0"/>
            <a:r>
              <a:rPr lang="zh-TW" b="0" i="0" u="none" baseline="0"/>
              <a:t>4-4</a:t>
            </a:r>
          </a:p>
        </p:txBody>
      </p:sp>
      <p:sp>
        <p:nvSpPr>
          <p:cNvPr id="6" name="Content Placeholder 5">
            <a:extLst>
              <a:ext uri="{FF2B5EF4-FFF2-40B4-BE49-F238E27FC236}">
                <a16:creationId xmlns:a16="http://schemas.microsoft.com/office/drawing/2014/main" id="{B709C8D5-C297-4B5A-B76F-C3859BFB7739}"/>
              </a:ext>
            </a:extLst>
          </p:cNvPr>
          <p:cNvSpPr>
            <a:spLocks noGrp="1"/>
          </p:cNvSpPr>
          <p:nvPr>
            <p:ph sz="quarter" idx="12"/>
          </p:nvPr>
        </p:nvSpPr>
        <p:spPr/>
        <p:txBody>
          <a:bodyPr/>
          <a:lstStyle/>
          <a:p>
            <a:pPr rtl="0"/>
            <a:r>
              <a:rPr lang="zh-TW" b="0" i="0" u="none" baseline="0"/>
              <a:t>PM4-2</a:t>
            </a:r>
          </a:p>
        </p:txBody>
      </p:sp>
    </p:spTree>
    <p:extLst>
      <p:ext uri="{BB962C8B-B14F-4D97-AF65-F5344CB8AC3E}">
        <p14:creationId xmlns:p14="http://schemas.microsoft.com/office/powerpoint/2010/main" val="57232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775B2-DCB9-4E5E-8D9A-34338CA2B387}"/>
              </a:ext>
            </a:extLst>
          </p:cNvPr>
          <p:cNvSpPr>
            <a:spLocks noGrp="1"/>
          </p:cNvSpPr>
          <p:nvPr>
            <p:ph idx="1"/>
          </p:nvPr>
        </p:nvSpPr>
        <p:spPr/>
        <p:txBody>
          <a:bodyPr/>
          <a:lstStyle/>
          <a:p>
            <a:pPr algn="l" rtl="0"/>
            <a:r>
              <a:rPr lang="zh-TW" b="0" i="0" u="none" baseline="0" dirty="0"/>
              <a:t>整個社區的應急準備方法旨在充分發揮社會的能力 </a:t>
            </a:r>
          </a:p>
          <a:p>
            <a:pPr algn="l" rtl="0"/>
            <a:r>
              <a:rPr lang="zh-TW" b="0" i="0" u="none" baseline="0" dirty="0"/>
              <a:t>人際關係和社會關係是一個更具彈性的社區的基礎，可以在災難發生後讓社區得以恢復 </a:t>
            </a:r>
          </a:p>
          <a:p>
            <a:pPr algn="l" rtl="0"/>
            <a:r>
              <a:rPr lang="zh-TW" b="0" i="0" u="none" baseline="0" dirty="0"/>
              <a:t>社區聯盟加強了人際關係，並為組織社區準備工作提供了框架 </a:t>
            </a:r>
          </a:p>
        </p:txBody>
      </p:sp>
      <p:sp>
        <p:nvSpPr>
          <p:cNvPr id="3" name="Title 2">
            <a:extLst>
              <a:ext uri="{FF2B5EF4-FFF2-40B4-BE49-F238E27FC236}">
                <a16:creationId xmlns:a16="http://schemas.microsoft.com/office/drawing/2014/main" id="{868B4752-EA48-4F06-A1D4-E26DD9FF06DD}"/>
              </a:ext>
            </a:extLst>
          </p:cNvPr>
          <p:cNvSpPr>
            <a:spLocks noGrp="1"/>
          </p:cNvSpPr>
          <p:nvPr>
            <p:ph type="title"/>
          </p:nvPr>
        </p:nvSpPr>
        <p:spPr>
          <a:xfrm>
            <a:off x="315142" y="320678"/>
            <a:ext cx="5806851" cy="1017672"/>
          </a:xfrm>
        </p:spPr>
        <p:txBody>
          <a:bodyPr>
            <a:normAutofit/>
          </a:bodyPr>
          <a:lstStyle/>
          <a:p>
            <a:pPr algn="l" rtl="0"/>
            <a:r>
              <a:rPr lang="zh-TW" b="1" i="1" u="none" baseline="0" dirty="0"/>
              <a:t>讓整個社區參與</a:t>
            </a:r>
          </a:p>
        </p:txBody>
      </p:sp>
      <p:sp>
        <p:nvSpPr>
          <p:cNvPr id="4" name="Text Placeholder 3">
            <a:extLst>
              <a:ext uri="{FF2B5EF4-FFF2-40B4-BE49-F238E27FC236}">
                <a16:creationId xmlns:a16="http://schemas.microsoft.com/office/drawing/2014/main" id="{6F985E51-5CBE-45EC-B19F-280685BDB8CB}"/>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3AF0B1DF-F838-4DAF-9E43-C4A3F8D64F6A}"/>
              </a:ext>
            </a:extLst>
          </p:cNvPr>
          <p:cNvSpPr>
            <a:spLocks noGrp="1"/>
          </p:cNvSpPr>
          <p:nvPr>
            <p:ph type="body" sz="quarter" idx="11"/>
          </p:nvPr>
        </p:nvSpPr>
        <p:spPr/>
        <p:txBody>
          <a:bodyPr/>
          <a:lstStyle/>
          <a:p>
            <a:pPr algn="r" rtl="0"/>
            <a:r>
              <a:rPr lang="zh-TW" b="0" i="0" u="none" baseline="0"/>
              <a:t>1-10</a:t>
            </a:r>
          </a:p>
        </p:txBody>
      </p:sp>
      <p:sp>
        <p:nvSpPr>
          <p:cNvPr id="6" name="Content Placeholder 5">
            <a:extLst>
              <a:ext uri="{FF2B5EF4-FFF2-40B4-BE49-F238E27FC236}">
                <a16:creationId xmlns:a16="http://schemas.microsoft.com/office/drawing/2014/main" id="{B5842FE9-37CE-486A-8B18-FA906ACF7EDF}"/>
              </a:ext>
            </a:extLst>
          </p:cNvPr>
          <p:cNvSpPr>
            <a:spLocks noGrp="1"/>
          </p:cNvSpPr>
          <p:nvPr>
            <p:ph sz="quarter" idx="12"/>
          </p:nvPr>
        </p:nvSpPr>
        <p:spPr/>
        <p:txBody>
          <a:bodyPr/>
          <a:lstStyle/>
          <a:p>
            <a:pPr rtl="0"/>
            <a:r>
              <a:rPr lang="zh-TW" b="0" i="0" u="none" baseline="0"/>
              <a:t>PM1-4</a:t>
            </a:r>
          </a:p>
        </p:txBody>
      </p:sp>
    </p:spTree>
    <p:extLst>
      <p:ext uri="{BB962C8B-B14F-4D97-AF65-F5344CB8AC3E}">
        <p14:creationId xmlns:p14="http://schemas.microsoft.com/office/powerpoint/2010/main" val="1822110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087AA-2E54-4A0C-A526-DD59D66D6837}"/>
              </a:ext>
            </a:extLst>
          </p:cNvPr>
          <p:cNvSpPr>
            <a:spLocks noGrp="1"/>
          </p:cNvSpPr>
          <p:nvPr>
            <p:ph idx="1"/>
          </p:nvPr>
        </p:nvSpPr>
        <p:spPr/>
        <p:txBody>
          <a:bodyPr/>
          <a:lstStyle/>
          <a:p>
            <a:pPr algn="l" rtl="0"/>
            <a:r>
              <a:rPr lang="zh-TW" b="0" i="0" u="none" baseline="0"/>
              <a:t>在大規模傷亡事件期間，急救人員將：</a:t>
            </a:r>
          </a:p>
          <a:p>
            <a:pPr lvl="1" algn="l" rtl="0"/>
            <a:r>
              <a:rPr lang="zh-TW" b="0" i="0" u="none" baseline="0"/>
              <a:t>建立對事故區域的指揮和控制</a:t>
            </a:r>
          </a:p>
          <a:p>
            <a:pPr lvl="1" algn="l" rtl="0"/>
            <a:r>
              <a:rPr lang="zh-TW" b="0" i="0" u="none" baseline="0"/>
              <a:t>進行現場情況評估和設置</a:t>
            </a:r>
          </a:p>
          <a:p>
            <a:pPr lvl="1" algn="l" rtl="0"/>
            <a:r>
              <a:rPr lang="zh-TW" b="0" i="0" u="none" baseline="0"/>
              <a:t>將受傷較輕的倖存者送到等待治療區等待治療</a:t>
            </a:r>
          </a:p>
          <a:p>
            <a:pPr lvl="1" algn="l" rtl="0"/>
            <a:r>
              <a:rPr lang="zh-TW" b="0" i="0" u="none" baseline="0"/>
              <a:t>確定需要接受干預措施挽救性命的倖存者，並立即對其進行急救治療 </a:t>
            </a:r>
          </a:p>
          <a:p>
            <a:endParaRPr lang="zh-TW" dirty="0"/>
          </a:p>
        </p:txBody>
      </p:sp>
      <p:sp>
        <p:nvSpPr>
          <p:cNvPr id="3" name="Title 2">
            <a:extLst>
              <a:ext uri="{FF2B5EF4-FFF2-40B4-BE49-F238E27FC236}">
                <a16:creationId xmlns:a16="http://schemas.microsoft.com/office/drawing/2014/main" id="{E05BC44F-36CD-4F22-9A80-14AE39F23259}"/>
              </a:ext>
            </a:extLst>
          </p:cNvPr>
          <p:cNvSpPr>
            <a:spLocks noGrp="1"/>
          </p:cNvSpPr>
          <p:nvPr>
            <p:ph type="title"/>
          </p:nvPr>
        </p:nvSpPr>
        <p:spPr>
          <a:xfrm>
            <a:off x="315142" y="320678"/>
            <a:ext cx="5806851" cy="1017672"/>
          </a:xfrm>
        </p:spPr>
        <p:txBody>
          <a:bodyPr>
            <a:normAutofit/>
          </a:bodyPr>
          <a:lstStyle/>
          <a:p>
            <a:pPr algn="l" rtl="0"/>
            <a:r>
              <a:rPr lang="zh-TW" b="1" i="1" u="none" baseline="0"/>
              <a:t>急救人員的角色</a:t>
            </a:r>
          </a:p>
        </p:txBody>
      </p:sp>
      <p:sp>
        <p:nvSpPr>
          <p:cNvPr id="4" name="Text Placeholder 3">
            <a:extLst>
              <a:ext uri="{FF2B5EF4-FFF2-40B4-BE49-F238E27FC236}">
                <a16:creationId xmlns:a16="http://schemas.microsoft.com/office/drawing/2014/main" id="{2365782E-B091-428E-B7D4-326391E62C1A}"/>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3FD0D246-6EF3-4708-802D-4C28AD1105D6}"/>
              </a:ext>
            </a:extLst>
          </p:cNvPr>
          <p:cNvSpPr>
            <a:spLocks noGrp="1"/>
          </p:cNvSpPr>
          <p:nvPr>
            <p:ph type="body" sz="quarter" idx="11"/>
          </p:nvPr>
        </p:nvSpPr>
        <p:spPr/>
        <p:txBody>
          <a:bodyPr/>
          <a:lstStyle/>
          <a:p>
            <a:pPr algn="r" rtl="0"/>
            <a:r>
              <a:rPr lang="zh-TW" b="0" i="0" u="none" baseline="0"/>
              <a:t>4-5</a:t>
            </a:r>
          </a:p>
        </p:txBody>
      </p:sp>
      <p:sp>
        <p:nvSpPr>
          <p:cNvPr id="6" name="Content Placeholder 5">
            <a:extLst>
              <a:ext uri="{FF2B5EF4-FFF2-40B4-BE49-F238E27FC236}">
                <a16:creationId xmlns:a16="http://schemas.microsoft.com/office/drawing/2014/main" id="{E4EF59D6-9DD8-4267-91CB-46EC411807E1}"/>
              </a:ext>
            </a:extLst>
          </p:cNvPr>
          <p:cNvSpPr>
            <a:spLocks noGrp="1"/>
          </p:cNvSpPr>
          <p:nvPr>
            <p:ph sz="quarter" idx="12"/>
          </p:nvPr>
        </p:nvSpPr>
        <p:spPr/>
        <p:txBody>
          <a:bodyPr/>
          <a:lstStyle/>
          <a:p>
            <a:pPr rtl="0"/>
            <a:r>
              <a:rPr lang="zh-TW" b="0" i="0" u="none" baseline="0"/>
              <a:t>PM4-2</a:t>
            </a:r>
          </a:p>
        </p:txBody>
      </p:sp>
    </p:spTree>
    <p:extLst>
      <p:ext uri="{BB962C8B-B14F-4D97-AF65-F5344CB8AC3E}">
        <p14:creationId xmlns:p14="http://schemas.microsoft.com/office/powerpoint/2010/main" val="71199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8E6D73-AF12-4F54-956B-DAC2ACEB0BDC}"/>
              </a:ext>
            </a:extLst>
          </p:cNvPr>
          <p:cNvSpPr>
            <a:spLocks noGrp="1"/>
          </p:cNvSpPr>
          <p:nvPr>
            <p:ph idx="1"/>
          </p:nvPr>
        </p:nvSpPr>
        <p:spPr/>
        <p:txBody>
          <a:bodyPr/>
          <a:lstStyle/>
          <a:p>
            <a:pPr algn="l" rtl="0"/>
            <a:r>
              <a:rPr lang="zh-TW" b="0" i="0" u="none" baseline="0"/>
              <a:t>在大規模傷亡事件期間，急救人員還將：</a:t>
            </a:r>
          </a:p>
          <a:p>
            <a:pPr lvl="1" algn="l" rtl="0"/>
            <a:r>
              <a:rPr lang="zh-TW" b="0" i="0" u="none" baseline="0"/>
              <a:t>確認已故受害者以及受傷嚴重無法救援的倖存者</a:t>
            </a:r>
          </a:p>
          <a:p>
            <a:pPr lvl="1" algn="l" rtl="0"/>
            <a:r>
              <a:rPr lang="zh-TW" b="0" i="0" u="none" baseline="0"/>
              <a:t>為需要額外治療的倖存者處理醫療運輸安排</a:t>
            </a:r>
          </a:p>
          <a:p>
            <a:pPr lvl="1" algn="l" rtl="0"/>
            <a:r>
              <a:rPr lang="zh-TW" b="0" i="0" u="none" baseline="0"/>
              <a:t>保護該區域以保護急救人員，倖存者和執法調查的證據</a:t>
            </a:r>
          </a:p>
          <a:p>
            <a:pPr lvl="1" algn="l" rtl="0"/>
            <a:r>
              <a:rPr lang="zh-TW" b="0" i="0" u="none" baseline="0"/>
              <a:t>移除碎片和其他威脅安全或健康的物品 </a:t>
            </a:r>
          </a:p>
          <a:p>
            <a:endParaRPr lang="zh-TW" dirty="0"/>
          </a:p>
        </p:txBody>
      </p:sp>
      <p:sp>
        <p:nvSpPr>
          <p:cNvPr id="3" name="Title 2">
            <a:extLst>
              <a:ext uri="{FF2B5EF4-FFF2-40B4-BE49-F238E27FC236}">
                <a16:creationId xmlns:a16="http://schemas.microsoft.com/office/drawing/2014/main" id="{D2A10B65-9113-4412-8924-90A70AA49F42}"/>
              </a:ext>
            </a:extLst>
          </p:cNvPr>
          <p:cNvSpPr>
            <a:spLocks noGrp="1"/>
          </p:cNvSpPr>
          <p:nvPr>
            <p:ph type="title"/>
          </p:nvPr>
        </p:nvSpPr>
        <p:spPr>
          <a:xfrm>
            <a:off x="315142" y="320678"/>
            <a:ext cx="5806851" cy="1017672"/>
          </a:xfrm>
        </p:spPr>
        <p:txBody>
          <a:bodyPr>
            <a:normAutofit/>
          </a:bodyPr>
          <a:lstStyle/>
          <a:p>
            <a:pPr algn="l" rtl="0"/>
            <a:r>
              <a:rPr lang="zh-TW" b="1" i="1" u="none" baseline="0"/>
              <a:t>急救人員的角色</a:t>
            </a:r>
          </a:p>
        </p:txBody>
      </p:sp>
      <p:sp>
        <p:nvSpPr>
          <p:cNvPr id="4" name="Text Placeholder 3">
            <a:extLst>
              <a:ext uri="{FF2B5EF4-FFF2-40B4-BE49-F238E27FC236}">
                <a16:creationId xmlns:a16="http://schemas.microsoft.com/office/drawing/2014/main" id="{59E7E49B-05C4-4CB0-9C4C-2ABFE9200C25}"/>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85530816-B687-4FE7-8CC6-452B15E2A8AB}"/>
              </a:ext>
            </a:extLst>
          </p:cNvPr>
          <p:cNvSpPr>
            <a:spLocks noGrp="1"/>
          </p:cNvSpPr>
          <p:nvPr>
            <p:ph type="body" sz="quarter" idx="11"/>
          </p:nvPr>
        </p:nvSpPr>
        <p:spPr/>
        <p:txBody>
          <a:bodyPr/>
          <a:lstStyle/>
          <a:p>
            <a:pPr algn="r" rtl="0"/>
            <a:r>
              <a:rPr lang="zh-TW" b="0" i="0" u="none" baseline="0"/>
              <a:t>4-6</a:t>
            </a:r>
          </a:p>
        </p:txBody>
      </p:sp>
      <p:sp>
        <p:nvSpPr>
          <p:cNvPr id="6" name="Content Placeholder 5">
            <a:extLst>
              <a:ext uri="{FF2B5EF4-FFF2-40B4-BE49-F238E27FC236}">
                <a16:creationId xmlns:a16="http://schemas.microsoft.com/office/drawing/2014/main" id="{7E727C00-3785-4FCD-BB94-0D14CE5AFF1C}"/>
              </a:ext>
            </a:extLst>
          </p:cNvPr>
          <p:cNvSpPr>
            <a:spLocks noGrp="1"/>
          </p:cNvSpPr>
          <p:nvPr>
            <p:ph sz="quarter" idx="12"/>
          </p:nvPr>
        </p:nvSpPr>
        <p:spPr/>
        <p:txBody>
          <a:bodyPr/>
          <a:lstStyle/>
          <a:p>
            <a:pPr rtl="0"/>
            <a:r>
              <a:rPr lang="zh-TW" b="0" i="0" u="none" baseline="0"/>
              <a:t>PM4-2</a:t>
            </a:r>
          </a:p>
        </p:txBody>
      </p:sp>
    </p:spTree>
    <p:extLst>
      <p:ext uri="{BB962C8B-B14F-4D97-AF65-F5344CB8AC3E}">
        <p14:creationId xmlns:p14="http://schemas.microsoft.com/office/powerpoint/2010/main" val="24877863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zh-TW" b="0" i="0" u="none" baseline="0"/>
              <a:t>穿上PPE和任何社區緊急回應小組附屬裝備 </a:t>
            </a:r>
          </a:p>
          <a:p>
            <a:pPr algn="l" rtl="0">
              <a:lnSpc>
                <a:spcPct val="100000"/>
              </a:lnSpc>
              <a:spcBef>
                <a:spcPts val="600"/>
              </a:spcBef>
            </a:pPr>
            <a:r>
              <a:rPr lang="zh-TW" b="0" i="0" u="none" baseline="0"/>
              <a:t>找到最近的急救人員並表明自己身分或您與當地機構的從屬關係 </a:t>
            </a:r>
          </a:p>
          <a:p>
            <a:pPr algn="l" rtl="0">
              <a:lnSpc>
                <a:spcPct val="100000"/>
              </a:lnSpc>
              <a:spcBef>
                <a:spcPts val="600"/>
              </a:spcBef>
            </a:pPr>
            <a:r>
              <a:rPr lang="zh-TW" b="0" i="0" u="none" baseline="0"/>
              <a:t>如果當場沒有急救人員，請評估情況並決定您是否可以提供挽救生命的干預措施</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社區緊急回應小組志願者的角色</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zh-TW" b="0" i="0" u="none" baseline="0"/>
              <a:t>4-7</a:t>
            </a:r>
          </a:p>
        </p:txBody>
      </p:sp>
      <p:sp>
        <p:nvSpPr>
          <p:cNvPr id="6" name="Content Placeholder 5">
            <a:extLst>
              <a:ext uri="{FF2B5EF4-FFF2-40B4-BE49-F238E27FC236}">
                <a16:creationId xmlns:a16="http://schemas.microsoft.com/office/drawing/2014/main" id="{A43BB6A1-4DD6-4FB5-964D-851C567D00E9}"/>
              </a:ext>
            </a:extLst>
          </p:cNvPr>
          <p:cNvSpPr>
            <a:spLocks noGrp="1"/>
          </p:cNvSpPr>
          <p:nvPr>
            <p:ph sz="quarter" idx="12"/>
          </p:nvPr>
        </p:nvSpPr>
        <p:spPr/>
        <p:txBody>
          <a:bodyPr/>
          <a:lstStyle/>
          <a:p>
            <a:pPr rtl="0"/>
            <a:r>
              <a:rPr lang="zh-TW" b="0" i="0" u="none" baseline="0"/>
              <a:t>PM4-2</a:t>
            </a:r>
          </a:p>
        </p:txBody>
      </p:sp>
    </p:spTree>
    <p:extLst>
      <p:ext uri="{BB962C8B-B14F-4D97-AF65-F5344CB8AC3E}">
        <p14:creationId xmlns:p14="http://schemas.microsoft.com/office/powerpoint/2010/main" val="2093670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zh-TW" b="0" i="0" u="none" baseline="0"/>
              <a:t>一旦急救人員到達，請向他們提供您的評估詳細信息。詢問您能如何提供幫助 </a:t>
            </a:r>
          </a:p>
          <a:p>
            <a:pPr lvl="1" algn="l" rtl="0">
              <a:lnSpc>
                <a:spcPct val="100000"/>
              </a:lnSpc>
              <a:spcBef>
                <a:spcPts val="600"/>
              </a:spcBef>
            </a:pPr>
            <a:r>
              <a:rPr lang="zh-TW" b="0" i="0" u="none" baseline="0"/>
              <a:t>為了您的安全，急救人員可能會要求您離開該地區。 將事件和您的角色通報給您的社區緊急回應小組團隊負責人和當地機構社區緊急回應小組從屬機構 </a:t>
            </a:r>
          </a:p>
          <a:p>
            <a:pPr algn="l" rtl="0">
              <a:lnSpc>
                <a:spcPct val="100000"/>
              </a:lnSpc>
              <a:spcBef>
                <a:spcPts val="600"/>
              </a:spcBef>
            </a:pPr>
            <a:r>
              <a:rPr lang="zh-TW" b="0" i="0" u="none" baseline="0"/>
              <a:t>溝通是支持急救人員的關鍵 </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社區緊急回應小組志願者的角色</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zh-TW" b="0" i="0" u="none" baseline="0"/>
              <a:t>4-7</a:t>
            </a:r>
          </a:p>
        </p:txBody>
      </p:sp>
      <p:sp>
        <p:nvSpPr>
          <p:cNvPr id="6" name="Content Placeholder 5">
            <a:extLst>
              <a:ext uri="{FF2B5EF4-FFF2-40B4-BE49-F238E27FC236}">
                <a16:creationId xmlns:a16="http://schemas.microsoft.com/office/drawing/2014/main" id="{32DC1192-777D-484A-93C0-E816ED2CD660}"/>
              </a:ext>
            </a:extLst>
          </p:cNvPr>
          <p:cNvSpPr>
            <a:spLocks noGrp="1"/>
          </p:cNvSpPr>
          <p:nvPr>
            <p:ph sz="quarter" idx="12"/>
          </p:nvPr>
        </p:nvSpPr>
        <p:spPr/>
        <p:txBody>
          <a:bodyPr/>
          <a:lstStyle/>
          <a:p>
            <a:pPr rtl="0"/>
            <a:r>
              <a:rPr lang="zh-TW" b="0" i="0" u="none" baseline="0"/>
              <a:t>PM4-2</a:t>
            </a:r>
          </a:p>
        </p:txBody>
      </p:sp>
    </p:spTree>
    <p:extLst>
      <p:ext uri="{BB962C8B-B14F-4D97-AF65-F5344CB8AC3E}">
        <p14:creationId xmlns:p14="http://schemas.microsoft.com/office/powerpoint/2010/main" val="37553166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D220CB-316B-44D2-B8F1-99D690D1E009}"/>
              </a:ext>
            </a:extLst>
          </p:cNvPr>
          <p:cNvSpPr>
            <a:spLocks noGrp="1"/>
          </p:cNvSpPr>
          <p:nvPr>
            <p:ph idx="1"/>
          </p:nvPr>
        </p:nvSpPr>
        <p:spPr/>
        <p:txBody>
          <a:bodyPr/>
          <a:lstStyle/>
          <a:p>
            <a:pPr algn="l" rtl="0"/>
            <a:r>
              <a:rPr lang="zh-TW" b="0" i="0" u="none" baseline="0"/>
              <a:t>分診/評估</a:t>
            </a:r>
          </a:p>
          <a:p>
            <a:pPr algn="l" rtl="0"/>
            <a:r>
              <a:rPr lang="zh-TW" b="0" i="0" u="none" baseline="0"/>
              <a:t>治療</a:t>
            </a:r>
          </a:p>
          <a:p>
            <a:pPr algn="l" rtl="0"/>
            <a:r>
              <a:rPr lang="zh-TW" b="0" i="0" u="none" baseline="0"/>
              <a:t>運輸</a:t>
            </a:r>
          </a:p>
          <a:p>
            <a:pPr algn="l" rtl="0"/>
            <a:r>
              <a:rPr lang="zh-TW" b="0" i="0" u="none" baseline="0"/>
              <a:t>停屍房</a:t>
            </a:r>
          </a:p>
          <a:p>
            <a:pPr algn="l" rtl="0"/>
            <a:r>
              <a:rPr lang="zh-TW" b="0" i="0" u="none" baseline="0"/>
              <a:t>供應</a:t>
            </a:r>
          </a:p>
        </p:txBody>
      </p:sp>
      <p:sp>
        <p:nvSpPr>
          <p:cNvPr id="3" name="Title 2">
            <a:extLst>
              <a:ext uri="{FF2B5EF4-FFF2-40B4-BE49-F238E27FC236}">
                <a16:creationId xmlns:a16="http://schemas.microsoft.com/office/drawing/2014/main" id="{56DE6C1B-320B-4BD8-AE74-DA0D84832721}"/>
              </a:ext>
            </a:extLst>
          </p:cNvPr>
          <p:cNvSpPr>
            <a:spLocks noGrp="1"/>
          </p:cNvSpPr>
          <p:nvPr>
            <p:ph type="title"/>
          </p:nvPr>
        </p:nvSpPr>
        <p:spPr>
          <a:xfrm>
            <a:off x="315142" y="320678"/>
            <a:ext cx="5806851" cy="1017672"/>
          </a:xfrm>
        </p:spPr>
        <p:txBody>
          <a:bodyPr>
            <a:normAutofit/>
          </a:bodyPr>
          <a:lstStyle/>
          <a:p>
            <a:pPr algn="l" rtl="0"/>
            <a:r>
              <a:rPr lang="zh-TW" b="1" i="1" u="none" baseline="0"/>
              <a:t>災害醫療行動的功能</a:t>
            </a:r>
          </a:p>
        </p:txBody>
      </p:sp>
      <p:sp>
        <p:nvSpPr>
          <p:cNvPr id="4" name="Text Placeholder 3">
            <a:extLst>
              <a:ext uri="{FF2B5EF4-FFF2-40B4-BE49-F238E27FC236}">
                <a16:creationId xmlns:a16="http://schemas.microsoft.com/office/drawing/2014/main" id="{3CA6AA1C-4278-44CF-923B-C05AD98D40F3}"/>
              </a:ext>
            </a:extLst>
          </p:cNvPr>
          <p:cNvSpPr>
            <a:spLocks noGrp="1"/>
          </p:cNvSpPr>
          <p:nvPr>
            <p:ph type="body" sz="quarter" idx="10"/>
          </p:nvPr>
        </p:nvSpPr>
        <p:spPr>
          <a:xfrm>
            <a:off x="1429787" y="6385716"/>
            <a:ext cx="4601736"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8D63571B-C15E-43D8-B4A0-E7A14255902B}"/>
              </a:ext>
            </a:extLst>
          </p:cNvPr>
          <p:cNvSpPr>
            <a:spLocks noGrp="1"/>
          </p:cNvSpPr>
          <p:nvPr>
            <p:ph type="body" sz="quarter" idx="11"/>
          </p:nvPr>
        </p:nvSpPr>
        <p:spPr/>
        <p:txBody>
          <a:bodyPr/>
          <a:lstStyle/>
          <a:p>
            <a:pPr algn="r" rtl="0"/>
            <a:r>
              <a:rPr lang="zh-TW" b="0" i="0" u="none" baseline="0"/>
              <a:t>4-8</a:t>
            </a:r>
          </a:p>
        </p:txBody>
      </p:sp>
      <p:sp>
        <p:nvSpPr>
          <p:cNvPr id="7" name="Content Placeholder 6">
            <a:extLst>
              <a:ext uri="{FF2B5EF4-FFF2-40B4-BE49-F238E27FC236}">
                <a16:creationId xmlns:a16="http://schemas.microsoft.com/office/drawing/2014/main" id="{D459927A-6813-4270-B76E-A1B2348280D1}"/>
              </a:ext>
            </a:extLst>
          </p:cNvPr>
          <p:cNvSpPr>
            <a:spLocks noGrp="1"/>
          </p:cNvSpPr>
          <p:nvPr>
            <p:ph sz="quarter" idx="12"/>
          </p:nvPr>
        </p:nvSpPr>
        <p:spPr/>
        <p:txBody>
          <a:bodyPr/>
          <a:lstStyle/>
          <a:p>
            <a:pPr rtl="0"/>
            <a:r>
              <a:rPr lang="zh-TW" b="0" i="0" u="none" baseline="0"/>
              <a:t>PM4-4</a:t>
            </a:r>
          </a:p>
        </p:txBody>
      </p:sp>
      <p:pic>
        <p:nvPicPr>
          <p:cNvPr id="6" name="Picture 5" descr="救災醫療行動的功能。圖像顯示了道路上的救護車排成一隊。">
            <a:extLst>
              <a:ext uri="{FF2B5EF4-FFF2-40B4-BE49-F238E27FC236}">
                <a16:creationId xmlns:a16="http://schemas.microsoft.com/office/drawing/2014/main" id="{882D99F8-2002-4A9F-A9D9-4783FAF9EA92}"/>
              </a:ext>
            </a:extLst>
          </p:cNvPr>
          <p:cNvPicPr>
            <a:picLocks noChangeAspect="1"/>
          </p:cNvPicPr>
          <p:nvPr/>
        </p:nvPicPr>
        <p:blipFill>
          <a:blip r:embed="rId2"/>
          <a:stretch>
            <a:fillRect/>
          </a:stretch>
        </p:blipFill>
        <p:spPr>
          <a:xfrm>
            <a:off x="4155503" y="1875104"/>
            <a:ext cx="4673355" cy="3107792"/>
          </a:xfrm>
          <a:prstGeom prst="rect">
            <a:avLst/>
          </a:prstGeom>
        </p:spPr>
      </p:pic>
    </p:spTree>
    <p:extLst>
      <p:ext uri="{BB962C8B-B14F-4D97-AF65-F5344CB8AC3E}">
        <p14:creationId xmlns:p14="http://schemas.microsoft.com/office/powerpoint/2010/main" val="1367968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9FFAE0-7F55-4118-A037-E21D22C37038}"/>
              </a:ext>
            </a:extLst>
          </p:cNvPr>
          <p:cNvSpPr>
            <a:spLocks noGrp="1"/>
          </p:cNvSpPr>
          <p:nvPr>
            <p:ph idx="1"/>
          </p:nvPr>
        </p:nvSpPr>
        <p:spPr>
          <a:xfrm>
            <a:off x="315142" y="1521229"/>
            <a:ext cx="5083335" cy="4781145"/>
          </a:xfrm>
        </p:spPr>
        <p:txBody>
          <a:bodyPr>
            <a:normAutofit/>
          </a:bodyPr>
          <a:lstStyle/>
          <a:p>
            <a:pPr algn="l" rtl="0"/>
            <a:r>
              <a:rPr lang="zh-TW" b="0" i="0" u="none" baseline="0"/>
              <a:t>一旦受傷的倖存者得到確認，請選擇現場並設置治療區域 </a:t>
            </a:r>
          </a:p>
          <a:p>
            <a:pPr algn="l" rtl="0"/>
            <a:r>
              <a:rPr lang="zh-TW" b="0" i="0" u="none" baseline="0"/>
              <a:t>在確定治療區域的最佳位置時，請考慮：</a:t>
            </a:r>
          </a:p>
          <a:p>
            <a:pPr lvl="1" algn="l" rtl="0"/>
            <a:r>
              <a:rPr lang="zh-TW" b="0" i="0" u="none" baseline="0"/>
              <a:t>救援人員和倖存者的安全</a:t>
            </a:r>
          </a:p>
          <a:p>
            <a:pPr lvl="1" algn="l" rtl="0"/>
            <a:r>
              <a:rPr lang="zh-TW" b="0" i="0" u="none" baseline="0"/>
              <a:t>易於取用資源 </a:t>
            </a:r>
          </a:p>
        </p:txBody>
      </p:sp>
      <p:sp>
        <p:nvSpPr>
          <p:cNvPr id="3" name="Title 2">
            <a:extLst>
              <a:ext uri="{FF2B5EF4-FFF2-40B4-BE49-F238E27FC236}">
                <a16:creationId xmlns:a16="http://schemas.microsoft.com/office/drawing/2014/main" id="{91A4CC4E-2225-4CC8-AE3A-5A904417E26C}"/>
              </a:ext>
            </a:extLst>
          </p:cNvPr>
          <p:cNvSpPr>
            <a:spLocks noGrp="1"/>
          </p:cNvSpPr>
          <p:nvPr>
            <p:ph type="title"/>
          </p:nvPr>
        </p:nvSpPr>
        <p:spPr>
          <a:xfrm>
            <a:off x="315142" y="320678"/>
            <a:ext cx="5806851" cy="1017672"/>
          </a:xfrm>
        </p:spPr>
        <p:txBody>
          <a:bodyPr>
            <a:normAutofit/>
          </a:bodyPr>
          <a:lstStyle/>
          <a:p>
            <a:pPr algn="l" rtl="0"/>
            <a:r>
              <a:rPr lang="zh-TW" b="1" i="1" u="none" baseline="0"/>
              <a:t>建立一個醫療區</a:t>
            </a:r>
          </a:p>
        </p:txBody>
      </p:sp>
      <p:sp>
        <p:nvSpPr>
          <p:cNvPr id="4" name="Text Placeholder 3">
            <a:extLst>
              <a:ext uri="{FF2B5EF4-FFF2-40B4-BE49-F238E27FC236}">
                <a16:creationId xmlns:a16="http://schemas.microsoft.com/office/drawing/2014/main" id="{0BF38FAE-140F-4DC9-BA06-DCA30E202B98}"/>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4FE5E9CA-E702-400E-9582-3DDBF9C14138}"/>
              </a:ext>
            </a:extLst>
          </p:cNvPr>
          <p:cNvSpPr>
            <a:spLocks noGrp="1"/>
          </p:cNvSpPr>
          <p:nvPr>
            <p:ph type="body" sz="quarter" idx="11"/>
          </p:nvPr>
        </p:nvSpPr>
        <p:spPr/>
        <p:txBody>
          <a:bodyPr/>
          <a:lstStyle/>
          <a:p>
            <a:pPr algn="r" rtl="0"/>
            <a:r>
              <a:rPr lang="zh-TW" b="0" i="0" u="none" baseline="0"/>
              <a:t>4-9</a:t>
            </a:r>
          </a:p>
        </p:txBody>
      </p:sp>
      <p:sp>
        <p:nvSpPr>
          <p:cNvPr id="7" name="Content Placeholder 6">
            <a:extLst>
              <a:ext uri="{FF2B5EF4-FFF2-40B4-BE49-F238E27FC236}">
                <a16:creationId xmlns:a16="http://schemas.microsoft.com/office/drawing/2014/main" id="{452F3270-6C0C-4A1F-9506-7295A9C4E019}"/>
              </a:ext>
            </a:extLst>
          </p:cNvPr>
          <p:cNvSpPr>
            <a:spLocks noGrp="1"/>
          </p:cNvSpPr>
          <p:nvPr>
            <p:ph sz="quarter" idx="12"/>
          </p:nvPr>
        </p:nvSpPr>
        <p:spPr/>
        <p:txBody>
          <a:bodyPr/>
          <a:lstStyle/>
          <a:p>
            <a:pPr rtl="0"/>
            <a:r>
              <a:rPr lang="zh-TW" b="0" i="0" u="none" baseline="0"/>
              <a:t>PM4-5</a:t>
            </a:r>
          </a:p>
        </p:txBody>
      </p:sp>
      <p:pic>
        <p:nvPicPr>
          <p:cNvPr id="6" name="Picture 5" descr="建立醫療區域。圖像顯示了六位醫務人員在籃球場救助不同的患者。">
            <a:extLst>
              <a:ext uri="{FF2B5EF4-FFF2-40B4-BE49-F238E27FC236}">
                <a16:creationId xmlns:a16="http://schemas.microsoft.com/office/drawing/2014/main" id="{F2A76E6E-8098-4816-9DE7-A0253315BAF4}"/>
              </a:ext>
            </a:extLst>
          </p:cNvPr>
          <p:cNvPicPr>
            <a:picLocks noChangeAspect="1"/>
          </p:cNvPicPr>
          <p:nvPr/>
        </p:nvPicPr>
        <p:blipFill>
          <a:blip r:embed="rId2"/>
          <a:stretch>
            <a:fillRect/>
          </a:stretch>
        </p:blipFill>
        <p:spPr>
          <a:xfrm>
            <a:off x="5122986" y="2170595"/>
            <a:ext cx="3559322" cy="3026067"/>
          </a:xfrm>
          <a:prstGeom prst="rect">
            <a:avLst/>
          </a:prstGeom>
        </p:spPr>
      </p:pic>
    </p:spTree>
    <p:extLst>
      <p:ext uri="{BB962C8B-B14F-4D97-AF65-F5344CB8AC3E}">
        <p14:creationId xmlns:p14="http://schemas.microsoft.com/office/powerpoint/2010/main" val="1878294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27CFF0-B800-4F25-931B-FB9119FE7D3E}"/>
              </a:ext>
            </a:extLst>
          </p:cNvPr>
          <p:cNvSpPr>
            <a:spLocks noGrp="1"/>
          </p:cNvSpPr>
          <p:nvPr>
            <p:ph idx="1"/>
          </p:nvPr>
        </p:nvSpPr>
        <p:spPr/>
        <p:txBody>
          <a:bodyPr/>
          <a:lstStyle/>
          <a:p>
            <a:pPr algn="l" rtl="0"/>
            <a:r>
              <a:rPr lang="zh-TW" b="0" i="0" u="none" baseline="0"/>
              <a:t>為了幫助應對有限資源的挑戰，社區緊急回應小組可能需要建立：</a:t>
            </a:r>
          </a:p>
          <a:p>
            <a:pPr lvl="1" algn="l" rtl="0"/>
            <a:r>
              <a:rPr lang="zh-TW" b="0" i="0" u="none" baseline="0"/>
              <a:t>分散治療區域（不只一個地方）</a:t>
            </a:r>
          </a:p>
          <a:p>
            <a:pPr lvl="1" algn="l" rtl="0"/>
            <a:r>
              <a:rPr lang="zh-TW" b="0" i="0" u="none" baseline="0"/>
              <a:t>集中治療區（一個地方） </a:t>
            </a:r>
          </a:p>
        </p:txBody>
      </p:sp>
      <p:sp>
        <p:nvSpPr>
          <p:cNvPr id="3" name="Title 2">
            <a:extLst>
              <a:ext uri="{FF2B5EF4-FFF2-40B4-BE49-F238E27FC236}">
                <a16:creationId xmlns:a16="http://schemas.microsoft.com/office/drawing/2014/main" id="{A8A9163D-A14A-47B5-8C6A-AF8EDD6E31D2}"/>
              </a:ext>
            </a:extLst>
          </p:cNvPr>
          <p:cNvSpPr>
            <a:spLocks noGrp="1"/>
          </p:cNvSpPr>
          <p:nvPr>
            <p:ph type="title"/>
          </p:nvPr>
        </p:nvSpPr>
        <p:spPr>
          <a:xfrm>
            <a:off x="315142" y="320678"/>
            <a:ext cx="5806851" cy="1017672"/>
          </a:xfrm>
        </p:spPr>
        <p:txBody>
          <a:bodyPr>
            <a:normAutofit/>
          </a:bodyPr>
          <a:lstStyle/>
          <a:p>
            <a:pPr algn="l" rtl="0"/>
            <a:r>
              <a:rPr lang="zh-TW" b="1" i="1" u="none" baseline="0"/>
              <a:t>醫療區域</a:t>
            </a:r>
          </a:p>
        </p:txBody>
      </p:sp>
      <p:sp>
        <p:nvSpPr>
          <p:cNvPr id="4" name="Text Placeholder 3">
            <a:extLst>
              <a:ext uri="{FF2B5EF4-FFF2-40B4-BE49-F238E27FC236}">
                <a16:creationId xmlns:a16="http://schemas.microsoft.com/office/drawing/2014/main" id="{DBDF126C-609D-49D6-BFF6-B5A78C912EF5}"/>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20614050-39C5-4BEA-8EE6-92A2181A004D}"/>
              </a:ext>
            </a:extLst>
          </p:cNvPr>
          <p:cNvSpPr>
            <a:spLocks noGrp="1"/>
          </p:cNvSpPr>
          <p:nvPr>
            <p:ph type="body" sz="quarter" idx="11"/>
          </p:nvPr>
        </p:nvSpPr>
        <p:spPr/>
        <p:txBody>
          <a:bodyPr/>
          <a:lstStyle/>
          <a:p>
            <a:pPr algn="r" rtl="0"/>
            <a:r>
              <a:rPr lang="zh-TW" b="0" i="0" u="none" baseline="0"/>
              <a:t>4-10</a:t>
            </a:r>
          </a:p>
        </p:txBody>
      </p:sp>
      <p:sp>
        <p:nvSpPr>
          <p:cNvPr id="6" name="Content Placeholder 5">
            <a:extLst>
              <a:ext uri="{FF2B5EF4-FFF2-40B4-BE49-F238E27FC236}">
                <a16:creationId xmlns:a16="http://schemas.microsoft.com/office/drawing/2014/main" id="{7994F914-683C-4F27-B7C6-04478F8609A9}"/>
              </a:ext>
            </a:extLst>
          </p:cNvPr>
          <p:cNvSpPr>
            <a:spLocks noGrp="1"/>
          </p:cNvSpPr>
          <p:nvPr>
            <p:ph sz="quarter" idx="12"/>
          </p:nvPr>
        </p:nvSpPr>
        <p:spPr/>
        <p:txBody>
          <a:bodyPr/>
          <a:lstStyle/>
          <a:p>
            <a:pPr rtl="0"/>
            <a:r>
              <a:rPr lang="zh-TW" b="0" i="0" u="none" baseline="0"/>
              <a:t>PM4-5</a:t>
            </a:r>
          </a:p>
        </p:txBody>
      </p:sp>
    </p:spTree>
    <p:extLst>
      <p:ext uri="{BB962C8B-B14F-4D97-AF65-F5344CB8AC3E}">
        <p14:creationId xmlns:p14="http://schemas.microsoft.com/office/powerpoint/2010/main" val="3152548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4965E-9746-44ED-88D4-5B1C5524CA80}"/>
              </a:ext>
            </a:extLst>
          </p:cNvPr>
          <p:cNvSpPr>
            <a:spLocks noGrp="1"/>
          </p:cNvSpPr>
          <p:nvPr>
            <p:ph idx="1"/>
          </p:nvPr>
        </p:nvSpPr>
        <p:spPr/>
        <p:txBody>
          <a:bodyPr/>
          <a:lstStyle/>
          <a:p>
            <a:pPr algn="l" rtl="0"/>
            <a:r>
              <a:rPr lang="zh-TW" b="0" i="0" u="none" baseline="0"/>
              <a:t>在輕微損壞的結構中：</a:t>
            </a:r>
          </a:p>
          <a:p>
            <a:pPr lvl="1" algn="l" rtl="0"/>
            <a:r>
              <a:rPr lang="zh-TW" b="0" i="0" u="none" baseline="0"/>
              <a:t>在找到倖存者時對其進行評估</a:t>
            </a:r>
          </a:p>
          <a:p>
            <a:pPr lvl="1" algn="l" rtl="0"/>
            <a:r>
              <a:rPr lang="zh-TW" b="0" i="0" u="none" baseline="0"/>
              <a:t>在指定治療區域內的安全位置進行進一步的醫療照護 </a:t>
            </a:r>
          </a:p>
          <a:p>
            <a:pPr algn="l" rtl="0"/>
            <a:r>
              <a:rPr lang="zh-TW" b="0" i="0" u="none" baseline="0"/>
              <a:t>在中度損傷的結構中：</a:t>
            </a:r>
          </a:p>
          <a:p>
            <a:pPr lvl="1" algn="l" rtl="0"/>
            <a:r>
              <a:rPr lang="zh-TW" b="0" i="0" u="none" baseline="0"/>
              <a:t>在找到倖存者時對其進行評估</a:t>
            </a:r>
          </a:p>
          <a:p>
            <a:pPr lvl="1" algn="l" rtl="0"/>
            <a:r>
              <a:rPr lang="zh-TW" b="0" i="0" u="none" baseline="0"/>
              <a:t>倖存者被送往離事件發生點具安全距離的醫療區 </a:t>
            </a:r>
          </a:p>
          <a:p>
            <a:pPr marL="457189" lvl="1" indent="0" algn="l" rtl="0">
              <a:buNone/>
            </a:pPr>
            <a:endParaRPr lang="zh-TW" sz="700" dirty="0"/>
          </a:p>
          <a:p>
            <a:pPr marL="457189" lvl="1" indent="0" algn="ctr" rtl="0">
              <a:buNone/>
            </a:pPr>
            <a:r>
              <a:rPr lang="zh-TW" b="1" i="0" u="none" baseline="0"/>
              <a:t>個人安全是首要重點 </a:t>
            </a:r>
          </a:p>
          <a:p>
            <a:endParaRPr lang="zh-TW" dirty="0"/>
          </a:p>
          <a:p>
            <a:pPr lvl="1" algn="l" rtl="0"/>
            <a:endParaRPr lang="zh-TW" dirty="0"/>
          </a:p>
          <a:p>
            <a:endParaRPr lang="zh-TW" dirty="0"/>
          </a:p>
        </p:txBody>
      </p:sp>
      <p:sp>
        <p:nvSpPr>
          <p:cNvPr id="3" name="Title 2">
            <a:extLst>
              <a:ext uri="{FF2B5EF4-FFF2-40B4-BE49-F238E27FC236}">
                <a16:creationId xmlns:a16="http://schemas.microsoft.com/office/drawing/2014/main" id="{934F3F49-5E04-4630-83A8-12D1A1D2082C}"/>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救援人員和倖存者的安全</a:t>
            </a:r>
          </a:p>
        </p:txBody>
      </p:sp>
      <p:sp>
        <p:nvSpPr>
          <p:cNvPr id="4" name="Text Placeholder 3">
            <a:extLst>
              <a:ext uri="{FF2B5EF4-FFF2-40B4-BE49-F238E27FC236}">
                <a16:creationId xmlns:a16="http://schemas.microsoft.com/office/drawing/2014/main" id="{174E87BB-D77D-49AE-AACA-3A76E783A52A}"/>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F292FF11-E224-4FD8-B255-54E39056E3DA}"/>
              </a:ext>
            </a:extLst>
          </p:cNvPr>
          <p:cNvSpPr>
            <a:spLocks noGrp="1"/>
          </p:cNvSpPr>
          <p:nvPr>
            <p:ph type="body" sz="quarter" idx="11"/>
          </p:nvPr>
        </p:nvSpPr>
        <p:spPr/>
        <p:txBody>
          <a:bodyPr/>
          <a:lstStyle/>
          <a:p>
            <a:pPr algn="r" rtl="0"/>
            <a:r>
              <a:rPr lang="zh-TW" b="0" i="0" u="none" baseline="0"/>
              <a:t>4-11</a:t>
            </a:r>
          </a:p>
        </p:txBody>
      </p:sp>
      <p:sp>
        <p:nvSpPr>
          <p:cNvPr id="6" name="Content Placeholder 5">
            <a:extLst>
              <a:ext uri="{FF2B5EF4-FFF2-40B4-BE49-F238E27FC236}">
                <a16:creationId xmlns:a16="http://schemas.microsoft.com/office/drawing/2014/main" id="{8092E549-1C60-4829-8F03-24697A242557}"/>
              </a:ext>
            </a:extLst>
          </p:cNvPr>
          <p:cNvSpPr>
            <a:spLocks noGrp="1"/>
          </p:cNvSpPr>
          <p:nvPr>
            <p:ph sz="quarter" idx="12"/>
          </p:nvPr>
        </p:nvSpPr>
        <p:spPr/>
        <p:txBody>
          <a:bodyPr/>
          <a:lstStyle/>
          <a:p>
            <a:pPr rtl="0"/>
            <a:r>
              <a:rPr lang="zh-TW" b="0" i="0" u="none" baseline="0"/>
              <a:t>PM4-5</a:t>
            </a:r>
          </a:p>
        </p:txBody>
      </p:sp>
    </p:spTree>
    <p:extLst>
      <p:ext uri="{BB962C8B-B14F-4D97-AF65-F5344CB8AC3E}">
        <p14:creationId xmlns:p14="http://schemas.microsoft.com/office/powerpoint/2010/main" val="2853385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77AAF-62D3-4D84-BD55-10A08E5F2CDE}"/>
              </a:ext>
            </a:extLst>
          </p:cNvPr>
          <p:cNvSpPr>
            <a:spLocks noGrp="1"/>
          </p:cNvSpPr>
          <p:nvPr>
            <p:ph idx="1"/>
          </p:nvPr>
        </p:nvSpPr>
        <p:spPr>
          <a:xfrm>
            <a:off x="315142" y="1521229"/>
            <a:ext cx="4986620" cy="4781145"/>
          </a:xfrm>
        </p:spPr>
        <p:txBody>
          <a:bodyPr/>
          <a:lstStyle/>
          <a:p>
            <a:pPr algn="l" rtl="0"/>
            <a:r>
              <a:rPr lang="zh-TW" b="0" i="0" u="none" baseline="0"/>
              <a:t>從頭到腳評估的目標：</a:t>
            </a:r>
          </a:p>
          <a:p>
            <a:pPr lvl="1" algn="l" rtl="0"/>
            <a:r>
              <a:rPr lang="zh-TW" b="0" i="0" u="none" baseline="0"/>
              <a:t>確定受傷程度</a:t>
            </a:r>
          </a:p>
          <a:p>
            <a:pPr lvl="1" algn="l" rtl="0"/>
            <a:r>
              <a:rPr lang="zh-TW" b="0" i="0" u="none" baseline="0"/>
              <a:t>確定所需的治療類型</a:t>
            </a:r>
          </a:p>
          <a:p>
            <a:pPr lvl="1" algn="l" rtl="0"/>
            <a:r>
              <a:rPr lang="zh-TW" b="0" i="0" u="none" baseline="0"/>
              <a:t>紀錄受傷 </a:t>
            </a:r>
          </a:p>
        </p:txBody>
      </p:sp>
      <p:sp>
        <p:nvSpPr>
          <p:cNvPr id="4" name="Title 3">
            <a:extLst>
              <a:ext uri="{FF2B5EF4-FFF2-40B4-BE49-F238E27FC236}">
                <a16:creationId xmlns:a16="http://schemas.microsoft.com/office/drawing/2014/main" id="{BB392492-4103-4CAD-81C3-29789AA84EC2}"/>
              </a:ext>
            </a:extLst>
          </p:cNvPr>
          <p:cNvSpPr>
            <a:spLocks noGrp="1"/>
          </p:cNvSpPr>
          <p:nvPr>
            <p:ph type="title"/>
          </p:nvPr>
        </p:nvSpPr>
        <p:spPr>
          <a:xfrm>
            <a:off x="315142" y="320678"/>
            <a:ext cx="5806851" cy="1017672"/>
          </a:xfrm>
        </p:spPr>
        <p:txBody>
          <a:bodyPr>
            <a:normAutofit/>
          </a:bodyPr>
          <a:lstStyle/>
          <a:p>
            <a:pPr algn="l" rtl="0"/>
            <a:r>
              <a:rPr lang="zh-TW" b="1" i="1" u="none" baseline="0"/>
              <a:t>從頭到腳的評估</a:t>
            </a:r>
          </a:p>
        </p:txBody>
      </p:sp>
      <p:sp>
        <p:nvSpPr>
          <p:cNvPr id="5" name="Text Placeholder 4">
            <a:extLst>
              <a:ext uri="{FF2B5EF4-FFF2-40B4-BE49-F238E27FC236}">
                <a16:creationId xmlns:a16="http://schemas.microsoft.com/office/drawing/2014/main" id="{4E7BF29A-6EBD-4C48-B38D-E09B88CAB994}"/>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社區緊急回應小組基礎培訓，單元4：災害醫療行動 - 第2部分</a:t>
            </a:r>
          </a:p>
        </p:txBody>
      </p:sp>
      <p:sp>
        <p:nvSpPr>
          <p:cNvPr id="6" name="Text Placeholder 5">
            <a:extLst>
              <a:ext uri="{FF2B5EF4-FFF2-40B4-BE49-F238E27FC236}">
                <a16:creationId xmlns:a16="http://schemas.microsoft.com/office/drawing/2014/main" id="{9DAD29E1-07DF-419D-9A93-9E652587B5CC}"/>
              </a:ext>
            </a:extLst>
          </p:cNvPr>
          <p:cNvSpPr>
            <a:spLocks noGrp="1"/>
          </p:cNvSpPr>
          <p:nvPr>
            <p:ph type="body" sz="quarter" idx="11"/>
          </p:nvPr>
        </p:nvSpPr>
        <p:spPr/>
        <p:txBody>
          <a:bodyPr/>
          <a:lstStyle/>
          <a:p>
            <a:pPr algn="r" rtl="0"/>
            <a:r>
              <a:rPr lang="zh-TW" b="0" i="0" u="none" baseline="0"/>
              <a:t>4-12</a:t>
            </a:r>
          </a:p>
        </p:txBody>
      </p:sp>
      <p:sp>
        <p:nvSpPr>
          <p:cNvPr id="3" name="Content Placeholder 2">
            <a:extLst>
              <a:ext uri="{FF2B5EF4-FFF2-40B4-BE49-F238E27FC236}">
                <a16:creationId xmlns:a16="http://schemas.microsoft.com/office/drawing/2014/main" id="{B649FC32-D4A0-4627-807B-49DBCB24E8EA}"/>
              </a:ext>
            </a:extLst>
          </p:cNvPr>
          <p:cNvSpPr>
            <a:spLocks noGrp="1"/>
          </p:cNvSpPr>
          <p:nvPr>
            <p:ph sz="quarter" idx="12"/>
          </p:nvPr>
        </p:nvSpPr>
        <p:spPr/>
        <p:txBody>
          <a:bodyPr/>
          <a:lstStyle/>
          <a:p>
            <a:pPr rtl="0"/>
            <a:r>
              <a:rPr lang="zh-TW" b="0" i="0" u="none" baseline="0"/>
              <a:t>PM4-7</a:t>
            </a:r>
          </a:p>
        </p:txBody>
      </p:sp>
      <p:pic>
        <p:nvPicPr>
          <p:cNvPr id="7" name="Picture 6" descr="從頭到腳的評估。圖像顯示了四名護理人員一名教員的帶領下為一名患者診療。">
            <a:extLst>
              <a:ext uri="{FF2B5EF4-FFF2-40B4-BE49-F238E27FC236}">
                <a16:creationId xmlns:a16="http://schemas.microsoft.com/office/drawing/2014/main" id="{9E6EFB07-C400-419C-A850-B8079E06921F}"/>
              </a:ext>
            </a:extLst>
          </p:cNvPr>
          <p:cNvPicPr>
            <a:picLocks noChangeAspect="1"/>
          </p:cNvPicPr>
          <p:nvPr/>
        </p:nvPicPr>
        <p:blipFill>
          <a:blip r:embed="rId2"/>
          <a:stretch>
            <a:fillRect/>
          </a:stretch>
        </p:blipFill>
        <p:spPr>
          <a:xfrm>
            <a:off x="5416062" y="1913945"/>
            <a:ext cx="3322636" cy="3539439"/>
          </a:xfrm>
          <a:prstGeom prst="rect">
            <a:avLst/>
          </a:prstGeom>
        </p:spPr>
      </p:pic>
    </p:spTree>
    <p:extLst>
      <p:ext uri="{BB962C8B-B14F-4D97-AF65-F5344CB8AC3E}">
        <p14:creationId xmlns:p14="http://schemas.microsoft.com/office/powerpoint/2010/main" val="1915433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953CB-2753-458E-A694-5E0B8E50602A}"/>
              </a:ext>
            </a:extLst>
          </p:cNvPr>
          <p:cNvSpPr>
            <a:spLocks noGrp="1"/>
          </p:cNvSpPr>
          <p:nvPr>
            <p:ph idx="1"/>
          </p:nvPr>
        </p:nvSpPr>
        <p:spPr/>
        <p:txBody>
          <a:bodyPr/>
          <a:lstStyle/>
          <a:p>
            <a:pPr algn="l" rtl="0"/>
            <a:r>
              <a:rPr lang="zh-TW" b="0" i="0" u="none" baseline="0"/>
              <a:t>畸形</a:t>
            </a:r>
          </a:p>
          <a:p>
            <a:pPr algn="l" rtl="0"/>
            <a:r>
              <a:rPr lang="zh-TW" b="0" i="0" u="none" baseline="0"/>
              <a:t>挫傷</a:t>
            </a:r>
          </a:p>
          <a:p>
            <a:pPr algn="l" rtl="0"/>
            <a:r>
              <a:rPr lang="zh-TW" b="0" i="0" u="none" baseline="0"/>
              <a:t>擦傷</a:t>
            </a:r>
          </a:p>
          <a:p>
            <a:pPr algn="l" rtl="0"/>
            <a:r>
              <a:rPr lang="zh-TW" b="0" i="0" u="none" baseline="0"/>
              <a:t>穿刺</a:t>
            </a:r>
          </a:p>
          <a:p>
            <a:pPr algn="l" rtl="0"/>
            <a:r>
              <a:rPr lang="zh-TW" b="0" i="0" u="none" baseline="0"/>
              <a:t>燒傷</a:t>
            </a:r>
          </a:p>
          <a:p>
            <a:pPr algn="l" rtl="0"/>
            <a:r>
              <a:rPr lang="zh-TW" b="0" i="0" u="none" baseline="0"/>
              <a:t>壓痛</a:t>
            </a:r>
          </a:p>
          <a:p>
            <a:pPr algn="l" rtl="0"/>
            <a:r>
              <a:rPr lang="zh-TW" b="0" i="0" u="none" baseline="0"/>
              <a:t>撕裂傷</a:t>
            </a:r>
          </a:p>
          <a:p>
            <a:pPr algn="l" rtl="0"/>
            <a:r>
              <a:rPr lang="zh-TW" b="0" i="0" u="none" baseline="0"/>
              <a:t>腫脹</a:t>
            </a:r>
          </a:p>
        </p:txBody>
      </p:sp>
      <p:sp>
        <p:nvSpPr>
          <p:cNvPr id="4" name="Title 3">
            <a:extLst>
              <a:ext uri="{FF2B5EF4-FFF2-40B4-BE49-F238E27FC236}">
                <a16:creationId xmlns:a16="http://schemas.microsoft.com/office/drawing/2014/main" id="{3C064AB5-24E8-49CF-B899-E7C5138D8DE7}"/>
              </a:ext>
            </a:extLst>
          </p:cNvPr>
          <p:cNvSpPr>
            <a:spLocks noGrp="1"/>
          </p:cNvSpPr>
          <p:nvPr>
            <p:ph type="title"/>
          </p:nvPr>
        </p:nvSpPr>
        <p:spPr>
          <a:xfrm>
            <a:off x="315142" y="320678"/>
            <a:ext cx="5806851" cy="1017672"/>
          </a:xfrm>
        </p:spPr>
        <p:txBody>
          <a:bodyPr/>
          <a:lstStyle/>
          <a:p>
            <a:pPr algn="l" rtl="0"/>
            <a:r>
              <a:rPr lang="zh-TW" b="1" i="1" u="none" baseline="0"/>
              <a:t>DCAP-BTLS</a:t>
            </a:r>
          </a:p>
        </p:txBody>
      </p:sp>
      <p:sp>
        <p:nvSpPr>
          <p:cNvPr id="5" name="Text Placeholder 4">
            <a:extLst>
              <a:ext uri="{FF2B5EF4-FFF2-40B4-BE49-F238E27FC236}">
                <a16:creationId xmlns:a16="http://schemas.microsoft.com/office/drawing/2014/main" id="{00CC8369-610A-4E44-87F8-3ED6D69F964A}"/>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社區緊急回應小組基礎培訓，單元4：災害醫療行動 - 第2部分</a:t>
            </a:r>
          </a:p>
        </p:txBody>
      </p:sp>
      <p:sp>
        <p:nvSpPr>
          <p:cNvPr id="6" name="Text Placeholder 5">
            <a:extLst>
              <a:ext uri="{FF2B5EF4-FFF2-40B4-BE49-F238E27FC236}">
                <a16:creationId xmlns:a16="http://schemas.microsoft.com/office/drawing/2014/main" id="{390E7F96-AA8F-473D-8AD4-D5AD9C71C418}"/>
              </a:ext>
            </a:extLst>
          </p:cNvPr>
          <p:cNvSpPr>
            <a:spLocks noGrp="1"/>
          </p:cNvSpPr>
          <p:nvPr>
            <p:ph type="body" sz="quarter" idx="11"/>
          </p:nvPr>
        </p:nvSpPr>
        <p:spPr/>
        <p:txBody>
          <a:bodyPr/>
          <a:lstStyle/>
          <a:p>
            <a:pPr algn="r" rtl="0"/>
            <a:r>
              <a:rPr lang="zh-TW" b="0" i="0" u="none" baseline="0"/>
              <a:t>4-13</a:t>
            </a:r>
          </a:p>
        </p:txBody>
      </p:sp>
      <p:sp>
        <p:nvSpPr>
          <p:cNvPr id="3" name="Content Placeholder 2">
            <a:extLst>
              <a:ext uri="{FF2B5EF4-FFF2-40B4-BE49-F238E27FC236}">
                <a16:creationId xmlns:a16="http://schemas.microsoft.com/office/drawing/2014/main" id="{0359A1DA-C7C3-4258-AABE-B7596DFF101E}"/>
              </a:ext>
            </a:extLst>
          </p:cNvPr>
          <p:cNvSpPr>
            <a:spLocks noGrp="1"/>
          </p:cNvSpPr>
          <p:nvPr>
            <p:ph sz="quarter" idx="12"/>
          </p:nvPr>
        </p:nvSpPr>
        <p:spPr/>
        <p:txBody>
          <a:bodyPr/>
          <a:lstStyle/>
          <a:p>
            <a:pPr rtl="0"/>
            <a:r>
              <a:rPr lang="zh-TW" b="0" i="0" u="none" baseline="0"/>
              <a:t>PM4-8</a:t>
            </a:r>
          </a:p>
        </p:txBody>
      </p:sp>
      <p:pic>
        <p:nvPicPr>
          <p:cNvPr id="7" name="Picture 6" descr="DCAP BTLS圖像，顯示了不同類型的受傷變畸形、挫傷、穿刺、燒傷和壓痛等情況。">
            <a:extLst>
              <a:ext uri="{FF2B5EF4-FFF2-40B4-BE49-F238E27FC236}">
                <a16:creationId xmlns:a16="http://schemas.microsoft.com/office/drawing/2014/main" id="{E3CAE12C-CDFF-4C48-B494-A0D303DD5F48}"/>
              </a:ext>
            </a:extLst>
          </p:cNvPr>
          <p:cNvPicPr>
            <a:picLocks noChangeAspect="1"/>
          </p:cNvPicPr>
          <p:nvPr/>
        </p:nvPicPr>
        <p:blipFill>
          <a:blip r:embed="rId2"/>
          <a:stretch>
            <a:fillRect/>
          </a:stretch>
        </p:blipFill>
        <p:spPr>
          <a:xfrm>
            <a:off x="4441496" y="1578025"/>
            <a:ext cx="4000034" cy="4220493"/>
          </a:xfrm>
          <a:prstGeom prst="rect">
            <a:avLst/>
          </a:prstGeom>
        </p:spPr>
      </p:pic>
    </p:spTree>
    <p:extLst>
      <p:ext uri="{BB962C8B-B14F-4D97-AF65-F5344CB8AC3E}">
        <p14:creationId xmlns:p14="http://schemas.microsoft.com/office/powerpoint/2010/main" val="41158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BC9435-3E97-46DE-8AE6-4FB755E71BE9}"/>
              </a:ext>
            </a:extLst>
          </p:cNvPr>
          <p:cNvSpPr>
            <a:spLocks noGrp="1"/>
          </p:cNvSpPr>
          <p:nvPr>
            <p:ph idx="1"/>
          </p:nvPr>
        </p:nvSpPr>
        <p:spPr/>
        <p:txBody>
          <a:bodyPr>
            <a:normAutofit/>
          </a:bodyPr>
          <a:lstStyle/>
          <a:p>
            <a:pPr algn="l" rtl="0"/>
            <a:r>
              <a:rPr lang="zh-TW" b="0" i="0" u="none" baseline="0"/>
              <a:t>準備工作需要所有人的積極參與 </a:t>
            </a:r>
          </a:p>
          <a:p>
            <a:pPr lvl="1" algn="l" rtl="0"/>
            <a:r>
              <a:rPr lang="zh-TW" b="0" i="0" u="none" baseline="0"/>
              <a:t>與朋友和家人談論危險事項 </a:t>
            </a:r>
          </a:p>
          <a:p>
            <a:pPr lvl="1" algn="l" rtl="0"/>
            <a:r>
              <a:rPr lang="zh-TW" b="0" i="0" u="none" baseline="0"/>
              <a:t>詢問家外的緊急計劃 </a:t>
            </a:r>
          </a:p>
          <a:p>
            <a:pPr lvl="1" algn="l" rtl="0"/>
            <a:r>
              <a:rPr lang="zh-TW" b="0" i="0" u="none" baseline="0"/>
              <a:t>確保負責人備有計劃</a:t>
            </a:r>
          </a:p>
          <a:p>
            <a:pPr algn="l" rtl="0"/>
            <a:r>
              <a:rPr lang="zh-TW" b="0" i="0" u="none" baseline="0"/>
              <a:t>培訓提供了幫助他人和保持技能最新所需的技能 </a:t>
            </a:r>
          </a:p>
          <a:p>
            <a:pPr lvl="1" algn="l" rtl="0"/>
            <a:r>
              <a:rPr lang="zh-TW" b="0" i="0" u="none" baseline="0"/>
              <a:t>社區緊急回應小組計劃提供培訓，練習和與他人的聯繫 </a:t>
            </a:r>
          </a:p>
          <a:p>
            <a:pPr lvl="1" algn="l" rtl="0"/>
            <a:r>
              <a:rPr lang="zh-TW" b="0" i="0" u="none" baseline="0"/>
              <a:t>參加演習和練習 </a:t>
            </a:r>
          </a:p>
          <a:p>
            <a:pPr lvl="1" algn="l" rtl="0"/>
            <a:r>
              <a:rPr lang="zh-TW" b="0" i="0" u="none" baseline="0"/>
              <a:t>與朋友和家人談論志願服務 </a:t>
            </a:r>
          </a:p>
          <a:p>
            <a:pPr marL="457189" lvl="1" indent="0" algn="l" rtl="0">
              <a:buNone/>
            </a:pPr>
            <a:endParaRPr lang="zh-TW" dirty="0"/>
          </a:p>
          <a:p>
            <a:endParaRPr lang="zh-TW" dirty="0"/>
          </a:p>
        </p:txBody>
      </p:sp>
      <p:sp>
        <p:nvSpPr>
          <p:cNvPr id="6" name="Title 5">
            <a:extLst>
              <a:ext uri="{FF2B5EF4-FFF2-40B4-BE49-F238E27FC236}">
                <a16:creationId xmlns:a16="http://schemas.microsoft.com/office/drawing/2014/main" id="{CB9C0302-2593-46EB-BECD-EF84B3D3C1FC}"/>
              </a:ext>
            </a:extLst>
          </p:cNvPr>
          <p:cNvSpPr>
            <a:spLocks noGrp="1"/>
          </p:cNvSpPr>
          <p:nvPr>
            <p:ph type="title"/>
          </p:nvPr>
        </p:nvSpPr>
        <p:spPr>
          <a:xfrm>
            <a:off x="315142" y="320678"/>
            <a:ext cx="5806851" cy="1017672"/>
          </a:xfrm>
        </p:spPr>
        <p:txBody>
          <a:bodyPr/>
          <a:lstStyle/>
          <a:p>
            <a:pPr algn="l" rtl="0"/>
            <a:r>
              <a:rPr lang="zh-TW" b="1" i="1" u="none" baseline="0"/>
              <a:t>參與其中</a:t>
            </a:r>
          </a:p>
        </p:txBody>
      </p:sp>
      <p:sp>
        <p:nvSpPr>
          <p:cNvPr id="4" name="Text Placeholder 3">
            <a:extLst>
              <a:ext uri="{FF2B5EF4-FFF2-40B4-BE49-F238E27FC236}">
                <a16:creationId xmlns:a16="http://schemas.microsoft.com/office/drawing/2014/main" id="{BA70D51C-57B2-4200-B953-A72E3466E9C6}"/>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B1883D88-0DA4-4381-B213-370A4F252005}"/>
              </a:ext>
            </a:extLst>
          </p:cNvPr>
          <p:cNvSpPr>
            <a:spLocks noGrp="1"/>
          </p:cNvSpPr>
          <p:nvPr>
            <p:ph type="body" sz="quarter" idx="11"/>
          </p:nvPr>
        </p:nvSpPr>
        <p:spPr/>
        <p:txBody>
          <a:bodyPr/>
          <a:lstStyle/>
          <a:p>
            <a:pPr algn="r" rtl="0"/>
            <a:r>
              <a:rPr lang="zh-TW" b="0" i="0" u="none" baseline="0"/>
              <a:t>1-11</a:t>
            </a:r>
          </a:p>
        </p:txBody>
      </p:sp>
      <p:sp>
        <p:nvSpPr>
          <p:cNvPr id="2" name="Content Placeholder 1">
            <a:extLst>
              <a:ext uri="{FF2B5EF4-FFF2-40B4-BE49-F238E27FC236}">
                <a16:creationId xmlns:a16="http://schemas.microsoft.com/office/drawing/2014/main" id="{8272C76F-CE06-4234-AD5B-AFFE5E949FC2}"/>
              </a:ext>
            </a:extLst>
          </p:cNvPr>
          <p:cNvSpPr>
            <a:spLocks noGrp="1"/>
          </p:cNvSpPr>
          <p:nvPr>
            <p:ph sz="quarter" idx="12"/>
          </p:nvPr>
        </p:nvSpPr>
        <p:spPr/>
        <p:txBody>
          <a:bodyPr/>
          <a:lstStyle/>
          <a:p>
            <a:pPr rtl="0"/>
            <a:r>
              <a:rPr lang="zh-TW" b="0" i="0" u="none" baseline="0"/>
              <a:t>PM1-5</a:t>
            </a:r>
          </a:p>
        </p:txBody>
      </p:sp>
    </p:spTree>
    <p:extLst>
      <p:ext uri="{BB962C8B-B14F-4D97-AF65-F5344CB8AC3E}">
        <p14:creationId xmlns:p14="http://schemas.microsoft.com/office/powerpoint/2010/main" val="37876707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50361-8694-4936-9E9A-24F441BA556B}"/>
              </a:ext>
            </a:extLst>
          </p:cNvPr>
          <p:cNvSpPr>
            <a:spLocks noGrp="1"/>
          </p:cNvSpPr>
          <p:nvPr>
            <p:ph idx="1"/>
          </p:nvPr>
        </p:nvSpPr>
        <p:spPr/>
        <p:txBody>
          <a:bodyPr/>
          <a:lstStyle/>
          <a:p>
            <a:pPr algn="l" rtl="0"/>
            <a:r>
              <a:rPr lang="zh-TW" b="0" i="0" u="none" baseline="0"/>
              <a:t>小心注意 </a:t>
            </a:r>
          </a:p>
          <a:p>
            <a:pPr algn="l" rtl="0"/>
            <a:r>
              <a:rPr lang="zh-TW" b="0" i="0" u="none" baseline="0"/>
              <a:t>看，聽，感覺 </a:t>
            </a:r>
          </a:p>
          <a:p>
            <a:pPr algn="l" rtl="0"/>
            <a:r>
              <a:rPr lang="zh-TW" b="0" i="0" u="none" baseline="0"/>
              <a:t>在無意識的倖存者中懷疑脊髓受傷並做出相應的治療 </a:t>
            </a:r>
          </a:p>
          <a:p>
            <a:pPr algn="l" rtl="0"/>
            <a:r>
              <a:rPr lang="zh-TW" b="0" i="0" u="none" baseline="0"/>
              <a:t>檢查自己的手看傷患是否有出血 </a:t>
            </a:r>
          </a:p>
        </p:txBody>
      </p:sp>
      <p:sp>
        <p:nvSpPr>
          <p:cNvPr id="3" name="Title 2">
            <a:extLst>
              <a:ext uri="{FF2B5EF4-FFF2-40B4-BE49-F238E27FC236}">
                <a16:creationId xmlns:a16="http://schemas.microsoft.com/office/drawing/2014/main" id="{1A4D6F79-C273-43FA-B42D-803D26B44761}"/>
              </a:ext>
            </a:extLst>
          </p:cNvPr>
          <p:cNvSpPr>
            <a:spLocks noGrp="1"/>
          </p:cNvSpPr>
          <p:nvPr>
            <p:ph type="title"/>
          </p:nvPr>
        </p:nvSpPr>
        <p:spPr>
          <a:xfrm>
            <a:off x="315142" y="320678"/>
            <a:ext cx="5806851" cy="1017672"/>
          </a:xfrm>
        </p:spPr>
        <p:txBody>
          <a:bodyPr>
            <a:normAutofit/>
          </a:bodyPr>
          <a:lstStyle/>
          <a:p>
            <a:pPr algn="l" rtl="0"/>
            <a:r>
              <a:rPr lang="zh-TW" b="1" i="1" u="none" baseline="0"/>
              <a:t>進行從頭到腳的評估</a:t>
            </a:r>
          </a:p>
        </p:txBody>
      </p:sp>
      <p:sp>
        <p:nvSpPr>
          <p:cNvPr id="4" name="Text Placeholder 3">
            <a:extLst>
              <a:ext uri="{FF2B5EF4-FFF2-40B4-BE49-F238E27FC236}">
                <a16:creationId xmlns:a16="http://schemas.microsoft.com/office/drawing/2014/main" id="{178FB7E5-2D46-4516-AB8D-C144410FB5D0}"/>
              </a:ext>
            </a:extLst>
          </p:cNvPr>
          <p:cNvSpPr>
            <a:spLocks noGrp="1"/>
          </p:cNvSpPr>
          <p:nvPr>
            <p:ph type="body" sz="quarter" idx="10"/>
          </p:nvPr>
        </p:nvSpPr>
        <p:spPr>
          <a:xfrm>
            <a:off x="1429787" y="6385716"/>
            <a:ext cx="4619321"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69250FDB-4021-4D9B-9AAF-F897827E86C7}"/>
              </a:ext>
            </a:extLst>
          </p:cNvPr>
          <p:cNvSpPr>
            <a:spLocks noGrp="1"/>
          </p:cNvSpPr>
          <p:nvPr>
            <p:ph type="body" sz="quarter" idx="11"/>
          </p:nvPr>
        </p:nvSpPr>
        <p:spPr/>
        <p:txBody>
          <a:bodyPr/>
          <a:lstStyle/>
          <a:p>
            <a:pPr algn="r" rtl="0"/>
            <a:r>
              <a:rPr lang="zh-TW" b="0" i="0" u="none" baseline="0"/>
              <a:t>4-14</a:t>
            </a:r>
          </a:p>
        </p:txBody>
      </p:sp>
      <p:sp>
        <p:nvSpPr>
          <p:cNvPr id="6" name="Content Placeholder 5">
            <a:extLst>
              <a:ext uri="{FF2B5EF4-FFF2-40B4-BE49-F238E27FC236}">
                <a16:creationId xmlns:a16="http://schemas.microsoft.com/office/drawing/2014/main" id="{FAF3A0C4-F588-4EDF-913F-7977773A60EE}"/>
              </a:ext>
            </a:extLst>
          </p:cNvPr>
          <p:cNvSpPr>
            <a:spLocks noGrp="1"/>
          </p:cNvSpPr>
          <p:nvPr>
            <p:ph sz="quarter" idx="12"/>
          </p:nvPr>
        </p:nvSpPr>
        <p:spPr/>
        <p:txBody>
          <a:bodyPr/>
          <a:lstStyle/>
          <a:p>
            <a:pPr rtl="0"/>
            <a:r>
              <a:rPr lang="zh-TW" b="0" i="0" u="none" baseline="0"/>
              <a:t>PM4-8</a:t>
            </a:r>
          </a:p>
        </p:txBody>
      </p:sp>
    </p:spTree>
    <p:extLst>
      <p:ext uri="{BB962C8B-B14F-4D97-AF65-F5344CB8AC3E}">
        <p14:creationId xmlns:p14="http://schemas.microsoft.com/office/powerpoint/2010/main" val="23457310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3BE5D9-D129-4E6A-A153-2A7EA09825C6}"/>
              </a:ext>
            </a:extLst>
          </p:cNvPr>
          <p:cNvSpPr>
            <a:spLocks noGrp="1"/>
          </p:cNvSpPr>
          <p:nvPr>
            <p:ph idx="1"/>
          </p:nvPr>
        </p:nvSpPr>
        <p:spPr/>
        <p:txBody>
          <a:bodyPr>
            <a:noAutofit/>
          </a:bodyPr>
          <a:lstStyle/>
          <a:p>
            <a:pPr algn="l" rtl="0"/>
            <a:r>
              <a:rPr lang="zh-TW" b="0" i="0" u="none" baseline="0"/>
              <a:t>頭</a:t>
            </a:r>
          </a:p>
          <a:p>
            <a:pPr algn="l" rtl="0"/>
            <a:r>
              <a:rPr lang="zh-TW" b="0" i="0" u="none" baseline="0"/>
              <a:t>頸部</a:t>
            </a:r>
          </a:p>
          <a:p>
            <a:pPr algn="l" rtl="0"/>
            <a:r>
              <a:rPr lang="zh-TW" b="0" i="0" u="none" baseline="0"/>
              <a:t>肩膀</a:t>
            </a:r>
          </a:p>
          <a:p>
            <a:pPr algn="l" rtl="0"/>
            <a:r>
              <a:rPr lang="zh-TW" b="0" i="0" u="none" baseline="0"/>
              <a:t>胸部</a:t>
            </a:r>
          </a:p>
          <a:p>
            <a:pPr algn="l" rtl="0"/>
            <a:r>
              <a:rPr lang="zh-TW" b="0" i="0" u="none" baseline="0"/>
              <a:t>手臂</a:t>
            </a:r>
          </a:p>
          <a:p>
            <a:pPr algn="l" rtl="0"/>
            <a:r>
              <a:rPr lang="zh-TW" b="0" i="0" u="none" baseline="0"/>
              <a:t>腹部</a:t>
            </a:r>
          </a:p>
          <a:p>
            <a:pPr algn="l" rtl="0"/>
            <a:r>
              <a:rPr lang="zh-TW" b="0" i="0" u="none" baseline="0"/>
              <a:t>骨盆</a:t>
            </a:r>
          </a:p>
          <a:p>
            <a:pPr algn="l" rtl="0"/>
            <a:r>
              <a:rPr lang="zh-TW" b="0" i="0" u="none" baseline="0"/>
              <a:t>腿 </a:t>
            </a:r>
          </a:p>
        </p:txBody>
      </p:sp>
      <p:sp>
        <p:nvSpPr>
          <p:cNvPr id="3" name="Title 2">
            <a:extLst>
              <a:ext uri="{FF2B5EF4-FFF2-40B4-BE49-F238E27FC236}">
                <a16:creationId xmlns:a16="http://schemas.microsoft.com/office/drawing/2014/main" id="{DA084B93-5640-4CC9-BB56-DC4BE7A85351}"/>
              </a:ext>
            </a:extLst>
          </p:cNvPr>
          <p:cNvSpPr>
            <a:spLocks noGrp="1"/>
          </p:cNvSpPr>
          <p:nvPr>
            <p:ph type="title"/>
          </p:nvPr>
        </p:nvSpPr>
        <p:spPr>
          <a:xfrm>
            <a:off x="315142" y="320678"/>
            <a:ext cx="5806851" cy="1017672"/>
          </a:xfrm>
        </p:spPr>
        <p:txBody>
          <a:bodyPr/>
          <a:lstStyle/>
          <a:p>
            <a:pPr algn="l" rtl="0"/>
            <a:r>
              <a:rPr lang="zh-TW" b="1" i="1" u="none" baseline="0"/>
              <a:t>評估順序</a:t>
            </a:r>
          </a:p>
        </p:txBody>
      </p:sp>
      <p:sp>
        <p:nvSpPr>
          <p:cNvPr id="7" name="Text Placeholder 6">
            <a:extLst>
              <a:ext uri="{FF2B5EF4-FFF2-40B4-BE49-F238E27FC236}">
                <a16:creationId xmlns:a16="http://schemas.microsoft.com/office/drawing/2014/main" id="{97274B88-E214-4AE8-BC40-1A35C8F2B515}"/>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社區緊急回應小組基礎培訓，單元4：災害醫療行動 - 第2部分</a:t>
            </a:r>
          </a:p>
        </p:txBody>
      </p:sp>
      <p:sp>
        <p:nvSpPr>
          <p:cNvPr id="8" name="Text Placeholder 7">
            <a:extLst>
              <a:ext uri="{FF2B5EF4-FFF2-40B4-BE49-F238E27FC236}">
                <a16:creationId xmlns:a16="http://schemas.microsoft.com/office/drawing/2014/main" id="{C0E6D86C-89AE-47B4-9BA4-66AC42940C6A}"/>
              </a:ext>
            </a:extLst>
          </p:cNvPr>
          <p:cNvSpPr>
            <a:spLocks noGrp="1"/>
          </p:cNvSpPr>
          <p:nvPr>
            <p:ph type="body" sz="quarter" idx="11"/>
          </p:nvPr>
        </p:nvSpPr>
        <p:spPr/>
        <p:txBody>
          <a:bodyPr/>
          <a:lstStyle/>
          <a:p>
            <a:pPr algn="r" rtl="0"/>
            <a:r>
              <a:rPr lang="zh-TW" b="0" i="0" u="none" baseline="0"/>
              <a:t>4-15</a:t>
            </a:r>
          </a:p>
        </p:txBody>
      </p:sp>
      <p:sp>
        <p:nvSpPr>
          <p:cNvPr id="2" name="Content Placeholder 1">
            <a:extLst>
              <a:ext uri="{FF2B5EF4-FFF2-40B4-BE49-F238E27FC236}">
                <a16:creationId xmlns:a16="http://schemas.microsoft.com/office/drawing/2014/main" id="{4C7E226C-5036-4331-8067-B22C29DB0758}"/>
              </a:ext>
            </a:extLst>
          </p:cNvPr>
          <p:cNvSpPr>
            <a:spLocks noGrp="1"/>
          </p:cNvSpPr>
          <p:nvPr>
            <p:ph sz="quarter" idx="12"/>
          </p:nvPr>
        </p:nvSpPr>
        <p:spPr/>
        <p:txBody>
          <a:bodyPr/>
          <a:lstStyle/>
          <a:p>
            <a:pPr rtl="0"/>
            <a:r>
              <a:rPr lang="zh-TW" b="0" i="0" u="none" baseline="0"/>
              <a:t>PM4-8</a:t>
            </a:r>
          </a:p>
        </p:txBody>
      </p:sp>
      <p:pic>
        <p:nvPicPr>
          <p:cNvPr id="9" name="Picture 8" descr="評估順序。圖像顯示了受害者躺在地上接受救護人員的診療。">
            <a:extLst>
              <a:ext uri="{FF2B5EF4-FFF2-40B4-BE49-F238E27FC236}">
                <a16:creationId xmlns:a16="http://schemas.microsoft.com/office/drawing/2014/main" id="{FB5EAB78-9A72-4942-B7C2-3C7A9055FE1C}"/>
              </a:ext>
            </a:extLst>
          </p:cNvPr>
          <p:cNvPicPr>
            <a:picLocks noChangeAspect="1"/>
          </p:cNvPicPr>
          <p:nvPr/>
        </p:nvPicPr>
        <p:blipFill>
          <a:blip r:embed="rId2"/>
          <a:stretch>
            <a:fillRect/>
          </a:stretch>
        </p:blipFill>
        <p:spPr>
          <a:xfrm>
            <a:off x="3983058" y="2013156"/>
            <a:ext cx="4640528" cy="2831688"/>
          </a:xfrm>
          <a:prstGeom prst="rect">
            <a:avLst/>
          </a:prstGeom>
        </p:spPr>
      </p:pic>
    </p:spTree>
    <p:extLst>
      <p:ext uri="{BB962C8B-B14F-4D97-AF65-F5344CB8AC3E}">
        <p14:creationId xmlns:p14="http://schemas.microsoft.com/office/powerpoint/2010/main" val="8856204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AB2452-B1EC-438F-8CA8-06C7C4534C5A}"/>
              </a:ext>
            </a:extLst>
          </p:cNvPr>
          <p:cNvSpPr>
            <a:spLocks noGrp="1"/>
          </p:cNvSpPr>
          <p:nvPr>
            <p:ph idx="1"/>
          </p:nvPr>
        </p:nvSpPr>
        <p:spPr/>
        <p:txBody>
          <a:bodyPr/>
          <a:lstStyle/>
          <a:p>
            <a:pPr algn="l" rtl="0"/>
            <a:r>
              <a:rPr lang="zh-TW" b="0" i="0" u="none" baseline="0"/>
              <a:t>如果懷疑頭部或脊椎受傷， </a:t>
            </a:r>
            <a:r>
              <a:rPr lang="zh-TW" b="1" i="0" u="none" baseline="0"/>
              <a:t>請不要傷害</a:t>
            </a:r>
          </a:p>
          <a:p>
            <a:pPr lvl="1" algn="l" rtl="0"/>
            <a:r>
              <a:rPr lang="zh-TW" b="0" i="0" u="none" baseline="0"/>
              <a:t>進行危及生命的治療時，盡量避免移動頭部和頸部 </a:t>
            </a:r>
          </a:p>
          <a:p>
            <a:pPr algn="l" rtl="0"/>
            <a:r>
              <a:rPr lang="zh-TW" b="0" i="0" u="none" baseline="0"/>
              <a:t>如果倖存者出現生命跡象或被壓在巨型碎片底下的話，請將其視為有閉合性頭部，頸部或脊椎損傷 </a:t>
            </a:r>
          </a:p>
        </p:txBody>
      </p:sp>
      <p:sp>
        <p:nvSpPr>
          <p:cNvPr id="3" name="Title 2">
            <a:extLst>
              <a:ext uri="{FF2B5EF4-FFF2-40B4-BE49-F238E27FC236}">
                <a16:creationId xmlns:a16="http://schemas.microsoft.com/office/drawing/2014/main" id="{6E225EB7-A3FD-4CCC-9B29-21F48200C987}"/>
              </a:ext>
            </a:extLst>
          </p:cNvPr>
          <p:cNvSpPr>
            <a:spLocks noGrp="1"/>
          </p:cNvSpPr>
          <p:nvPr>
            <p:ph type="title"/>
          </p:nvPr>
        </p:nvSpPr>
        <p:spPr>
          <a:xfrm>
            <a:off x="253498" y="320678"/>
            <a:ext cx="5806851" cy="1017672"/>
          </a:xfrm>
        </p:spPr>
        <p:txBody>
          <a:bodyPr>
            <a:noAutofit/>
          </a:bodyPr>
          <a:lstStyle/>
          <a:p>
            <a:pPr algn="l" rtl="0"/>
            <a:r>
              <a:rPr lang="zh-TW" sz="3200" b="1" i="1" u="none" baseline="0" dirty="0"/>
              <a:t>閉合性頭部，頸部，脊椎損傷</a:t>
            </a:r>
          </a:p>
        </p:txBody>
      </p:sp>
      <p:sp>
        <p:nvSpPr>
          <p:cNvPr id="4" name="Text Placeholder 3">
            <a:extLst>
              <a:ext uri="{FF2B5EF4-FFF2-40B4-BE49-F238E27FC236}">
                <a16:creationId xmlns:a16="http://schemas.microsoft.com/office/drawing/2014/main" id="{11A1192A-BCFA-453F-928E-D2CF74A7DD39}"/>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E8F389CF-C078-4EF8-AEBB-50F0C5C535B1}"/>
              </a:ext>
            </a:extLst>
          </p:cNvPr>
          <p:cNvSpPr>
            <a:spLocks noGrp="1"/>
          </p:cNvSpPr>
          <p:nvPr>
            <p:ph type="body" sz="quarter" idx="11"/>
          </p:nvPr>
        </p:nvSpPr>
        <p:spPr/>
        <p:txBody>
          <a:bodyPr/>
          <a:lstStyle/>
          <a:p>
            <a:pPr algn="r" rtl="0"/>
            <a:r>
              <a:rPr lang="zh-TW" b="0" i="0" u="none" baseline="0"/>
              <a:t>4-16</a:t>
            </a:r>
          </a:p>
        </p:txBody>
      </p:sp>
      <p:sp>
        <p:nvSpPr>
          <p:cNvPr id="6" name="Content Placeholder 5">
            <a:extLst>
              <a:ext uri="{FF2B5EF4-FFF2-40B4-BE49-F238E27FC236}">
                <a16:creationId xmlns:a16="http://schemas.microsoft.com/office/drawing/2014/main" id="{0DC7AE8E-2252-4967-A65D-8D55E38AF460}"/>
              </a:ext>
            </a:extLst>
          </p:cNvPr>
          <p:cNvSpPr>
            <a:spLocks noGrp="1"/>
          </p:cNvSpPr>
          <p:nvPr>
            <p:ph sz="quarter" idx="12"/>
          </p:nvPr>
        </p:nvSpPr>
        <p:spPr/>
        <p:txBody>
          <a:bodyPr/>
          <a:lstStyle/>
          <a:p>
            <a:pPr rtl="0"/>
            <a:r>
              <a:rPr lang="zh-TW" b="0" i="0" u="none" baseline="0"/>
              <a:t>PM4-8</a:t>
            </a:r>
          </a:p>
        </p:txBody>
      </p:sp>
    </p:spTree>
    <p:extLst>
      <p:ext uri="{BB962C8B-B14F-4D97-AF65-F5344CB8AC3E}">
        <p14:creationId xmlns:p14="http://schemas.microsoft.com/office/powerpoint/2010/main" val="6313863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344BB9-59CB-48F7-A078-7241F3FB46F2}"/>
              </a:ext>
            </a:extLst>
          </p:cNvPr>
          <p:cNvSpPr>
            <a:spLocks noGrp="1"/>
          </p:cNvSpPr>
          <p:nvPr>
            <p:ph idx="1"/>
          </p:nvPr>
        </p:nvSpPr>
        <p:spPr/>
        <p:txBody>
          <a:bodyPr/>
          <a:lstStyle/>
          <a:p>
            <a:pPr algn="l" rtl="0"/>
            <a:r>
              <a:rPr lang="zh-TW" b="0" i="0" u="none" baseline="0"/>
              <a:t>保持適當的衛生</a:t>
            </a:r>
          </a:p>
          <a:p>
            <a:pPr algn="l" rtl="0"/>
            <a:r>
              <a:rPr lang="zh-TW" b="0" i="0" u="none" baseline="0"/>
              <a:t>保持適當的衛生條件</a:t>
            </a:r>
          </a:p>
          <a:p>
            <a:pPr algn="l" rtl="0"/>
            <a:r>
              <a:rPr lang="zh-TW" b="0" i="0" u="none" baseline="0"/>
              <a:t>淨化水（如有必要）</a:t>
            </a:r>
          </a:p>
          <a:p>
            <a:pPr algn="l" rtl="0"/>
            <a:r>
              <a:rPr lang="zh-TW" b="0" i="0" u="none" baseline="0"/>
              <a:t>預防疾病傳播 </a:t>
            </a:r>
          </a:p>
        </p:txBody>
      </p:sp>
      <p:sp>
        <p:nvSpPr>
          <p:cNvPr id="3" name="Title 2">
            <a:extLst>
              <a:ext uri="{FF2B5EF4-FFF2-40B4-BE49-F238E27FC236}">
                <a16:creationId xmlns:a16="http://schemas.microsoft.com/office/drawing/2014/main" id="{8395538F-C2BC-4C5D-A086-7D090F03A3D3}"/>
              </a:ext>
            </a:extLst>
          </p:cNvPr>
          <p:cNvSpPr>
            <a:spLocks noGrp="1"/>
          </p:cNvSpPr>
          <p:nvPr>
            <p:ph type="title"/>
          </p:nvPr>
        </p:nvSpPr>
        <p:spPr>
          <a:xfrm>
            <a:off x="315142" y="320678"/>
            <a:ext cx="5806851" cy="1017672"/>
          </a:xfrm>
        </p:spPr>
        <p:txBody>
          <a:bodyPr>
            <a:normAutofit/>
          </a:bodyPr>
          <a:lstStyle/>
          <a:p>
            <a:pPr algn="l" rtl="0"/>
            <a:r>
              <a:rPr lang="zh-TW" b="1" i="1" u="none" baseline="0"/>
              <a:t>公共衛生考量因素</a:t>
            </a:r>
          </a:p>
        </p:txBody>
      </p:sp>
      <p:sp>
        <p:nvSpPr>
          <p:cNvPr id="4" name="Text Placeholder 3">
            <a:extLst>
              <a:ext uri="{FF2B5EF4-FFF2-40B4-BE49-F238E27FC236}">
                <a16:creationId xmlns:a16="http://schemas.microsoft.com/office/drawing/2014/main" id="{599146AD-ADA0-4ECC-A4D3-DF3620682310}"/>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DE020B19-658A-4249-8134-8B53E3F1A54B}"/>
              </a:ext>
            </a:extLst>
          </p:cNvPr>
          <p:cNvSpPr>
            <a:spLocks noGrp="1"/>
          </p:cNvSpPr>
          <p:nvPr>
            <p:ph type="body" sz="quarter" idx="11"/>
          </p:nvPr>
        </p:nvSpPr>
        <p:spPr/>
        <p:txBody>
          <a:bodyPr/>
          <a:lstStyle/>
          <a:p>
            <a:pPr algn="r" rtl="0"/>
            <a:r>
              <a:rPr lang="zh-TW" b="0" i="0" u="none" baseline="0"/>
              <a:t>4-17</a:t>
            </a:r>
          </a:p>
        </p:txBody>
      </p:sp>
      <p:sp>
        <p:nvSpPr>
          <p:cNvPr id="7" name="Content Placeholder 6">
            <a:extLst>
              <a:ext uri="{FF2B5EF4-FFF2-40B4-BE49-F238E27FC236}">
                <a16:creationId xmlns:a16="http://schemas.microsoft.com/office/drawing/2014/main" id="{3FE74840-EBFE-42E4-BA5E-6774D90A2C28}"/>
              </a:ext>
            </a:extLst>
          </p:cNvPr>
          <p:cNvSpPr>
            <a:spLocks noGrp="1"/>
          </p:cNvSpPr>
          <p:nvPr>
            <p:ph sz="quarter" idx="12"/>
          </p:nvPr>
        </p:nvSpPr>
        <p:spPr/>
        <p:txBody>
          <a:bodyPr/>
          <a:lstStyle/>
          <a:p>
            <a:pPr rtl="0"/>
            <a:r>
              <a:rPr lang="zh-TW" b="0" i="0" u="none" baseline="0"/>
              <a:t>PM4-11</a:t>
            </a:r>
          </a:p>
        </p:txBody>
      </p:sp>
      <p:pic>
        <p:nvPicPr>
          <p:cNvPr id="6" name="Picture 5" descr="公眾健康考量因素。圖像顯示浮在污水上層的泡沫。">
            <a:extLst>
              <a:ext uri="{FF2B5EF4-FFF2-40B4-BE49-F238E27FC236}">
                <a16:creationId xmlns:a16="http://schemas.microsoft.com/office/drawing/2014/main" id="{0BE81A6E-8170-49B4-85C0-6F8517A0DC07}"/>
              </a:ext>
            </a:extLst>
          </p:cNvPr>
          <p:cNvPicPr>
            <a:picLocks noChangeAspect="1"/>
          </p:cNvPicPr>
          <p:nvPr/>
        </p:nvPicPr>
        <p:blipFill>
          <a:blip r:embed="rId2"/>
          <a:stretch>
            <a:fillRect/>
          </a:stretch>
        </p:blipFill>
        <p:spPr>
          <a:xfrm>
            <a:off x="5621281" y="1840303"/>
            <a:ext cx="3215148" cy="2633412"/>
          </a:xfrm>
          <a:prstGeom prst="rect">
            <a:avLst/>
          </a:prstGeom>
        </p:spPr>
      </p:pic>
    </p:spTree>
    <p:extLst>
      <p:ext uri="{BB962C8B-B14F-4D97-AF65-F5344CB8AC3E}">
        <p14:creationId xmlns:p14="http://schemas.microsoft.com/office/powerpoint/2010/main" val="3955005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599E4E-D4EB-4425-B689-ED17D193FEB7}"/>
              </a:ext>
            </a:extLst>
          </p:cNvPr>
          <p:cNvSpPr>
            <a:spLocks noGrp="1"/>
          </p:cNvSpPr>
          <p:nvPr>
            <p:ph idx="1"/>
          </p:nvPr>
        </p:nvSpPr>
        <p:spPr>
          <a:xfrm>
            <a:off x="315142" y="1521229"/>
            <a:ext cx="6481312" cy="4781145"/>
          </a:xfrm>
        </p:spPr>
        <p:txBody>
          <a:bodyPr/>
          <a:lstStyle/>
          <a:p>
            <a:pPr algn="l" rtl="0"/>
            <a:r>
              <a:rPr lang="zh-TW" b="0" i="0" u="none" baseline="0"/>
              <a:t>頻繁洗手 </a:t>
            </a:r>
          </a:p>
          <a:p>
            <a:pPr lvl="1" algn="l" rtl="0"/>
            <a:r>
              <a:rPr lang="zh-TW" b="0" i="0" u="none" baseline="0"/>
              <a:t>或使用含酒精的洗手液 </a:t>
            </a:r>
          </a:p>
          <a:p>
            <a:pPr algn="l" rtl="0"/>
            <a:r>
              <a:rPr lang="zh-TW" b="0" i="0" u="none" baseline="0"/>
              <a:t>戴非乳膠檢查手套 </a:t>
            </a:r>
          </a:p>
          <a:p>
            <a:pPr algn="l" rtl="0"/>
            <a:r>
              <a:rPr lang="zh-TW" b="0" i="0" u="none" baseline="0"/>
              <a:t>保持敷料無菌 </a:t>
            </a:r>
          </a:p>
          <a:p>
            <a:pPr algn="l" rtl="0"/>
            <a:r>
              <a:rPr lang="zh-TW" b="0" i="0" u="none" baseline="0"/>
              <a:t>清洗與體液接觸的區域 </a:t>
            </a:r>
          </a:p>
        </p:txBody>
      </p:sp>
      <p:sp>
        <p:nvSpPr>
          <p:cNvPr id="3" name="Title 2">
            <a:extLst>
              <a:ext uri="{FF2B5EF4-FFF2-40B4-BE49-F238E27FC236}">
                <a16:creationId xmlns:a16="http://schemas.microsoft.com/office/drawing/2014/main" id="{4DCA87F2-36CC-4F9F-96A1-94D6978AF4F3}"/>
              </a:ext>
            </a:extLst>
          </p:cNvPr>
          <p:cNvSpPr>
            <a:spLocks noGrp="1"/>
          </p:cNvSpPr>
          <p:nvPr>
            <p:ph type="title"/>
          </p:nvPr>
        </p:nvSpPr>
        <p:spPr>
          <a:xfrm>
            <a:off x="315142" y="320678"/>
            <a:ext cx="5806851" cy="1017672"/>
          </a:xfrm>
        </p:spPr>
        <p:txBody>
          <a:bodyPr/>
          <a:lstStyle/>
          <a:p>
            <a:pPr algn="l" rtl="0"/>
            <a:r>
              <a:rPr lang="zh-TW" b="1" i="1" u="none" baseline="0"/>
              <a:t>保持衛生</a:t>
            </a:r>
          </a:p>
        </p:txBody>
      </p:sp>
      <p:sp>
        <p:nvSpPr>
          <p:cNvPr id="4" name="Text Placeholder 3">
            <a:extLst>
              <a:ext uri="{FF2B5EF4-FFF2-40B4-BE49-F238E27FC236}">
                <a16:creationId xmlns:a16="http://schemas.microsoft.com/office/drawing/2014/main" id="{83F016DC-46C1-4C80-99FF-6148987F3AB6}"/>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D1506CA5-E513-44FE-B8F5-837086E33E92}"/>
              </a:ext>
            </a:extLst>
          </p:cNvPr>
          <p:cNvSpPr>
            <a:spLocks noGrp="1"/>
          </p:cNvSpPr>
          <p:nvPr>
            <p:ph type="body" sz="quarter" idx="11"/>
          </p:nvPr>
        </p:nvSpPr>
        <p:spPr/>
        <p:txBody>
          <a:bodyPr/>
          <a:lstStyle/>
          <a:p>
            <a:pPr algn="r" rtl="0"/>
            <a:r>
              <a:rPr lang="zh-TW" b="0" i="0" u="none" baseline="0"/>
              <a:t>4-18</a:t>
            </a:r>
          </a:p>
        </p:txBody>
      </p:sp>
      <p:sp>
        <p:nvSpPr>
          <p:cNvPr id="7" name="Content Placeholder 6">
            <a:extLst>
              <a:ext uri="{FF2B5EF4-FFF2-40B4-BE49-F238E27FC236}">
                <a16:creationId xmlns:a16="http://schemas.microsoft.com/office/drawing/2014/main" id="{3C3738D8-0595-498F-905B-48CCAC8A9612}"/>
              </a:ext>
            </a:extLst>
          </p:cNvPr>
          <p:cNvSpPr>
            <a:spLocks noGrp="1"/>
          </p:cNvSpPr>
          <p:nvPr>
            <p:ph sz="quarter" idx="12"/>
          </p:nvPr>
        </p:nvSpPr>
        <p:spPr/>
        <p:txBody>
          <a:bodyPr/>
          <a:lstStyle/>
          <a:p>
            <a:pPr rtl="0"/>
            <a:r>
              <a:rPr lang="zh-TW" b="0" i="0" u="none" baseline="0"/>
              <a:t>PM4-11</a:t>
            </a:r>
          </a:p>
        </p:txBody>
      </p:sp>
      <p:pic>
        <p:nvPicPr>
          <p:cNvPr id="6" name="Picture 5" descr="保持衛生。一個人正在洗手的圖像。">
            <a:extLst>
              <a:ext uri="{FF2B5EF4-FFF2-40B4-BE49-F238E27FC236}">
                <a16:creationId xmlns:a16="http://schemas.microsoft.com/office/drawing/2014/main" id="{DDF3F793-E924-4C6C-8A95-7B7CF9BBC520}"/>
              </a:ext>
            </a:extLst>
          </p:cNvPr>
          <p:cNvPicPr>
            <a:picLocks noChangeAspect="1"/>
          </p:cNvPicPr>
          <p:nvPr/>
        </p:nvPicPr>
        <p:blipFill>
          <a:blip r:embed="rId2"/>
          <a:stretch>
            <a:fillRect/>
          </a:stretch>
        </p:blipFill>
        <p:spPr>
          <a:xfrm>
            <a:off x="6719525" y="1798685"/>
            <a:ext cx="2115323" cy="3260630"/>
          </a:xfrm>
          <a:prstGeom prst="rect">
            <a:avLst/>
          </a:prstGeom>
        </p:spPr>
      </p:pic>
    </p:spTree>
    <p:extLst>
      <p:ext uri="{BB962C8B-B14F-4D97-AF65-F5344CB8AC3E}">
        <p14:creationId xmlns:p14="http://schemas.microsoft.com/office/powerpoint/2010/main" val="26749004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96742-55E7-4C6C-B3E5-9B7857AA79DE}"/>
              </a:ext>
            </a:extLst>
          </p:cNvPr>
          <p:cNvSpPr>
            <a:spLocks noGrp="1"/>
          </p:cNvSpPr>
          <p:nvPr>
            <p:ph idx="1"/>
          </p:nvPr>
        </p:nvSpPr>
        <p:spPr/>
        <p:txBody>
          <a:bodyPr/>
          <a:lstStyle/>
          <a:p>
            <a:pPr algn="l" rtl="0"/>
            <a:r>
              <a:rPr lang="zh-TW" b="0" i="0" u="none" baseline="0"/>
              <a:t>控制菌源的丟棄處理 </a:t>
            </a:r>
          </a:p>
          <a:p>
            <a:pPr algn="l" rtl="0"/>
            <a:r>
              <a:rPr lang="zh-TW" b="0" i="0" u="none" baseline="0"/>
              <a:t>將廢物放入塑膠袋中 </a:t>
            </a:r>
          </a:p>
          <a:p>
            <a:pPr lvl="1" algn="l" rtl="0"/>
            <a:r>
              <a:rPr lang="zh-TW" b="0" i="0" u="none" baseline="0"/>
              <a:t>繫綁袋子並標記為醫療廢物 </a:t>
            </a:r>
          </a:p>
          <a:p>
            <a:pPr algn="l" rtl="0"/>
            <a:r>
              <a:rPr lang="zh-TW" b="0" i="0" u="none" baseline="0"/>
              <a:t>掩埋人類的排泄物 </a:t>
            </a:r>
          </a:p>
        </p:txBody>
      </p:sp>
      <p:sp>
        <p:nvSpPr>
          <p:cNvPr id="3" name="Title 2">
            <a:extLst>
              <a:ext uri="{FF2B5EF4-FFF2-40B4-BE49-F238E27FC236}">
                <a16:creationId xmlns:a16="http://schemas.microsoft.com/office/drawing/2014/main" id="{C9F7A274-CD9B-44C8-9C1C-86F9D59910A2}"/>
              </a:ext>
            </a:extLst>
          </p:cNvPr>
          <p:cNvSpPr>
            <a:spLocks noGrp="1"/>
          </p:cNvSpPr>
          <p:nvPr>
            <p:ph type="title"/>
          </p:nvPr>
        </p:nvSpPr>
        <p:spPr>
          <a:xfrm>
            <a:off x="315142" y="320678"/>
            <a:ext cx="5806851" cy="1017672"/>
          </a:xfrm>
        </p:spPr>
        <p:txBody>
          <a:bodyPr/>
          <a:lstStyle/>
          <a:p>
            <a:pPr algn="l" rtl="0"/>
            <a:r>
              <a:rPr lang="zh-TW" b="1" i="1" u="none" baseline="0"/>
              <a:t>保持衛生</a:t>
            </a:r>
          </a:p>
        </p:txBody>
      </p:sp>
      <p:sp>
        <p:nvSpPr>
          <p:cNvPr id="4" name="Text Placeholder 3">
            <a:extLst>
              <a:ext uri="{FF2B5EF4-FFF2-40B4-BE49-F238E27FC236}">
                <a16:creationId xmlns:a16="http://schemas.microsoft.com/office/drawing/2014/main" id="{6E47A664-E54A-491D-9C46-07E883ED0B83}"/>
              </a:ext>
            </a:extLst>
          </p:cNvPr>
          <p:cNvSpPr>
            <a:spLocks noGrp="1"/>
          </p:cNvSpPr>
          <p:nvPr>
            <p:ph type="body" sz="quarter" idx="10"/>
          </p:nvPr>
        </p:nvSpPr>
        <p:spPr>
          <a:xfrm>
            <a:off x="1429787" y="6385716"/>
            <a:ext cx="4619321"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3EF0DDF9-04E7-450A-A504-4ED7997DA8F7}"/>
              </a:ext>
            </a:extLst>
          </p:cNvPr>
          <p:cNvSpPr>
            <a:spLocks noGrp="1"/>
          </p:cNvSpPr>
          <p:nvPr>
            <p:ph type="body" sz="quarter" idx="11"/>
          </p:nvPr>
        </p:nvSpPr>
        <p:spPr/>
        <p:txBody>
          <a:bodyPr/>
          <a:lstStyle/>
          <a:p>
            <a:pPr algn="r" rtl="0"/>
            <a:r>
              <a:rPr lang="zh-TW" b="0" i="0" u="none" baseline="0"/>
              <a:t>4-19</a:t>
            </a:r>
          </a:p>
        </p:txBody>
      </p:sp>
      <p:sp>
        <p:nvSpPr>
          <p:cNvPr id="6" name="Content Placeholder 5">
            <a:extLst>
              <a:ext uri="{FF2B5EF4-FFF2-40B4-BE49-F238E27FC236}">
                <a16:creationId xmlns:a16="http://schemas.microsoft.com/office/drawing/2014/main" id="{5F01E2B7-31BB-4B2E-98E0-74F3845E1BAE}"/>
              </a:ext>
            </a:extLst>
          </p:cNvPr>
          <p:cNvSpPr>
            <a:spLocks noGrp="1"/>
          </p:cNvSpPr>
          <p:nvPr>
            <p:ph sz="quarter" idx="12"/>
          </p:nvPr>
        </p:nvSpPr>
        <p:spPr/>
        <p:txBody>
          <a:bodyPr/>
          <a:lstStyle/>
          <a:p>
            <a:pPr rtl="0"/>
            <a:r>
              <a:rPr lang="zh-TW" b="0" i="0" u="none" baseline="0"/>
              <a:t>PM4-11</a:t>
            </a:r>
          </a:p>
        </p:txBody>
      </p:sp>
    </p:spTree>
    <p:extLst>
      <p:ext uri="{BB962C8B-B14F-4D97-AF65-F5344CB8AC3E}">
        <p14:creationId xmlns:p14="http://schemas.microsoft.com/office/powerpoint/2010/main" val="29275793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0D4B87-5408-41C2-9DD7-A1CA38DB47FC}"/>
              </a:ext>
            </a:extLst>
          </p:cNvPr>
          <p:cNvSpPr>
            <a:spLocks noGrp="1"/>
          </p:cNvSpPr>
          <p:nvPr>
            <p:ph idx="1"/>
          </p:nvPr>
        </p:nvSpPr>
        <p:spPr/>
        <p:txBody>
          <a:bodyPr/>
          <a:lstStyle/>
          <a:p>
            <a:pPr algn="l" rtl="0"/>
            <a:r>
              <a:rPr lang="zh-TW" b="0" i="0" u="none" baseline="0"/>
              <a:t>將水煮沸1分鐘 </a:t>
            </a:r>
          </a:p>
          <a:p>
            <a:pPr algn="l" rtl="0"/>
            <a:r>
              <a:rPr lang="zh-TW" b="0" i="0" u="none" baseline="0"/>
              <a:t>淨水片 </a:t>
            </a:r>
          </a:p>
          <a:p>
            <a:pPr algn="l" rtl="0"/>
            <a:r>
              <a:rPr lang="zh-TW" b="0" i="0" u="none" baseline="0"/>
              <a:t>無香料液體漂白劑 </a:t>
            </a:r>
          </a:p>
          <a:p>
            <a:pPr lvl="1" algn="l" rtl="0"/>
            <a:r>
              <a:rPr lang="zh-TW" b="0" i="0" u="none" baseline="0"/>
              <a:t>8滴/加侖水 </a:t>
            </a:r>
          </a:p>
          <a:p>
            <a:pPr lvl="1" algn="l" rtl="0"/>
            <a:r>
              <a:rPr lang="zh-TW" b="0" i="0" u="none" baseline="0"/>
              <a:t>如果水混濁，則為16滴/加侖 </a:t>
            </a:r>
          </a:p>
          <a:p>
            <a:pPr lvl="1" algn="l" rtl="0"/>
            <a:r>
              <a:rPr lang="zh-TW" b="0" i="0" u="none" baseline="0"/>
              <a:t>使用前靜置30分鐘 </a:t>
            </a:r>
          </a:p>
        </p:txBody>
      </p:sp>
      <p:sp>
        <p:nvSpPr>
          <p:cNvPr id="3" name="Title 2">
            <a:extLst>
              <a:ext uri="{FF2B5EF4-FFF2-40B4-BE49-F238E27FC236}">
                <a16:creationId xmlns:a16="http://schemas.microsoft.com/office/drawing/2014/main" id="{263BC77D-8638-40FE-BFE3-AE1452537A2B}"/>
              </a:ext>
            </a:extLst>
          </p:cNvPr>
          <p:cNvSpPr>
            <a:spLocks noGrp="1"/>
          </p:cNvSpPr>
          <p:nvPr>
            <p:ph type="title"/>
          </p:nvPr>
        </p:nvSpPr>
        <p:spPr>
          <a:xfrm>
            <a:off x="315142" y="320678"/>
            <a:ext cx="5806851" cy="1017672"/>
          </a:xfrm>
        </p:spPr>
        <p:txBody>
          <a:bodyPr>
            <a:normAutofit/>
          </a:bodyPr>
          <a:lstStyle/>
          <a:p>
            <a:pPr algn="l" rtl="0"/>
            <a:r>
              <a:rPr lang="zh-TW" b="1" i="1" u="none" baseline="0"/>
              <a:t>水淨化方法</a:t>
            </a:r>
          </a:p>
        </p:txBody>
      </p:sp>
      <p:sp>
        <p:nvSpPr>
          <p:cNvPr id="4" name="Text Placeholder 3">
            <a:extLst>
              <a:ext uri="{FF2B5EF4-FFF2-40B4-BE49-F238E27FC236}">
                <a16:creationId xmlns:a16="http://schemas.microsoft.com/office/drawing/2014/main" id="{CCFA8DAF-79CF-4E06-960D-3B37B2F4ABC8}"/>
              </a:ext>
            </a:extLst>
          </p:cNvPr>
          <p:cNvSpPr>
            <a:spLocks noGrp="1"/>
          </p:cNvSpPr>
          <p:nvPr>
            <p:ph type="body" sz="quarter" idx="10"/>
          </p:nvPr>
        </p:nvSpPr>
        <p:spPr>
          <a:xfrm>
            <a:off x="1429787" y="6385716"/>
            <a:ext cx="4619321"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FC450D9B-8C2B-4761-BF4C-E54C2F8C8B96}"/>
              </a:ext>
            </a:extLst>
          </p:cNvPr>
          <p:cNvSpPr>
            <a:spLocks noGrp="1"/>
          </p:cNvSpPr>
          <p:nvPr>
            <p:ph type="body" sz="quarter" idx="11"/>
          </p:nvPr>
        </p:nvSpPr>
        <p:spPr/>
        <p:txBody>
          <a:bodyPr/>
          <a:lstStyle/>
          <a:p>
            <a:pPr algn="r" rtl="0"/>
            <a:r>
              <a:rPr lang="zh-TW" b="0" i="0" u="none" baseline="0"/>
              <a:t>4-20</a:t>
            </a:r>
          </a:p>
        </p:txBody>
      </p:sp>
      <p:sp>
        <p:nvSpPr>
          <p:cNvPr id="7" name="Content Placeholder 6">
            <a:extLst>
              <a:ext uri="{FF2B5EF4-FFF2-40B4-BE49-F238E27FC236}">
                <a16:creationId xmlns:a16="http://schemas.microsoft.com/office/drawing/2014/main" id="{1250B625-2734-418B-93E1-47E0C0520E0D}"/>
              </a:ext>
            </a:extLst>
          </p:cNvPr>
          <p:cNvSpPr>
            <a:spLocks noGrp="1"/>
          </p:cNvSpPr>
          <p:nvPr>
            <p:ph sz="quarter" idx="12"/>
          </p:nvPr>
        </p:nvSpPr>
        <p:spPr/>
        <p:txBody>
          <a:bodyPr/>
          <a:lstStyle/>
          <a:p>
            <a:pPr rtl="0"/>
            <a:r>
              <a:rPr lang="zh-TW" b="0" i="0" u="none" baseline="0"/>
              <a:t>PM4-12</a:t>
            </a:r>
          </a:p>
        </p:txBody>
      </p:sp>
      <p:pic>
        <p:nvPicPr>
          <p:cNvPr id="6" name="Picture 5" descr="水淨化方法。圖像顯示煮水鍋裡的水開了。">
            <a:extLst>
              <a:ext uri="{FF2B5EF4-FFF2-40B4-BE49-F238E27FC236}">
                <a16:creationId xmlns:a16="http://schemas.microsoft.com/office/drawing/2014/main" id="{CB53BF7F-2535-4EA4-9BA2-E94663687A8A}"/>
              </a:ext>
            </a:extLst>
          </p:cNvPr>
          <p:cNvPicPr>
            <a:picLocks noChangeAspect="1"/>
          </p:cNvPicPr>
          <p:nvPr/>
        </p:nvPicPr>
        <p:blipFill>
          <a:blip r:embed="rId2"/>
          <a:stretch>
            <a:fillRect/>
          </a:stretch>
        </p:blipFill>
        <p:spPr>
          <a:xfrm>
            <a:off x="6275440" y="1937031"/>
            <a:ext cx="2585688" cy="2983938"/>
          </a:xfrm>
          <a:prstGeom prst="rect">
            <a:avLst/>
          </a:prstGeom>
        </p:spPr>
      </p:pic>
    </p:spTree>
    <p:extLst>
      <p:ext uri="{BB962C8B-B14F-4D97-AF65-F5344CB8AC3E}">
        <p14:creationId xmlns:p14="http://schemas.microsoft.com/office/powerpoint/2010/main" val="25357759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zh-TW" b="0" i="0" u="none" baseline="0"/>
              <a:t>在大規模傷亡事件中，社區緊急回應小組志願者應該：</a:t>
            </a:r>
          </a:p>
          <a:p>
            <a:pPr lvl="1" algn="l" rtl="0">
              <a:lnSpc>
                <a:spcPct val="100000"/>
              </a:lnSpc>
              <a:spcBef>
                <a:spcPts val="0"/>
              </a:spcBef>
            </a:pPr>
            <a:r>
              <a:rPr lang="zh-TW" b="0" i="0" u="none" baseline="0"/>
              <a:t>表明自己為社區緊急回應小組志願者並給出附屬機構名稱</a:t>
            </a:r>
          </a:p>
          <a:p>
            <a:pPr lvl="1" algn="l" rtl="0">
              <a:lnSpc>
                <a:spcPct val="100000"/>
              </a:lnSpc>
              <a:spcBef>
                <a:spcPts val="0"/>
              </a:spcBef>
            </a:pPr>
            <a:r>
              <a:rPr lang="zh-TW" b="0" i="0" u="none" baseline="0"/>
              <a:t>評估並提供挽救生命的干預措施</a:t>
            </a:r>
          </a:p>
          <a:p>
            <a:pPr lvl="1" algn="l" rtl="0">
              <a:lnSpc>
                <a:spcPct val="100000"/>
              </a:lnSpc>
              <a:spcBef>
                <a:spcPts val="0"/>
              </a:spcBef>
            </a:pPr>
            <a:r>
              <a:rPr lang="zh-TW" b="0" i="0" u="none" baseline="0"/>
              <a:t>為急救人員提供詳細信息溝通是關鍵 </a:t>
            </a:r>
          </a:p>
          <a:p>
            <a:pPr algn="l" rtl="0">
              <a:lnSpc>
                <a:spcPct val="100000"/>
              </a:lnSpc>
              <a:spcBef>
                <a:spcPts val="0"/>
              </a:spcBef>
            </a:pPr>
            <a:r>
              <a:rPr lang="zh-TW" b="0" i="0" u="none" baseline="0"/>
              <a:t>急救人員可以在不同的事故現場建立一個中央治療點或多個治療點。治療區域將考慮安全性和資源獲取 </a:t>
            </a:r>
          </a:p>
          <a:p>
            <a:pPr lvl="1" algn="l" rtl="0">
              <a:lnSpc>
                <a:spcPct val="100000"/>
              </a:lnSpc>
              <a:spcBef>
                <a:spcPts val="0"/>
              </a:spcBef>
            </a:pPr>
            <a:endParaRPr lang="zh-TW" dirty="0"/>
          </a:p>
          <a:p>
            <a:pPr algn="l" rtl="0">
              <a:lnSpc>
                <a:spcPct val="100000"/>
              </a:lnSpc>
              <a:spcBef>
                <a:spcPts val="0"/>
              </a:spcBef>
            </a:pPr>
            <a:endParaRPr lang="zh-TW"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a:xfrm>
            <a:off x="315142" y="320678"/>
            <a:ext cx="5806851" cy="1017672"/>
          </a:xfrm>
        </p:spPr>
        <p:txBody>
          <a:bodyPr/>
          <a:lstStyle/>
          <a:p>
            <a:pPr algn="l" rtl="0"/>
            <a:r>
              <a:rPr lang="zh-TW" b="1" i="1" u="none" baseline="0"/>
              <a:t>單位摘要</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759998"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zh-TW" b="0" i="0" u="none" baseline="0"/>
              <a:t>4-21</a:t>
            </a:r>
          </a:p>
        </p:txBody>
      </p:sp>
      <p:sp>
        <p:nvSpPr>
          <p:cNvPr id="6" name="Content Placeholder 5">
            <a:extLst>
              <a:ext uri="{FF2B5EF4-FFF2-40B4-BE49-F238E27FC236}">
                <a16:creationId xmlns:a16="http://schemas.microsoft.com/office/drawing/2014/main" id="{39831D9D-881A-405E-9DAF-0D7284D85AD0}"/>
              </a:ext>
            </a:extLst>
          </p:cNvPr>
          <p:cNvSpPr>
            <a:spLocks noGrp="1"/>
          </p:cNvSpPr>
          <p:nvPr>
            <p:ph sz="quarter" idx="12"/>
          </p:nvPr>
        </p:nvSpPr>
        <p:spPr/>
        <p:txBody>
          <a:bodyPr/>
          <a:lstStyle/>
          <a:p>
            <a:pPr rtl="0"/>
            <a:r>
              <a:rPr lang="zh-TW" b="0" i="0" u="none" baseline="0"/>
              <a:t>PM4-13</a:t>
            </a:r>
          </a:p>
        </p:txBody>
      </p:sp>
    </p:spTree>
    <p:extLst>
      <p:ext uri="{BB962C8B-B14F-4D97-AF65-F5344CB8AC3E}">
        <p14:creationId xmlns:p14="http://schemas.microsoft.com/office/powerpoint/2010/main" val="41709390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zh-TW" b="0" i="0" u="none" baseline="0"/>
              <a:t>從頭到腳的評估應該是：</a:t>
            </a:r>
          </a:p>
          <a:p>
            <a:pPr lvl="1" algn="l" rtl="0">
              <a:lnSpc>
                <a:spcPct val="100000"/>
              </a:lnSpc>
              <a:spcBef>
                <a:spcPts val="0"/>
              </a:spcBef>
            </a:pPr>
            <a:r>
              <a:rPr lang="zh-TW" b="0" i="0" u="none" baseline="0"/>
              <a:t>動手和以口頭方式進行</a:t>
            </a:r>
          </a:p>
          <a:p>
            <a:pPr lvl="1" algn="l" rtl="0">
              <a:lnSpc>
                <a:spcPct val="100000"/>
              </a:lnSpc>
              <a:spcBef>
                <a:spcPts val="0"/>
              </a:spcBef>
            </a:pPr>
            <a:r>
              <a:rPr lang="zh-TW" b="0" i="0" u="none" baseline="0"/>
              <a:t>每次以相同的方式進行 </a:t>
            </a:r>
          </a:p>
          <a:p>
            <a:pPr algn="l" rtl="0">
              <a:lnSpc>
                <a:spcPct val="100000"/>
              </a:lnSpc>
              <a:spcBef>
                <a:spcPts val="0"/>
              </a:spcBef>
            </a:pPr>
            <a:r>
              <a:rPr lang="zh-TW" b="0" i="0" u="none" baseline="0"/>
              <a:t>為了保障公眾健康，保持適當的衛生和乾淨，並淨化水 </a:t>
            </a:r>
          </a:p>
          <a:p>
            <a:pPr lvl="1" algn="l" rtl="0">
              <a:lnSpc>
                <a:spcPct val="100000"/>
              </a:lnSpc>
              <a:spcBef>
                <a:spcPts val="0"/>
              </a:spcBef>
            </a:pPr>
            <a:endParaRPr lang="zh-TW" dirty="0"/>
          </a:p>
          <a:p>
            <a:pPr algn="l" rtl="0">
              <a:lnSpc>
                <a:spcPct val="100000"/>
              </a:lnSpc>
              <a:spcBef>
                <a:spcPts val="0"/>
              </a:spcBef>
            </a:pPr>
            <a:endParaRPr lang="zh-TW" dirty="0"/>
          </a:p>
          <a:p>
            <a:pPr lvl="1" algn="l" rtl="0">
              <a:lnSpc>
                <a:spcPct val="100000"/>
              </a:lnSpc>
              <a:spcBef>
                <a:spcPts val="0"/>
              </a:spcBef>
            </a:pPr>
            <a:endParaRPr lang="zh-TW" dirty="0"/>
          </a:p>
          <a:p>
            <a:pPr algn="l" rtl="0">
              <a:lnSpc>
                <a:spcPct val="100000"/>
              </a:lnSpc>
              <a:spcBef>
                <a:spcPts val="0"/>
              </a:spcBef>
            </a:pPr>
            <a:endParaRPr lang="zh-TW"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a:xfrm>
            <a:off x="315142" y="320678"/>
            <a:ext cx="5806851" cy="1017672"/>
          </a:xfrm>
        </p:spPr>
        <p:txBody>
          <a:bodyPr/>
          <a:lstStyle/>
          <a:p>
            <a:pPr algn="l" rtl="0"/>
            <a:r>
              <a:rPr lang="zh-TW" b="1" i="1" u="none" baseline="0"/>
              <a:t>單位摘要續</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zh-TW" b="0" i="0" u="none" baseline="0"/>
              <a:t>4-21</a:t>
            </a:r>
          </a:p>
        </p:txBody>
      </p:sp>
      <p:sp>
        <p:nvSpPr>
          <p:cNvPr id="6" name="Content Placeholder 5">
            <a:extLst>
              <a:ext uri="{FF2B5EF4-FFF2-40B4-BE49-F238E27FC236}">
                <a16:creationId xmlns:a16="http://schemas.microsoft.com/office/drawing/2014/main" id="{4C1E64B4-366A-4762-910B-963B333B936C}"/>
              </a:ext>
            </a:extLst>
          </p:cNvPr>
          <p:cNvSpPr>
            <a:spLocks noGrp="1"/>
          </p:cNvSpPr>
          <p:nvPr>
            <p:ph sz="quarter" idx="12"/>
          </p:nvPr>
        </p:nvSpPr>
        <p:spPr/>
        <p:txBody>
          <a:bodyPr/>
          <a:lstStyle/>
          <a:p>
            <a:pPr rtl="0"/>
            <a:r>
              <a:rPr lang="zh-TW" b="0" i="0" u="none" baseline="0"/>
              <a:t>PM4-13</a:t>
            </a:r>
          </a:p>
        </p:txBody>
      </p:sp>
    </p:spTree>
    <p:extLst>
      <p:ext uri="{BB962C8B-B14F-4D97-AF65-F5344CB8AC3E}">
        <p14:creationId xmlns:p14="http://schemas.microsoft.com/office/powerpoint/2010/main" val="40317232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D352C-F783-4ACC-9AC7-A4664B3CB850}"/>
              </a:ext>
            </a:extLst>
          </p:cNvPr>
          <p:cNvSpPr>
            <a:spLocks noGrp="1"/>
          </p:cNvSpPr>
          <p:nvPr>
            <p:ph idx="1"/>
          </p:nvPr>
        </p:nvSpPr>
        <p:spPr/>
        <p:txBody>
          <a:bodyPr/>
          <a:lstStyle/>
          <a:p>
            <a:pPr algn="l" rtl="0"/>
            <a:r>
              <a:rPr lang="zh-TW" b="0" i="0" u="none" baseline="0"/>
              <a:t>讀取單元將在下段訓練中介紹 </a:t>
            </a:r>
          </a:p>
          <a:p>
            <a:pPr algn="l" rtl="0"/>
            <a:r>
              <a:rPr lang="zh-TW" b="0" i="0" u="none" baseline="0"/>
              <a:t>對朋友或家人進行完整的從頭到腳的評估練習 </a:t>
            </a:r>
          </a:p>
        </p:txBody>
      </p:sp>
      <p:sp>
        <p:nvSpPr>
          <p:cNvPr id="3" name="Title 2">
            <a:extLst>
              <a:ext uri="{FF2B5EF4-FFF2-40B4-BE49-F238E27FC236}">
                <a16:creationId xmlns:a16="http://schemas.microsoft.com/office/drawing/2014/main" id="{DB09D362-256A-4C5E-9F8D-6DC8FEAE6AE0}"/>
              </a:ext>
            </a:extLst>
          </p:cNvPr>
          <p:cNvSpPr>
            <a:spLocks noGrp="1"/>
          </p:cNvSpPr>
          <p:nvPr>
            <p:ph type="title"/>
          </p:nvPr>
        </p:nvSpPr>
        <p:spPr>
          <a:xfrm>
            <a:off x="315142" y="320678"/>
            <a:ext cx="5806851" cy="1017672"/>
          </a:xfrm>
        </p:spPr>
        <p:txBody>
          <a:bodyPr>
            <a:normAutofit/>
          </a:bodyPr>
          <a:lstStyle/>
          <a:p>
            <a:pPr algn="l" rtl="0"/>
            <a:r>
              <a:rPr lang="zh-TW" b="1" i="1" u="none" baseline="0"/>
              <a:t>家庭作業</a:t>
            </a:r>
          </a:p>
        </p:txBody>
      </p:sp>
      <p:sp>
        <p:nvSpPr>
          <p:cNvPr id="4" name="Text Placeholder 3">
            <a:extLst>
              <a:ext uri="{FF2B5EF4-FFF2-40B4-BE49-F238E27FC236}">
                <a16:creationId xmlns:a16="http://schemas.microsoft.com/office/drawing/2014/main" id="{E7DA5277-7EC5-4E41-9B71-E9F2DA28EC79}"/>
              </a:ext>
            </a:extLst>
          </p:cNvPr>
          <p:cNvSpPr>
            <a:spLocks noGrp="1"/>
          </p:cNvSpPr>
          <p:nvPr>
            <p:ph type="body" sz="quarter" idx="10"/>
          </p:nvPr>
        </p:nvSpPr>
        <p:spPr>
          <a:xfrm>
            <a:off x="1429787" y="6385716"/>
            <a:ext cx="4619321" cy="303212"/>
          </a:xfrm>
        </p:spPr>
        <p:txBody>
          <a:bodyPr/>
          <a:lstStyle/>
          <a:p>
            <a:pPr algn="l" rtl="0"/>
            <a:r>
              <a:rPr lang="zh-TW" b="0" i="0" u="none" baseline="0"/>
              <a:t>社區緊急回應小組基礎培訓，單元4：災害醫療行動 - 第2部分</a:t>
            </a:r>
          </a:p>
        </p:txBody>
      </p:sp>
      <p:sp>
        <p:nvSpPr>
          <p:cNvPr id="5" name="Text Placeholder 4">
            <a:extLst>
              <a:ext uri="{FF2B5EF4-FFF2-40B4-BE49-F238E27FC236}">
                <a16:creationId xmlns:a16="http://schemas.microsoft.com/office/drawing/2014/main" id="{2D54A50A-5FED-4EAD-BBA9-304857665053}"/>
              </a:ext>
            </a:extLst>
          </p:cNvPr>
          <p:cNvSpPr>
            <a:spLocks noGrp="1"/>
          </p:cNvSpPr>
          <p:nvPr>
            <p:ph type="body" sz="quarter" idx="11"/>
          </p:nvPr>
        </p:nvSpPr>
        <p:spPr/>
        <p:txBody>
          <a:bodyPr/>
          <a:lstStyle/>
          <a:p>
            <a:pPr algn="r" rtl="0"/>
            <a:r>
              <a:rPr lang="zh-TW" b="0" i="0" u="none" baseline="0"/>
              <a:t>4-22</a:t>
            </a:r>
          </a:p>
        </p:txBody>
      </p:sp>
      <p:sp>
        <p:nvSpPr>
          <p:cNvPr id="6" name="Content Placeholder 5">
            <a:extLst>
              <a:ext uri="{FF2B5EF4-FFF2-40B4-BE49-F238E27FC236}">
                <a16:creationId xmlns:a16="http://schemas.microsoft.com/office/drawing/2014/main" id="{C98D8683-54EB-4172-9FD0-59712B49D179}"/>
              </a:ext>
            </a:extLst>
          </p:cNvPr>
          <p:cNvSpPr>
            <a:spLocks noGrp="1"/>
          </p:cNvSpPr>
          <p:nvPr>
            <p:ph sz="quarter" idx="12"/>
          </p:nvPr>
        </p:nvSpPr>
        <p:spPr/>
        <p:txBody>
          <a:bodyPr/>
          <a:lstStyle/>
          <a:p>
            <a:pPr rtl="0"/>
            <a:r>
              <a:rPr lang="zh-TW" b="0" i="0" u="none" baseline="0"/>
              <a:t>PM4-13</a:t>
            </a:r>
          </a:p>
        </p:txBody>
      </p:sp>
    </p:spTree>
    <p:extLst>
      <p:ext uri="{BB962C8B-B14F-4D97-AF65-F5344CB8AC3E}">
        <p14:creationId xmlns:p14="http://schemas.microsoft.com/office/powerpoint/2010/main" val="234903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12D5731-D75B-499D-8CD4-74D67545EDC5}"/>
              </a:ext>
            </a:extLst>
          </p:cNvPr>
          <p:cNvSpPr>
            <a:spLocks noGrp="1"/>
          </p:cNvSpPr>
          <p:nvPr>
            <p:ph idx="1"/>
          </p:nvPr>
        </p:nvSpPr>
        <p:spPr/>
        <p:txBody>
          <a:bodyPr/>
          <a:lstStyle/>
          <a:p>
            <a:pPr algn="l" rtl="0"/>
            <a:r>
              <a:rPr lang="zh-TW" b="1" i="0" u="none" baseline="0"/>
              <a:t>自然</a:t>
            </a:r>
            <a:r>
              <a:rPr lang="zh-TW" b="0" i="0" u="none" baseline="0"/>
              <a:t> （如地震，野火，洪水，極端高溫，颶風，土石流，雷暴，龍捲風，海嘯，火山爆發，冬季風暴）</a:t>
            </a:r>
          </a:p>
          <a:p>
            <a:pPr algn="l" rtl="0"/>
            <a:r>
              <a:rPr lang="zh-TW" b="1" i="0" u="none" baseline="0"/>
              <a:t>技術性和意外</a:t>
            </a:r>
            <a:r>
              <a:rPr lang="zh-TW" b="0" i="0" u="none" baseline="0"/>
              <a:t> （例如，有害物質洩漏，核電站事故）</a:t>
            </a:r>
          </a:p>
          <a:p>
            <a:pPr algn="l" rtl="0"/>
            <a:r>
              <a:rPr lang="zh-TW" b="1" i="0" u="none" baseline="0"/>
              <a:t>恐怖主義</a:t>
            </a:r>
            <a:r>
              <a:rPr lang="zh-TW" b="0" i="0" u="none" baseline="0"/>
              <a:t> （例如，化學，生物，放射性，核武器，爆炸性武器）</a:t>
            </a:r>
          </a:p>
        </p:txBody>
      </p:sp>
      <p:sp>
        <p:nvSpPr>
          <p:cNvPr id="7" name="Title 6">
            <a:extLst>
              <a:ext uri="{FF2B5EF4-FFF2-40B4-BE49-F238E27FC236}">
                <a16:creationId xmlns:a16="http://schemas.microsoft.com/office/drawing/2014/main" id="{01C9235F-130E-4C55-9482-FF2F15C57446}"/>
              </a:ext>
            </a:extLst>
          </p:cNvPr>
          <p:cNvSpPr>
            <a:spLocks noGrp="1"/>
          </p:cNvSpPr>
          <p:nvPr>
            <p:ph type="title"/>
          </p:nvPr>
        </p:nvSpPr>
        <p:spPr>
          <a:xfrm>
            <a:off x="315142" y="320678"/>
            <a:ext cx="5806851" cy="1017672"/>
          </a:xfrm>
        </p:spPr>
        <p:txBody>
          <a:bodyPr/>
          <a:lstStyle/>
          <a:p>
            <a:pPr algn="l" rtl="0"/>
            <a:r>
              <a:rPr lang="zh-TW" b="1" i="1" u="none" baseline="0"/>
              <a:t>災害類型</a:t>
            </a:r>
          </a:p>
        </p:txBody>
      </p:sp>
      <p:sp>
        <p:nvSpPr>
          <p:cNvPr id="9" name="Text Placeholder 8">
            <a:extLst>
              <a:ext uri="{FF2B5EF4-FFF2-40B4-BE49-F238E27FC236}">
                <a16:creationId xmlns:a16="http://schemas.microsoft.com/office/drawing/2014/main" id="{D3D4A140-E21B-4C88-AF97-73BE31853263}"/>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10" name="Text Placeholder 9">
            <a:extLst>
              <a:ext uri="{FF2B5EF4-FFF2-40B4-BE49-F238E27FC236}">
                <a16:creationId xmlns:a16="http://schemas.microsoft.com/office/drawing/2014/main" id="{A36BB0BD-8179-4D56-8534-B908D85F23F6}"/>
              </a:ext>
            </a:extLst>
          </p:cNvPr>
          <p:cNvSpPr>
            <a:spLocks noGrp="1"/>
          </p:cNvSpPr>
          <p:nvPr>
            <p:ph type="body" sz="quarter" idx="11"/>
          </p:nvPr>
        </p:nvSpPr>
        <p:spPr/>
        <p:txBody>
          <a:bodyPr/>
          <a:lstStyle/>
          <a:p>
            <a:pPr algn="r" rtl="0"/>
            <a:r>
              <a:rPr lang="zh-TW" b="0" i="0" u="none" baseline="0"/>
              <a:t>1-12</a:t>
            </a:r>
          </a:p>
        </p:txBody>
      </p:sp>
      <p:sp>
        <p:nvSpPr>
          <p:cNvPr id="2" name="Content Placeholder 1">
            <a:extLst>
              <a:ext uri="{FF2B5EF4-FFF2-40B4-BE49-F238E27FC236}">
                <a16:creationId xmlns:a16="http://schemas.microsoft.com/office/drawing/2014/main" id="{670583EE-3ABA-4CC7-A0CC-2832C31A9AD7}"/>
              </a:ext>
            </a:extLst>
          </p:cNvPr>
          <p:cNvSpPr>
            <a:spLocks noGrp="1"/>
          </p:cNvSpPr>
          <p:nvPr>
            <p:ph sz="quarter" idx="12"/>
          </p:nvPr>
        </p:nvSpPr>
        <p:spPr/>
        <p:txBody>
          <a:bodyPr/>
          <a:lstStyle/>
          <a:p>
            <a:pPr rtl="0"/>
            <a:r>
              <a:rPr lang="zh-TW" b="0" i="0" u="none" baseline="0"/>
              <a:t>PM1-6</a:t>
            </a:r>
          </a:p>
        </p:txBody>
      </p:sp>
    </p:spTree>
    <p:extLst>
      <p:ext uri="{BB962C8B-B14F-4D97-AF65-F5344CB8AC3E}">
        <p14:creationId xmlns:p14="http://schemas.microsoft.com/office/powerpoint/2010/main" val="39767156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DEAD7A-F58C-4D84-9231-CCF7C7478C48}"/>
              </a:ext>
            </a:extLst>
          </p:cNvPr>
          <p:cNvSpPr>
            <a:spLocks noGrp="1"/>
          </p:cNvSpPr>
          <p:nvPr>
            <p:ph type="body" sz="quarter" idx="11"/>
          </p:nvPr>
        </p:nvSpPr>
        <p:spPr/>
        <p:txBody>
          <a:bodyPr/>
          <a:lstStyle/>
          <a:p>
            <a:pPr rtl="0"/>
            <a:r>
              <a:rPr lang="zh-TW" b="1" i="0" u="none" baseline="0" dirty="0">
                <a:solidFill>
                  <a:schemeClr val="bg2">
                    <a:lumMod val="25000"/>
                  </a:schemeClr>
                </a:solidFill>
              </a:rPr>
              <a:t>第5單元：災難心理學</a:t>
            </a:r>
          </a:p>
        </p:txBody>
      </p:sp>
      <p:sp>
        <p:nvSpPr>
          <p:cNvPr id="4" name="Title 3"/>
          <p:cNvSpPr>
            <a:spLocks noGrp="1"/>
          </p:cNvSpPr>
          <p:nvPr>
            <p:ph type="title" idx="4294967295"/>
          </p:nvPr>
        </p:nvSpPr>
        <p:spPr>
          <a:xfrm>
            <a:off x="0" y="1580055"/>
            <a:ext cx="9144000" cy="896445"/>
          </a:xfrm>
        </p:spPr>
        <p:txBody>
          <a:bodyPr/>
          <a:lstStyle/>
          <a:p>
            <a:pPr algn="ctr" rtl="0" eaLnBrk="1" latinLnBrk="0" hangingPunct="1"/>
            <a:r>
              <a:rPr lang="zh-TW" sz="5000" b="1" i="0" kern="1200" baseline="0" dirty="0">
                <a:solidFill>
                  <a:srgbClr val="FFFFFF"/>
                </a:solidFill>
                <a:effectLst/>
                <a:latin typeface="PMingLiU" panose="02020500000000000000"/>
                <a:ea typeface="PMingLiU" panose="02020500000000000000"/>
                <a:cs typeface="PMingLiU" panose="02020500000000000000"/>
              </a:rPr>
              <a:t>社區緊急回應小組基礎培訓</a:t>
            </a:r>
            <a:endParaRPr lang="en-US" dirty="0"/>
          </a:p>
        </p:txBody>
      </p:sp>
    </p:spTree>
    <p:extLst>
      <p:ext uri="{BB962C8B-B14F-4D97-AF65-F5344CB8AC3E}">
        <p14:creationId xmlns:p14="http://schemas.microsoft.com/office/powerpoint/2010/main" val="12135927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9E4F0-E8F6-4BFD-9FE8-D0E436B3DAAB}"/>
              </a:ext>
            </a:extLst>
          </p:cNvPr>
          <p:cNvSpPr>
            <a:spLocks noGrp="1"/>
          </p:cNvSpPr>
          <p:nvPr>
            <p:ph idx="1"/>
          </p:nvPr>
        </p:nvSpPr>
        <p:spPr/>
        <p:txBody>
          <a:bodyPr/>
          <a:lstStyle/>
          <a:p>
            <a:pPr algn="l" rtl="0"/>
            <a:r>
              <a:rPr lang="zh-TW" b="0" i="0" u="none" baseline="0"/>
              <a:t>了解倖存者和救援人員（包括社區緊急回應小組志願者）的災難創傷 </a:t>
            </a:r>
          </a:p>
          <a:p>
            <a:pPr algn="l" rtl="0"/>
            <a:r>
              <a:rPr lang="zh-TW" b="0" i="0" u="none" baseline="0"/>
              <a:t>列出為個人和團隊健康應采取的步驟 </a:t>
            </a:r>
          </a:p>
          <a:p>
            <a:pPr algn="l" rtl="0"/>
            <a:r>
              <a:rPr lang="zh-TW" b="0" i="0" u="none" baseline="0"/>
              <a:t>在向有倖存者創傷的人提供援助時，展示應用的關鍵步驟 </a:t>
            </a:r>
          </a:p>
        </p:txBody>
      </p:sp>
      <p:sp>
        <p:nvSpPr>
          <p:cNvPr id="3" name="Title 2">
            <a:extLst>
              <a:ext uri="{FF2B5EF4-FFF2-40B4-BE49-F238E27FC236}">
                <a16:creationId xmlns:a16="http://schemas.microsoft.com/office/drawing/2014/main" id="{FD0BD481-8A03-463B-B92A-26F05447A39A}"/>
              </a:ext>
            </a:extLst>
          </p:cNvPr>
          <p:cNvSpPr>
            <a:spLocks noGrp="1"/>
          </p:cNvSpPr>
          <p:nvPr>
            <p:ph type="title"/>
          </p:nvPr>
        </p:nvSpPr>
        <p:spPr>
          <a:xfrm>
            <a:off x="315142" y="320678"/>
            <a:ext cx="5806851" cy="1017672"/>
          </a:xfrm>
        </p:spPr>
        <p:txBody>
          <a:bodyPr/>
          <a:lstStyle/>
          <a:p>
            <a:pPr algn="l" rtl="0"/>
            <a:r>
              <a:rPr lang="zh-TW" b="1" i="1" u="none" baseline="0"/>
              <a:t>單位目標</a:t>
            </a:r>
          </a:p>
        </p:txBody>
      </p:sp>
      <p:sp>
        <p:nvSpPr>
          <p:cNvPr id="4" name="Text Placeholder 3">
            <a:extLst>
              <a:ext uri="{FF2B5EF4-FFF2-40B4-BE49-F238E27FC236}">
                <a16:creationId xmlns:a16="http://schemas.microsoft.com/office/drawing/2014/main" id="{F4EE2CA4-52A0-4DDC-922B-A2E116D6F126}"/>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1EF81122-9107-4124-8060-267A41372917}"/>
              </a:ext>
            </a:extLst>
          </p:cNvPr>
          <p:cNvSpPr>
            <a:spLocks noGrp="1"/>
          </p:cNvSpPr>
          <p:nvPr>
            <p:ph type="body" sz="quarter" idx="11"/>
          </p:nvPr>
        </p:nvSpPr>
        <p:spPr/>
        <p:txBody>
          <a:bodyPr/>
          <a:lstStyle/>
          <a:p>
            <a:pPr algn="r" rtl="0"/>
            <a:r>
              <a:rPr lang="zh-TW" b="0" i="0" u="none" baseline="0"/>
              <a:t>5-1</a:t>
            </a:r>
          </a:p>
        </p:txBody>
      </p:sp>
      <p:sp>
        <p:nvSpPr>
          <p:cNvPr id="6" name="Content Placeholder 5">
            <a:extLst>
              <a:ext uri="{FF2B5EF4-FFF2-40B4-BE49-F238E27FC236}">
                <a16:creationId xmlns:a16="http://schemas.microsoft.com/office/drawing/2014/main" id="{B94FBDEC-3F97-4C56-8E47-D2497A332D93}"/>
              </a:ext>
            </a:extLst>
          </p:cNvPr>
          <p:cNvSpPr>
            <a:spLocks noGrp="1"/>
          </p:cNvSpPr>
          <p:nvPr>
            <p:ph sz="quarter" idx="12"/>
          </p:nvPr>
        </p:nvSpPr>
        <p:spPr/>
        <p:txBody>
          <a:bodyPr/>
          <a:lstStyle/>
          <a:p>
            <a:pPr rtl="0"/>
            <a:r>
              <a:rPr lang="zh-TW" b="0" i="0" u="none" baseline="0"/>
              <a:t>PM5-1</a:t>
            </a:r>
          </a:p>
        </p:txBody>
      </p:sp>
    </p:spTree>
    <p:extLst>
      <p:ext uri="{BB962C8B-B14F-4D97-AF65-F5344CB8AC3E}">
        <p14:creationId xmlns:p14="http://schemas.microsoft.com/office/powerpoint/2010/main" val="34282303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CA4921-4880-4BA2-8428-908A4D517AFB}"/>
              </a:ext>
            </a:extLst>
          </p:cNvPr>
          <p:cNvSpPr>
            <a:spLocks noGrp="1"/>
          </p:cNvSpPr>
          <p:nvPr>
            <p:ph idx="1"/>
          </p:nvPr>
        </p:nvSpPr>
        <p:spPr/>
        <p:txBody>
          <a:bodyPr/>
          <a:lstStyle/>
          <a:p>
            <a:pPr algn="l" rtl="0"/>
            <a:r>
              <a:rPr lang="zh-TW" b="0" i="0" u="none" baseline="0"/>
              <a:t>處理您自己的個人損失</a:t>
            </a:r>
          </a:p>
          <a:p>
            <a:pPr algn="l" rtl="0"/>
            <a:r>
              <a:rPr lang="zh-TW" b="0" i="0" u="none" baseline="0"/>
              <a:t>在你的社區工作</a:t>
            </a:r>
          </a:p>
          <a:p>
            <a:pPr algn="l" rtl="0"/>
            <a:r>
              <a:rPr lang="zh-TW" b="0" i="0" u="none" baseline="0"/>
              <a:t>協助也受了傷的鄰居，朋友或同事</a:t>
            </a:r>
          </a:p>
          <a:p>
            <a:pPr algn="l" rtl="0"/>
            <a:r>
              <a:rPr lang="zh-TW" b="0" i="0" u="none" baseline="0"/>
              <a:t>感覺不安全和不安 </a:t>
            </a:r>
          </a:p>
        </p:txBody>
      </p:sp>
      <p:sp>
        <p:nvSpPr>
          <p:cNvPr id="3" name="Title 2">
            <a:extLst>
              <a:ext uri="{FF2B5EF4-FFF2-40B4-BE49-F238E27FC236}">
                <a16:creationId xmlns:a16="http://schemas.microsoft.com/office/drawing/2014/main" id="{B7FD8092-B981-4437-B420-16E88F752910}"/>
              </a:ext>
            </a:extLst>
          </p:cNvPr>
          <p:cNvSpPr>
            <a:spLocks noGrp="1"/>
          </p:cNvSpPr>
          <p:nvPr>
            <p:ph type="title"/>
          </p:nvPr>
        </p:nvSpPr>
        <p:spPr>
          <a:xfrm>
            <a:off x="315142" y="320678"/>
            <a:ext cx="5806851" cy="1017672"/>
          </a:xfrm>
        </p:spPr>
        <p:txBody>
          <a:bodyPr>
            <a:normAutofit/>
          </a:bodyPr>
          <a:lstStyle/>
          <a:p>
            <a:pPr algn="l" rtl="0"/>
            <a:r>
              <a:rPr lang="zh-TW" b="1" i="1" u="none" baseline="0"/>
              <a:t>災害反應的原因</a:t>
            </a:r>
          </a:p>
        </p:txBody>
      </p:sp>
      <p:sp>
        <p:nvSpPr>
          <p:cNvPr id="4" name="Text Placeholder 3">
            <a:extLst>
              <a:ext uri="{FF2B5EF4-FFF2-40B4-BE49-F238E27FC236}">
                <a16:creationId xmlns:a16="http://schemas.microsoft.com/office/drawing/2014/main" id="{2BA3AC63-39B8-4478-95C1-9394E95BCE5F}"/>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7FB86627-EDFB-433E-8949-49216BE99AFE}"/>
              </a:ext>
            </a:extLst>
          </p:cNvPr>
          <p:cNvSpPr>
            <a:spLocks noGrp="1"/>
          </p:cNvSpPr>
          <p:nvPr>
            <p:ph type="body" sz="quarter" idx="11"/>
          </p:nvPr>
        </p:nvSpPr>
        <p:spPr/>
        <p:txBody>
          <a:bodyPr/>
          <a:lstStyle/>
          <a:p>
            <a:pPr algn="r" rtl="0"/>
            <a:r>
              <a:rPr lang="zh-TW" b="0" i="0" u="none" baseline="0"/>
              <a:t>5-2</a:t>
            </a:r>
          </a:p>
        </p:txBody>
      </p:sp>
      <p:sp>
        <p:nvSpPr>
          <p:cNvPr id="6" name="Content Placeholder 5">
            <a:extLst>
              <a:ext uri="{FF2B5EF4-FFF2-40B4-BE49-F238E27FC236}">
                <a16:creationId xmlns:a16="http://schemas.microsoft.com/office/drawing/2014/main" id="{83EA74EF-3AEB-41B2-97C5-662BE0DBEF7C}"/>
              </a:ext>
            </a:extLst>
          </p:cNvPr>
          <p:cNvSpPr>
            <a:spLocks noGrp="1"/>
          </p:cNvSpPr>
          <p:nvPr>
            <p:ph sz="quarter" idx="12"/>
          </p:nvPr>
        </p:nvSpPr>
        <p:spPr/>
        <p:txBody>
          <a:bodyPr/>
          <a:lstStyle/>
          <a:p>
            <a:pPr rtl="0"/>
            <a:r>
              <a:rPr lang="zh-TW" b="0" i="0" u="none" baseline="0"/>
              <a:t>PM5-2</a:t>
            </a:r>
          </a:p>
        </p:txBody>
      </p:sp>
    </p:spTree>
    <p:extLst>
      <p:ext uri="{BB962C8B-B14F-4D97-AF65-F5344CB8AC3E}">
        <p14:creationId xmlns:p14="http://schemas.microsoft.com/office/powerpoint/2010/main" val="30339055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6FB13-D8FC-4C95-93DE-2F5190DC7B85}"/>
              </a:ext>
            </a:extLst>
          </p:cNvPr>
          <p:cNvSpPr>
            <a:spLocks noGrp="1"/>
          </p:cNvSpPr>
          <p:nvPr>
            <p:ph idx="1"/>
          </p:nvPr>
        </p:nvSpPr>
        <p:spPr/>
        <p:txBody>
          <a:bodyPr/>
          <a:lstStyle/>
          <a:p>
            <a:pPr algn="l" rtl="0"/>
            <a:r>
              <a:rPr lang="zh-TW" b="1" i="0" u="none" baseline="0"/>
              <a:t>僵住不動：</a:t>
            </a:r>
            <a:r>
              <a:rPr lang="zh-TW" b="0" i="0" u="none" baseline="0"/>
              <a:t>“停，看，聽”或保持高度警戒 </a:t>
            </a:r>
          </a:p>
          <a:p>
            <a:pPr algn="l" rtl="0"/>
            <a:r>
              <a:rPr lang="zh-TW" b="1" i="0" u="none" baseline="0"/>
              <a:t>飛行：</a:t>
            </a:r>
            <a:r>
              <a:rPr lang="zh-TW" b="0" i="0" u="none" baseline="0"/>
              <a:t>逃跑 </a:t>
            </a:r>
          </a:p>
          <a:p>
            <a:pPr algn="l" rtl="0"/>
            <a:r>
              <a:rPr lang="zh-TW" b="1" i="0" u="none" baseline="0"/>
              <a:t>鬥爭：</a:t>
            </a:r>
            <a:r>
              <a:rPr lang="zh-TW" b="0" i="0" u="none" baseline="0"/>
              <a:t>嘗試對抗威脅 </a:t>
            </a:r>
          </a:p>
          <a:p>
            <a:pPr algn="l" rtl="0"/>
            <a:r>
              <a:rPr lang="zh-TW" b="1" i="0" u="none" baseline="0"/>
              <a:t>驚魂：</a:t>
            </a:r>
            <a:r>
              <a:rPr lang="zh-TW" b="0" i="0" u="none" baseline="0"/>
              <a:t>與捕食者接觸時僵直不動或裝死 </a:t>
            </a:r>
          </a:p>
          <a:p>
            <a:pPr algn="l" rtl="0"/>
            <a:r>
              <a:rPr lang="zh-TW" b="1" i="0" u="none" baseline="0"/>
              <a:t>昏迷：</a:t>
            </a:r>
            <a:r>
              <a:rPr lang="zh-TW" b="0" i="0" u="none" baseline="0"/>
              <a:t>恐懼引起的昏厥 </a:t>
            </a:r>
          </a:p>
        </p:txBody>
      </p:sp>
      <p:sp>
        <p:nvSpPr>
          <p:cNvPr id="3" name="Title 2">
            <a:extLst>
              <a:ext uri="{FF2B5EF4-FFF2-40B4-BE49-F238E27FC236}">
                <a16:creationId xmlns:a16="http://schemas.microsoft.com/office/drawing/2014/main" id="{F57C062F-CCF5-4B0D-BC35-56A5C361C3DC}"/>
              </a:ext>
            </a:extLst>
          </p:cNvPr>
          <p:cNvSpPr>
            <a:spLocks noGrp="1"/>
          </p:cNvSpPr>
          <p:nvPr>
            <p:ph type="title"/>
          </p:nvPr>
        </p:nvSpPr>
        <p:spPr>
          <a:xfrm>
            <a:off x="315142" y="320678"/>
            <a:ext cx="5806851" cy="1017672"/>
          </a:xfrm>
        </p:spPr>
        <p:txBody>
          <a:bodyPr/>
          <a:lstStyle/>
          <a:p>
            <a:pPr algn="l" rtl="0"/>
            <a:r>
              <a:rPr lang="zh-TW" b="1" i="1" u="none" baseline="0"/>
              <a:t>五個F</a:t>
            </a:r>
          </a:p>
        </p:txBody>
      </p:sp>
      <p:sp>
        <p:nvSpPr>
          <p:cNvPr id="4" name="Text Placeholder 3">
            <a:extLst>
              <a:ext uri="{FF2B5EF4-FFF2-40B4-BE49-F238E27FC236}">
                <a16:creationId xmlns:a16="http://schemas.microsoft.com/office/drawing/2014/main" id="{8954FBA3-348C-40B4-AB4A-841E000699CD}"/>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A17B1DB9-F21F-470D-9D00-04979C8DB804}"/>
              </a:ext>
            </a:extLst>
          </p:cNvPr>
          <p:cNvSpPr>
            <a:spLocks noGrp="1"/>
          </p:cNvSpPr>
          <p:nvPr>
            <p:ph type="body" sz="quarter" idx="11"/>
          </p:nvPr>
        </p:nvSpPr>
        <p:spPr/>
        <p:txBody>
          <a:bodyPr/>
          <a:lstStyle/>
          <a:p>
            <a:pPr algn="r" rtl="0"/>
            <a:r>
              <a:rPr lang="zh-TW" b="0" i="0" u="none" baseline="0"/>
              <a:t>5-3</a:t>
            </a:r>
          </a:p>
        </p:txBody>
      </p:sp>
      <p:sp>
        <p:nvSpPr>
          <p:cNvPr id="6" name="Content Placeholder 5">
            <a:extLst>
              <a:ext uri="{FF2B5EF4-FFF2-40B4-BE49-F238E27FC236}">
                <a16:creationId xmlns:a16="http://schemas.microsoft.com/office/drawing/2014/main" id="{8ED1F6F0-80FE-49D0-8689-99506F6F3733}"/>
              </a:ext>
            </a:extLst>
          </p:cNvPr>
          <p:cNvSpPr>
            <a:spLocks noGrp="1"/>
          </p:cNvSpPr>
          <p:nvPr>
            <p:ph sz="quarter" idx="12"/>
          </p:nvPr>
        </p:nvSpPr>
        <p:spPr/>
        <p:txBody>
          <a:bodyPr/>
          <a:lstStyle/>
          <a:p>
            <a:pPr rtl="0"/>
            <a:r>
              <a:rPr lang="zh-TW" b="0" i="0" u="none" baseline="0"/>
              <a:t>PM5-2</a:t>
            </a:r>
          </a:p>
        </p:txBody>
      </p:sp>
    </p:spTree>
    <p:extLst>
      <p:ext uri="{BB962C8B-B14F-4D97-AF65-F5344CB8AC3E}">
        <p14:creationId xmlns:p14="http://schemas.microsoft.com/office/powerpoint/2010/main" val="38829686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265D01-9E42-43B4-BCEE-CCBE103520C9}"/>
              </a:ext>
            </a:extLst>
          </p:cNvPr>
          <p:cNvSpPr>
            <a:spLocks noGrp="1"/>
          </p:cNvSpPr>
          <p:nvPr>
            <p:ph idx="1"/>
          </p:nvPr>
        </p:nvSpPr>
        <p:spPr/>
        <p:txBody>
          <a:bodyPr/>
          <a:lstStyle/>
          <a:p>
            <a:pPr algn="l" rtl="0">
              <a:lnSpc>
                <a:spcPct val="100000"/>
              </a:lnSpc>
              <a:spcBef>
                <a:spcPts val="600"/>
              </a:spcBef>
            </a:pPr>
            <a:r>
              <a:rPr lang="zh-TW" b="0" i="0" u="none" baseline="0"/>
              <a:t>情緒化</a:t>
            </a:r>
          </a:p>
          <a:p>
            <a:pPr algn="l" rtl="0">
              <a:lnSpc>
                <a:spcPct val="100000"/>
              </a:lnSpc>
              <a:spcBef>
                <a:spcPts val="600"/>
              </a:spcBef>
            </a:pPr>
            <a:r>
              <a:rPr lang="zh-TW" b="0" i="0" u="none" baseline="0"/>
              <a:t>認知</a:t>
            </a:r>
          </a:p>
          <a:p>
            <a:pPr algn="l" rtl="0">
              <a:lnSpc>
                <a:spcPct val="100000"/>
              </a:lnSpc>
              <a:spcBef>
                <a:spcPts val="600"/>
              </a:spcBef>
            </a:pPr>
            <a:r>
              <a:rPr lang="zh-TW" b="0" i="0" u="none" baseline="0"/>
              <a:t>精神</a:t>
            </a:r>
          </a:p>
        </p:txBody>
      </p:sp>
      <p:sp>
        <p:nvSpPr>
          <p:cNvPr id="3" name="Title 2">
            <a:extLst>
              <a:ext uri="{FF2B5EF4-FFF2-40B4-BE49-F238E27FC236}">
                <a16:creationId xmlns:a16="http://schemas.microsoft.com/office/drawing/2014/main" id="{2BF590DF-9E80-4D97-B163-9FC840FF4B1F}"/>
              </a:ext>
            </a:extLst>
          </p:cNvPr>
          <p:cNvSpPr>
            <a:spLocks noGrp="1"/>
          </p:cNvSpPr>
          <p:nvPr>
            <p:ph type="title"/>
          </p:nvPr>
        </p:nvSpPr>
        <p:spPr>
          <a:xfrm>
            <a:off x="315142" y="320678"/>
            <a:ext cx="5806851" cy="1017672"/>
          </a:xfrm>
        </p:spPr>
        <p:txBody>
          <a:bodyPr>
            <a:normAutofit/>
          </a:bodyPr>
          <a:lstStyle/>
          <a:p>
            <a:pPr algn="l" rtl="0"/>
            <a:r>
              <a:rPr lang="zh-TW" b="1" i="1" u="none" baseline="0"/>
              <a:t>創傷的心理症狀</a:t>
            </a:r>
          </a:p>
        </p:txBody>
      </p:sp>
      <p:sp>
        <p:nvSpPr>
          <p:cNvPr id="4" name="Text Placeholder 3">
            <a:extLst>
              <a:ext uri="{FF2B5EF4-FFF2-40B4-BE49-F238E27FC236}">
                <a16:creationId xmlns:a16="http://schemas.microsoft.com/office/drawing/2014/main" id="{D3D2053F-429F-4F56-867D-81D25F8C017C}"/>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9A96BFCA-5624-4E94-82A4-9505599F8134}"/>
              </a:ext>
            </a:extLst>
          </p:cNvPr>
          <p:cNvSpPr>
            <a:spLocks noGrp="1"/>
          </p:cNvSpPr>
          <p:nvPr>
            <p:ph type="body" sz="quarter" idx="11"/>
          </p:nvPr>
        </p:nvSpPr>
        <p:spPr/>
        <p:txBody>
          <a:bodyPr/>
          <a:lstStyle/>
          <a:p>
            <a:pPr algn="r" rtl="0"/>
            <a:r>
              <a:rPr lang="zh-TW" b="0" i="0" u="none" baseline="0"/>
              <a:t>5-4</a:t>
            </a:r>
          </a:p>
        </p:txBody>
      </p:sp>
      <p:sp>
        <p:nvSpPr>
          <p:cNvPr id="6" name="Content Placeholder 5">
            <a:extLst>
              <a:ext uri="{FF2B5EF4-FFF2-40B4-BE49-F238E27FC236}">
                <a16:creationId xmlns:a16="http://schemas.microsoft.com/office/drawing/2014/main" id="{73065BEA-E513-40F8-B822-6FCD66DAF5D3}"/>
              </a:ext>
            </a:extLst>
          </p:cNvPr>
          <p:cNvSpPr>
            <a:spLocks noGrp="1"/>
          </p:cNvSpPr>
          <p:nvPr>
            <p:ph sz="quarter" idx="12"/>
          </p:nvPr>
        </p:nvSpPr>
        <p:spPr/>
        <p:txBody>
          <a:bodyPr/>
          <a:lstStyle/>
          <a:p>
            <a:pPr rtl="0"/>
            <a:r>
              <a:rPr lang="zh-TW" b="0" i="0" u="none" baseline="0"/>
              <a:t>PM5-2</a:t>
            </a:r>
          </a:p>
        </p:txBody>
      </p:sp>
    </p:spTree>
    <p:extLst>
      <p:ext uri="{BB962C8B-B14F-4D97-AF65-F5344CB8AC3E}">
        <p14:creationId xmlns:p14="http://schemas.microsoft.com/office/powerpoint/2010/main" val="9356542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09AF-2CE2-4525-ABF8-CB97DDC04D32}"/>
              </a:ext>
            </a:extLst>
          </p:cNvPr>
          <p:cNvSpPr>
            <a:spLocks noGrp="1"/>
          </p:cNvSpPr>
          <p:nvPr>
            <p:ph idx="1"/>
          </p:nvPr>
        </p:nvSpPr>
        <p:spPr/>
        <p:txBody>
          <a:bodyPr/>
          <a:lstStyle/>
          <a:p>
            <a:pPr algn="l" rtl="0">
              <a:lnSpc>
                <a:spcPct val="100000"/>
              </a:lnSpc>
              <a:spcBef>
                <a:spcPts val="600"/>
              </a:spcBef>
            </a:pPr>
            <a:r>
              <a:rPr lang="zh-TW" b="0" i="0" u="none" baseline="0"/>
              <a:t>食慾不振</a:t>
            </a:r>
          </a:p>
          <a:p>
            <a:pPr algn="l" rtl="0">
              <a:lnSpc>
                <a:spcPct val="100000"/>
              </a:lnSpc>
              <a:spcBef>
                <a:spcPts val="600"/>
              </a:spcBef>
            </a:pPr>
            <a:r>
              <a:rPr lang="zh-TW" b="0" i="0" u="none" baseline="0"/>
              <a:t>頭痛或胸痛</a:t>
            </a:r>
          </a:p>
          <a:p>
            <a:pPr algn="l" rtl="0">
              <a:lnSpc>
                <a:spcPct val="100000"/>
              </a:lnSpc>
              <a:spcBef>
                <a:spcPts val="600"/>
              </a:spcBef>
            </a:pPr>
            <a:r>
              <a:rPr lang="zh-TW" b="0" i="0" u="none" baseline="0"/>
              <a:t>腹瀉，胃痛或噁心</a:t>
            </a:r>
          </a:p>
          <a:p>
            <a:pPr algn="l" rtl="0">
              <a:lnSpc>
                <a:spcPct val="100000"/>
              </a:lnSpc>
              <a:spcBef>
                <a:spcPts val="600"/>
              </a:spcBef>
            </a:pPr>
            <a:r>
              <a:rPr lang="zh-TW" b="0" i="0" u="none" baseline="0"/>
              <a:t>過動</a:t>
            </a:r>
          </a:p>
          <a:p>
            <a:pPr algn="l" rtl="0">
              <a:lnSpc>
                <a:spcPct val="100000"/>
              </a:lnSpc>
              <a:spcBef>
                <a:spcPts val="600"/>
              </a:spcBef>
            </a:pPr>
            <a:r>
              <a:rPr lang="zh-TW" b="0" i="0" u="none" baseline="0"/>
              <a:t>增加藥物用量</a:t>
            </a:r>
          </a:p>
          <a:p>
            <a:pPr algn="l" rtl="0">
              <a:lnSpc>
                <a:spcPct val="100000"/>
              </a:lnSpc>
              <a:spcBef>
                <a:spcPts val="600"/>
              </a:spcBef>
            </a:pPr>
            <a:r>
              <a:rPr lang="zh-TW" b="0" i="0" u="none" baseline="0"/>
              <a:t>夢魘</a:t>
            </a:r>
          </a:p>
          <a:p>
            <a:pPr algn="l" rtl="0">
              <a:lnSpc>
                <a:spcPct val="100000"/>
              </a:lnSpc>
              <a:spcBef>
                <a:spcPts val="600"/>
              </a:spcBef>
            </a:pPr>
            <a:r>
              <a:rPr lang="zh-TW" b="0" i="0" u="none" baseline="0"/>
              <a:t>失眠</a:t>
            </a:r>
          </a:p>
          <a:p>
            <a:pPr algn="l" rtl="0">
              <a:lnSpc>
                <a:spcPct val="100000"/>
              </a:lnSpc>
              <a:spcBef>
                <a:spcPts val="600"/>
              </a:spcBef>
            </a:pPr>
            <a:r>
              <a:rPr lang="zh-TW" b="0" i="0" u="none" baseline="0"/>
              <a:t>疲勞</a:t>
            </a:r>
          </a:p>
        </p:txBody>
      </p:sp>
      <p:sp>
        <p:nvSpPr>
          <p:cNvPr id="3" name="Title 2">
            <a:extLst>
              <a:ext uri="{FF2B5EF4-FFF2-40B4-BE49-F238E27FC236}">
                <a16:creationId xmlns:a16="http://schemas.microsoft.com/office/drawing/2014/main" id="{FB21D505-86B7-44B1-9FD3-2468646AE3C0}"/>
              </a:ext>
            </a:extLst>
          </p:cNvPr>
          <p:cNvSpPr>
            <a:spLocks noGrp="1"/>
          </p:cNvSpPr>
          <p:nvPr>
            <p:ph type="title"/>
          </p:nvPr>
        </p:nvSpPr>
        <p:spPr>
          <a:xfrm>
            <a:off x="315142" y="320678"/>
            <a:ext cx="5806851" cy="1017672"/>
          </a:xfrm>
        </p:spPr>
        <p:txBody>
          <a:bodyPr>
            <a:normAutofit/>
          </a:bodyPr>
          <a:lstStyle/>
          <a:p>
            <a:pPr algn="l" rtl="0"/>
            <a:r>
              <a:rPr lang="zh-TW" b="1" i="1" u="none" baseline="0"/>
              <a:t>創傷的身體症狀</a:t>
            </a:r>
          </a:p>
        </p:txBody>
      </p:sp>
      <p:sp>
        <p:nvSpPr>
          <p:cNvPr id="4" name="Text Placeholder 3">
            <a:extLst>
              <a:ext uri="{FF2B5EF4-FFF2-40B4-BE49-F238E27FC236}">
                <a16:creationId xmlns:a16="http://schemas.microsoft.com/office/drawing/2014/main" id="{5D0531B3-FF56-495E-8D77-502D0E62B80F}"/>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08C6F520-094A-477B-B494-D8613C85415B}"/>
              </a:ext>
            </a:extLst>
          </p:cNvPr>
          <p:cNvSpPr>
            <a:spLocks noGrp="1"/>
          </p:cNvSpPr>
          <p:nvPr>
            <p:ph type="body" sz="quarter" idx="11"/>
          </p:nvPr>
        </p:nvSpPr>
        <p:spPr/>
        <p:txBody>
          <a:bodyPr/>
          <a:lstStyle/>
          <a:p>
            <a:pPr algn="r" rtl="0"/>
            <a:r>
              <a:rPr lang="zh-TW" b="0" i="0" u="none" baseline="0"/>
              <a:t>5-5</a:t>
            </a:r>
          </a:p>
        </p:txBody>
      </p:sp>
      <p:sp>
        <p:nvSpPr>
          <p:cNvPr id="6" name="Content Placeholder 5">
            <a:extLst>
              <a:ext uri="{FF2B5EF4-FFF2-40B4-BE49-F238E27FC236}">
                <a16:creationId xmlns:a16="http://schemas.microsoft.com/office/drawing/2014/main" id="{1AB36133-7714-4ADF-A68F-9DF5639526E5}"/>
              </a:ext>
            </a:extLst>
          </p:cNvPr>
          <p:cNvSpPr>
            <a:spLocks noGrp="1"/>
          </p:cNvSpPr>
          <p:nvPr>
            <p:ph sz="quarter" idx="12"/>
          </p:nvPr>
        </p:nvSpPr>
        <p:spPr/>
        <p:txBody>
          <a:bodyPr/>
          <a:lstStyle/>
          <a:p>
            <a:pPr rtl="0"/>
            <a:r>
              <a:rPr lang="zh-TW" b="0" i="0" u="none" baseline="0"/>
              <a:t>PM5-3</a:t>
            </a:r>
          </a:p>
        </p:txBody>
      </p:sp>
    </p:spTree>
    <p:extLst>
      <p:ext uri="{BB962C8B-B14F-4D97-AF65-F5344CB8AC3E}">
        <p14:creationId xmlns:p14="http://schemas.microsoft.com/office/powerpoint/2010/main" val="8504733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73643-73B0-4E99-976C-0FE4FE86C74F}"/>
              </a:ext>
            </a:extLst>
          </p:cNvPr>
          <p:cNvSpPr>
            <a:spLocks noGrp="1"/>
          </p:cNvSpPr>
          <p:nvPr>
            <p:ph idx="1"/>
          </p:nvPr>
        </p:nvSpPr>
        <p:spPr/>
        <p:txBody>
          <a:bodyPr/>
          <a:lstStyle/>
          <a:p>
            <a:pPr algn="l" rtl="0">
              <a:lnSpc>
                <a:spcPct val="100000"/>
              </a:lnSpc>
              <a:spcBef>
                <a:spcPts val="600"/>
              </a:spcBef>
            </a:pPr>
            <a:r>
              <a:rPr lang="zh-TW" b="0" i="0" u="none" baseline="0"/>
              <a:t>可以在事件發生之前，期間和之後採取措施，以協助管理災難回應工作的情緒影響 </a:t>
            </a:r>
          </a:p>
          <a:p>
            <a:pPr algn="l" rtl="0">
              <a:lnSpc>
                <a:spcPct val="100000"/>
              </a:lnSpc>
              <a:spcBef>
                <a:spcPts val="600"/>
              </a:spcBef>
            </a:pPr>
            <a:r>
              <a:rPr lang="zh-TW" b="0" i="0" u="none" baseline="0"/>
              <a:t>了解災難創傷可能導致的心理和生理症狀有助於管理影響 </a:t>
            </a:r>
          </a:p>
          <a:p>
            <a:pPr algn="l" rtl="0">
              <a:lnSpc>
                <a:spcPct val="100000"/>
              </a:lnSpc>
              <a:spcBef>
                <a:spcPts val="600"/>
              </a:spcBef>
            </a:pPr>
            <a:r>
              <a:rPr lang="zh-TW" b="0" i="0" u="none" baseline="0"/>
              <a:t>學會管理壓力：</a:t>
            </a:r>
          </a:p>
          <a:p>
            <a:pPr lvl="1" algn="l" rtl="0">
              <a:lnSpc>
                <a:spcPct val="100000"/>
              </a:lnSpc>
              <a:spcBef>
                <a:spcPts val="600"/>
              </a:spcBef>
            </a:pPr>
            <a:r>
              <a:rPr lang="zh-TW" b="0" i="0" u="none" baseline="0"/>
              <a:t>社區緊急回應小組志願者為自己這麼做</a:t>
            </a:r>
          </a:p>
          <a:p>
            <a:pPr lvl="1" algn="l" rtl="0">
              <a:lnSpc>
                <a:spcPct val="100000"/>
              </a:lnSpc>
              <a:spcBef>
                <a:spcPts val="600"/>
              </a:spcBef>
            </a:pPr>
            <a:r>
              <a:rPr lang="zh-TW" b="0" i="0" u="none" baseline="0"/>
              <a:t>社區緊急回應小組領導在回應期間這麼做 </a:t>
            </a:r>
          </a:p>
          <a:p>
            <a:pPr algn="l" rtl="0">
              <a:lnSpc>
                <a:spcPct val="100000"/>
              </a:lnSpc>
              <a:spcBef>
                <a:spcPts val="600"/>
              </a:spcBef>
            </a:pPr>
            <a:endParaRPr lang="zh-TW" dirty="0"/>
          </a:p>
        </p:txBody>
      </p:sp>
      <p:sp>
        <p:nvSpPr>
          <p:cNvPr id="3" name="Title 2">
            <a:extLst>
              <a:ext uri="{FF2B5EF4-FFF2-40B4-BE49-F238E27FC236}">
                <a16:creationId xmlns:a16="http://schemas.microsoft.com/office/drawing/2014/main" id="{D07D40C4-B038-474D-91B3-3DEF6E594FDA}"/>
              </a:ext>
            </a:extLst>
          </p:cNvPr>
          <p:cNvSpPr>
            <a:spLocks noGrp="1"/>
          </p:cNvSpPr>
          <p:nvPr>
            <p:ph type="title"/>
          </p:nvPr>
        </p:nvSpPr>
        <p:spPr>
          <a:xfrm>
            <a:off x="315142" y="320678"/>
            <a:ext cx="5806851" cy="1017672"/>
          </a:xfrm>
        </p:spPr>
        <p:txBody>
          <a:bodyPr/>
          <a:lstStyle/>
          <a:p>
            <a:pPr algn="l" rtl="0"/>
            <a:r>
              <a:rPr lang="zh-TW" b="1" i="1" u="none" baseline="0"/>
              <a:t>團隊福祉</a:t>
            </a:r>
          </a:p>
        </p:txBody>
      </p:sp>
      <p:sp>
        <p:nvSpPr>
          <p:cNvPr id="4" name="Text Placeholder 3">
            <a:extLst>
              <a:ext uri="{FF2B5EF4-FFF2-40B4-BE49-F238E27FC236}">
                <a16:creationId xmlns:a16="http://schemas.microsoft.com/office/drawing/2014/main" id="{CC727B14-E051-44C4-B147-447F525593E5}"/>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9D6DB8DC-C40A-4716-8832-7C20C679015D}"/>
              </a:ext>
            </a:extLst>
          </p:cNvPr>
          <p:cNvSpPr>
            <a:spLocks noGrp="1"/>
          </p:cNvSpPr>
          <p:nvPr>
            <p:ph type="body" sz="quarter" idx="11"/>
          </p:nvPr>
        </p:nvSpPr>
        <p:spPr/>
        <p:txBody>
          <a:bodyPr/>
          <a:lstStyle/>
          <a:p>
            <a:pPr algn="r" rtl="0"/>
            <a:r>
              <a:rPr lang="zh-TW" b="0" i="0" u="none" baseline="0"/>
              <a:t>5-6</a:t>
            </a:r>
          </a:p>
        </p:txBody>
      </p:sp>
      <p:sp>
        <p:nvSpPr>
          <p:cNvPr id="6" name="Content Placeholder 5">
            <a:extLst>
              <a:ext uri="{FF2B5EF4-FFF2-40B4-BE49-F238E27FC236}">
                <a16:creationId xmlns:a16="http://schemas.microsoft.com/office/drawing/2014/main" id="{2FA20BFB-2A37-4AC3-A7A7-557ECA8085B5}"/>
              </a:ext>
            </a:extLst>
          </p:cNvPr>
          <p:cNvSpPr>
            <a:spLocks noGrp="1"/>
          </p:cNvSpPr>
          <p:nvPr>
            <p:ph sz="quarter" idx="12"/>
          </p:nvPr>
        </p:nvSpPr>
        <p:spPr/>
        <p:txBody>
          <a:bodyPr/>
          <a:lstStyle/>
          <a:p>
            <a:pPr rtl="0"/>
            <a:r>
              <a:rPr lang="zh-TW" b="0" i="0" u="none" baseline="0"/>
              <a:t>PM5-4</a:t>
            </a:r>
          </a:p>
        </p:txBody>
      </p:sp>
    </p:spTree>
    <p:extLst>
      <p:ext uri="{BB962C8B-B14F-4D97-AF65-F5344CB8AC3E}">
        <p14:creationId xmlns:p14="http://schemas.microsoft.com/office/powerpoint/2010/main" val="3522801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C236C3-A52D-464D-B720-49583C91C2E4}"/>
              </a:ext>
            </a:extLst>
          </p:cNvPr>
          <p:cNvSpPr>
            <a:spLocks noGrp="1"/>
          </p:cNvSpPr>
          <p:nvPr>
            <p:ph idx="1"/>
          </p:nvPr>
        </p:nvSpPr>
        <p:spPr/>
        <p:txBody>
          <a:bodyPr/>
          <a:lstStyle/>
          <a:p>
            <a:pPr algn="l" rtl="0">
              <a:lnSpc>
                <a:spcPct val="100000"/>
              </a:lnSpc>
              <a:spcBef>
                <a:spcPts val="600"/>
              </a:spcBef>
            </a:pPr>
            <a:r>
              <a:rPr lang="zh-TW" b="0" i="0" u="none" baseline="0"/>
              <a:t>充足的睡眠 </a:t>
            </a:r>
          </a:p>
          <a:p>
            <a:pPr algn="l" rtl="0">
              <a:lnSpc>
                <a:spcPct val="100000"/>
              </a:lnSpc>
              <a:spcBef>
                <a:spcPts val="600"/>
              </a:spcBef>
            </a:pPr>
            <a:r>
              <a:rPr lang="zh-TW" b="0" i="0" u="none" baseline="0"/>
              <a:t>定期運動 </a:t>
            </a:r>
          </a:p>
          <a:p>
            <a:pPr algn="l" rtl="0">
              <a:lnSpc>
                <a:spcPct val="100000"/>
              </a:lnSpc>
              <a:spcBef>
                <a:spcPts val="600"/>
              </a:spcBef>
            </a:pPr>
            <a:r>
              <a:rPr lang="zh-TW" b="0" i="0" u="none" baseline="0"/>
              <a:t>均衡飲食 </a:t>
            </a:r>
          </a:p>
          <a:p>
            <a:pPr algn="l" rtl="0">
              <a:lnSpc>
                <a:spcPct val="100000"/>
              </a:lnSpc>
              <a:spcBef>
                <a:spcPts val="600"/>
              </a:spcBef>
            </a:pPr>
            <a:r>
              <a:rPr lang="zh-TW" b="0" i="0" u="none" baseline="0"/>
              <a:t>平衡工作，娛樂和休息 </a:t>
            </a:r>
          </a:p>
          <a:p>
            <a:pPr algn="l" rtl="0">
              <a:lnSpc>
                <a:spcPct val="100000"/>
              </a:lnSpc>
              <a:spcBef>
                <a:spcPts val="600"/>
              </a:spcBef>
            </a:pPr>
            <a:r>
              <a:rPr lang="zh-TW" b="0" i="0" u="none" baseline="0"/>
              <a:t>讓自己接受和給予 </a:t>
            </a:r>
          </a:p>
          <a:p>
            <a:pPr algn="l" rtl="0">
              <a:lnSpc>
                <a:spcPct val="100000"/>
              </a:lnSpc>
              <a:spcBef>
                <a:spcPts val="600"/>
              </a:spcBef>
            </a:pPr>
            <a:r>
              <a:rPr lang="zh-TW" b="0" i="0" u="none" baseline="0"/>
              <a:t>與他人聯繫 </a:t>
            </a:r>
          </a:p>
          <a:p>
            <a:pPr algn="l" rtl="0">
              <a:lnSpc>
                <a:spcPct val="100000"/>
              </a:lnSpc>
              <a:spcBef>
                <a:spcPts val="600"/>
              </a:spcBef>
            </a:pPr>
            <a:r>
              <a:rPr lang="zh-TW" b="0" i="0" u="none" baseline="0"/>
              <a:t>使用精神資源 </a:t>
            </a:r>
          </a:p>
        </p:txBody>
      </p:sp>
      <p:sp>
        <p:nvSpPr>
          <p:cNvPr id="3" name="Title 2">
            <a:extLst>
              <a:ext uri="{FF2B5EF4-FFF2-40B4-BE49-F238E27FC236}">
                <a16:creationId xmlns:a16="http://schemas.microsoft.com/office/drawing/2014/main" id="{486DD448-696A-492B-BED6-44290765DA97}"/>
              </a:ext>
            </a:extLst>
          </p:cNvPr>
          <p:cNvSpPr>
            <a:spLocks noGrp="1"/>
          </p:cNvSpPr>
          <p:nvPr>
            <p:ph type="title"/>
          </p:nvPr>
        </p:nvSpPr>
        <p:spPr>
          <a:xfrm>
            <a:off x="315142" y="320678"/>
            <a:ext cx="5806851" cy="1017672"/>
          </a:xfrm>
        </p:spPr>
        <p:txBody>
          <a:bodyPr/>
          <a:lstStyle/>
          <a:p>
            <a:pPr algn="l" rtl="0"/>
            <a:r>
              <a:rPr lang="zh-TW" b="1" i="1" u="none" baseline="0"/>
              <a:t>如何減輕壓力</a:t>
            </a:r>
          </a:p>
        </p:txBody>
      </p:sp>
      <p:sp>
        <p:nvSpPr>
          <p:cNvPr id="4" name="Text Placeholder 3">
            <a:extLst>
              <a:ext uri="{FF2B5EF4-FFF2-40B4-BE49-F238E27FC236}">
                <a16:creationId xmlns:a16="http://schemas.microsoft.com/office/drawing/2014/main" id="{EF1549F2-8E62-40E1-B6D6-62C4A18B3A26}"/>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B37128C2-760D-4F23-8780-B703F038B839}"/>
              </a:ext>
            </a:extLst>
          </p:cNvPr>
          <p:cNvSpPr>
            <a:spLocks noGrp="1"/>
          </p:cNvSpPr>
          <p:nvPr>
            <p:ph type="body" sz="quarter" idx="11"/>
          </p:nvPr>
        </p:nvSpPr>
        <p:spPr/>
        <p:txBody>
          <a:bodyPr/>
          <a:lstStyle/>
          <a:p>
            <a:pPr algn="r" rtl="0"/>
            <a:r>
              <a:rPr lang="zh-TW" b="0" i="0" u="none" baseline="0"/>
              <a:t>5-7</a:t>
            </a:r>
          </a:p>
        </p:txBody>
      </p:sp>
      <p:sp>
        <p:nvSpPr>
          <p:cNvPr id="6" name="Content Placeholder 5">
            <a:extLst>
              <a:ext uri="{FF2B5EF4-FFF2-40B4-BE49-F238E27FC236}">
                <a16:creationId xmlns:a16="http://schemas.microsoft.com/office/drawing/2014/main" id="{516793CA-635A-41D8-96C3-2D8E96593C60}"/>
              </a:ext>
            </a:extLst>
          </p:cNvPr>
          <p:cNvSpPr>
            <a:spLocks noGrp="1"/>
          </p:cNvSpPr>
          <p:nvPr>
            <p:ph sz="quarter" idx="12"/>
          </p:nvPr>
        </p:nvSpPr>
        <p:spPr/>
        <p:txBody>
          <a:bodyPr/>
          <a:lstStyle/>
          <a:p>
            <a:pPr rtl="0"/>
            <a:r>
              <a:rPr lang="zh-TW" b="0" i="0" u="none" baseline="0"/>
              <a:t>PM5-4</a:t>
            </a:r>
          </a:p>
        </p:txBody>
      </p:sp>
    </p:spTree>
    <p:extLst>
      <p:ext uri="{BB962C8B-B14F-4D97-AF65-F5344CB8AC3E}">
        <p14:creationId xmlns:p14="http://schemas.microsoft.com/office/powerpoint/2010/main" val="1348307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2D4BF8-6876-42C9-9B58-5EA5A4981F06}"/>
              </a:ext>
            </a:extLst>
          </p:cNvPr>
          <p:cNvSpPr>
            <a:spLocks noGrp="1"/>
          </p:cNvSpPr>
          <p:nvPr>
            <p:ph idx="1"/>
          </p:nvPr>
        </p:nvSpPr>
        <p:spPr/>
        <p:txBody>
          <a:bodyPr/>
          <a:lstStyle/>
          <a:p>
            <a:pPr algn="l" rtl="0">
              <a:lnSpc>
                <a:spcPct val="100000"/>
              </a:lnSpc>
              <a:spcBef>
                <a:spcPts val="600"/>
              </a:spcBef>
            </a:pPr>
            <a:r>
              <a:rPr lang="zh-TW" b="0" i="0" u="none" baseline="0"/>
              <a:t>注意災難之後可能出現的創傷 </a:t>
            </a:r>
          </a:p>
          <a:p>
            <a:pPr algn="l" rtl="0">
              <a:lnSpc>
                <a:spcPct val="100000"/>
              </a:lnSpc>
              <a:spcBef>
                <a:spcPts val="600"/>
              </a:spcBef>
            </a:pPr>
            <a:r>
              <a:rPr lang="zh-TW" b="0" i="0" u="none" baseline="0"/>
              <a:t>向家人和朋友解釋您的需求：</a:t>
            </a:r>
          </a:p>
          <a:p>
            <a:pPr lvl="1" algn="l" rtl="0">
              <a:lnSpc>
                <a:spcPct val="100000"/>
              </a:lnSpc>
              <a:spcBef>
                <a:spcPts val="600"/>
              </a:spcBef>
            </a:pPr>
            <a:r>
              <a:rPr lang="zh-TW" b="0" i="0" u="none" baseline="0"/>
              <a:t>當你想說話的時候傾聽</a:t>
            </a:r>
          </a:p>
          <a:p>
            <a:pPr lvl="1" algn="l" rtl="0">
              <a:lnSpc>
                <a:spcPct val="100000"/>
              </a:lnSpc>
              <a:spcBef>
                <a:spcPts val="600"/>
              </a:spcBef>
            </a:pPr>
            <a:r>
              <a:rPr lang="zh-TW" b="0" i="0" u="none" baseline="0"/>
              <a:t>在準備好之前不要強迫自己說話 </a:t>
            </a:r>
          </a:p>
          <a:p>
            <a:pPr algn="l" rtl="0">
              <a:lnSpc>
                <a:spcPct val="100000"/>
              </a:lnSpc>
              <a:spcBef>
                <a:spcPts val="600"/>
              </a:spcBef>
            </a:pPr>
            <a:endParaRPr lang="zh-TW" dirty="0"/>
          </a:p>
        </p:txBody>
      </p:sp>
      <p:sp>
        <p:nvSpPr>
          <p:cNvPr id="3" name="Title 2">
            <a:extLst>
              <a:ext uri="{FF2B5EF4-FFF2-40B4-BE49-F238E27FC236}">
                <a16:creationId xmlns:a16="http://schemas.microsoft.com/office/drawing/2014/main" id="{DB4BDB8F-D64E-431F-9D16-6AEC619B4271}"/>
              </a:ext>
            </a:extLst>
          </p:cNvPr>
          <p:cNvSpPr>
            <a:spLocks noGrp="1"/>
          </p:cNvSpPr>
          <p:nvPr>
            <p:ph type="title"/>
          </p:nvPr>
        </p:nvSpPr>
        <p:spPr>
          <a:xfrm>
            <a:off x="315142" y="320678"/>
            <a:ext cx="5806851" cy="1017672"/>
          </a:xfrm>
        </p:spPr>
        <p:txBody>
          <a:bodyPr/>
          <a:lstStyle/>
          <a:p>
            <a:pPr algn="l" rtl="0"/>
            <a:r>
              <a:rPr lang="zh-TW" b="1" i="1" u="none" baseline="0"/>
              <a:t>照顧好自己</a:t>
            </a:r>
          </a:p>
        </p:txBody>
      </p:sp>
      <p:sp>
        <p:nvSpPr>
          <p:cNvPr id="4" name="Text Placeholder 3">
            <a:extLst>
              <a:ext uri="{FF2B5EF4-FFF2-40B4-BE49-F238E27FC236}">
                <a16:creationId xmlns:a16="http://schemas.microsoft.com/office/drawing/2014/main" id="{89B348E8-A3DB-4AFA-8ED7-75AFC168D7B3}"/>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6E6E6FA9-D727-403D-920E-61F188178BC5}"/>
              </a:ext>
            </a:extLst>
          </p:cNvPr>
          <p:cNvSpPr>
            <a:spLocks noGrp="1"/>
          </p:cNvSpPr>
          <p:nvPr>
            <p:ph type="body" sz="quarter" idx="11"/>
          </p:nvPr>
        </p:nvSpPr>
        <p:spPr/>
        <p:txBody>
          <a:bodyPr/>
          <a:lstStyle/>
          <a:p>
            <a:pPr algn="r" rtl="0"/>
            <a:r>
              <a:rPr lang="zh-TW" b="0" i="0" u="none" baseline="0"/>
              <a:t>5-8</a:t>
            </a:r>
          </a:p>
        </p:txBody>
      </p:sp>
      <p:sp>
        <p:nvSpPr>
          <p:cNvPr id="6" name="Content Placeholder 5">
            <a:extLst>
              <a:ext uri="{FF2B5EF4-FFF2-40B4-BE49-F238E27FC236}">
                <a16:creationId xmlns:a16="http://schemas.microsoft.com/office/drawing/2014/main" id="{B2840D64-B3B6-4B7F-AAFB-FA99A75053F6}"/>
              </a:ext>
            </a:extLst>
          </p:cNvPr>
          <p:cNvSpPr>
            <a:spLocks noGrp="1"/>
          </p:cNvSpPr>
          <p:nvPr>
            <p:ph sz="quarter" idx="12"/>
          </p:nvPr>
        </p:nvSpPr>
        <p:spPr/>
        <p:txBody>
          <a:bodyPr/>
          <a:lstStyle/>
          <a:p>
            <a:pPr rtl="0"/>
            <a:r>
              <a:rPr lang="zh-TW" b="0" i="0" u="none" baseline="0"/>
              <a:t>PM5-4</a:t>
            </a:r>
          </a:p>
        </p:txBody>
      </p:sp>
    </p:spTree>
    <p:extLst>
      <p:ext uri="{BB962C8B-B14F-4D97-AF65-F5344CB8AC3E}">
        <p14:creationId xmlns:p14="http://schemas.microsoft.com/office/powerpoint/2010/main" val="2593169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E852F-573D-4729-919B-5A223E0DC445}"/>
              </a:ext>
            </a:extLst>
          </p:cNvPr>
          <p:cNvSpPr>
            <a:spLocks noGrp="1"/>
          </p:cNvSpPr>
          <p:nvPr>
            <p:ph idx="1"/>
          </p:nvPr>
        </p:nvSpPr>
        <p:spPr/>
        <p:txBody>
          <a:bodyPr/>
          <a:lstStyle/>
          <a:p>
            <a:pPr algn="l" rtl="0">
              <a:lnSpc>
                <a:spcPct val="100000"/>
              </a:lnSpc>
              <a:spcBef>
                <a:spcPts val="600"/>
              </a:spcBef>
            </a:pPr>
            <a:r>
              <a:rPr lang="zh-TW" b="0" i="0" u="none" baseline="0"/>
              <a:t>此活動使您有機會概述在危機前和危機期間可以使用的一些自我保健作法，以便您在緊急情況下做好準備回應 </a:t>
            </a:r>
          </a:p>
          <a:p>
            <a:pPr algn="l" rtl="0">
              <a:lnSpc>
                <a:spcPct val="100000"/>
              </a:lnSpc>
              <a:spcBef>
                <a:spcPts val="600"/>
              </a:spcBef>
            </a:pPr>
            <a:r>
              <a:rPr lang="zh-TW" b="0" i="0" u="none" baseline="0"/>
              <a:t>按照自己的進度單獨完成此練習。當每個人都完成後，如果您願意，您將有機會與班級分享您的回應 </a:t>
            </a:r>
          </a:p>
        </p:txBody>
      </p:sp>
      <p:sp>
        <p:nvSpPr>
          <p:cNvPr id="3" name="Title 2">
            <a:extLst>
              <a:ext uri="{FF2B5EF4-FFF2-40B4-BE49-F238E27FC236}">
                <a16:creationId xmlns:a16="http://schemas.microsoft.com/office/drawing/2014/main" id="{7C64A898-B2E1-4E03-A0DC-CAE791BF065F}"/>
              </a:ext>
            </a:extLst>
          </p:cNvPr>
          <p:cNvSpPr>
            <a:spLocks noGrp="1"/>
          </p:cNvSpPr>
          <p:nvPr>
            <p:ph type="title"/>
          </p:nvPr>
        </p:nvSpPr>
        <p:spPr>
          <a:xfrm>
            <a:off x="315142" y="320678"/>
            <a:ext cx="5806851" cy="1017672"/>
          </a:xfrm>
        </p:spPr>
        <p:txBody>
          <a:bodyPr/>
          <a:lstStyle/>
          <a:p>
            <a:pPr algn="l" rtl="0"/>
            <a:r>
              <a:rPr lang="zh-TW" b="1" i="1" u="none" baseline="0"/>
              <a:t>自我保養工具箱</a:t>
            </a:r>
          </a:p>
        </p:txBody>
      </p:sp>
      <p:sp>
        <p:nvSpPr>
          <p:cNvPr id="4" name="Text Placeholder 3">
            <a:extLst>
              <a:ext uri="{FF2B5EF4-FFF2-40B4-BE49-F238E27FC236}">
                <a16:creationId xmlns:a16="http://schemas.microsoft.com/office/drawing/2014/main" id="{8B3E3645-B004-49F7-9161-9526C6619BD7}"/>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F929A31C-A7CE-4ADB-BD6F-8DCD71EA2B4A}"/>
              </a:ext>
            </a:extLst>
          </p:cNvPr>
          <p:cNvSpPr>
            <a:spLocks noGrp="1"/>
          </p:cNvSpPr>
          <p:nvPr>
            <p:ph type="body" sz="quarter" idx="11"/>
          </p:nvPr>
        </p:nvSpPr>
        <p:spPr/>
        <p:txBody>
          <a:bodyPr/>
          <a:lstStyle/>
          <a:p>
            <a:pPr algn="r" rtl="0"/>
            <a:r>
              <a:rPr lang="zh-TW" b="0" i="0" u="none" baseline="0"/>
              <a:t>5-9</a:t>
            </a:r>
          </a:p>
        </p:txBody>
      </p:sp>
      <p:sp>
        <p:nvSpPr>
          <p:cNvPr id="6" name="Content Placeholder 5">
            <a:extLst>
              <a:ext uri="{FF2B5EF4-FFF2-40B4-BE49-F238E27FC236}">
                <a16:creationId xmlns:a16="http://schemas.microsoft.com/office/drawing/2014/main" id="{83B98C6B-AC81-45BE-9D36-F51E34DAF252}"/>
              </a:ext>
            </a:extLst>
          </p:cNvPr>
          <p:cNvSpPr>
            <a:spLocks noGrp="1"/>
          </p:cNvSpPr>
          <p:nvPr>
            <p:ph sz="quarter" idx="12"/>
          </p:nvPr>
        </p:nvSpPr>
        <p:spPr/>
        <p:txBody>
          <a:bodyPr/>
          <a:lstStyle/>
          <a:p>
            <a:pPr rtl="0"/>
            <a:r>
              <a:rPr lang="zh-TW" b="0" i="0" u="none" baseline="0"/>
              <a:t>PM5-5</a:t>
            </a:r>
          </a:p>
        </p:txBody>
      </p:sp>
    </p:spTree>
    <p:extLst>
      <p:ext uri="{BB962C8B-B14F-4D97-AF65-F5344CB8AC3E}">
        <p14:creationId xmlns:p14="http://schemas.microsoft.com/office/powerpoint/2010/main" val="210845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2A634D-731D-48C5-843F-CA98BE9DA84B}"/>
              </a:ext>
            </a:extLst>
          </p:cNvPr>
          <p:cNvSpPr>
            <a:spLocks noGrp="1"/>
          </p:cNvSpPr>
          <p:nvPr>
            <p:ph idx="1"/>
          </p:nvPr>
        </p:nvSpPr>
        <p:spPr/>
        <p:txBody>
          <a:bodyPr/>
          <a:lstStyle/>
          <a:p>
            <a:pPr algn="l" rtl="0"/>
            <a:r>
              <a:rPr lang="zh-TW" b="0" i="0" u="none" baseline="0"/>
              <a:t>他們相對出乎意料 </a:t>
            </a:r>
          </a:p>
          <a:p>
            <a:pPr algn="l" rtl="0"/>
            <a:r>
              <a:rPr lang="zh-TW" b="0" i="0" u="none" baseline="0"/>
              <a:t>緊急救援人員可能不堪重負 </a:t>
            </a:r>
          </a:p>
          <a:p>
            <a:pPr algn="l" rtl="0"/>
            <a:r>
              <a:rPr lang="zh-TW" b="0" i="0" u="none" baseline="0"/>
              <a:t>生命，健康和環境都處於危險之中 </a:t>
            </a:r>
          </a:p>
        </p:txBody>
      </p:sp>
      <p:sp>
        <p:nvSpPr>
          <p:cNvPr id="3" name="Title 2">
            <a:extLst>
              <a:ext uri="{FF2B5EF4-FFF2-40B4-BE49-F238E27FC236}">
                <a16:creationId xmlns:a16="http://schemas.microsoft.com/office/drawing/2014/main" id="{8BA9531B-0961-49C8-A1D0-F9BE7DEFFC02}"/>
              </a:ext>
            </a:extLst>
          </p:cNvPr>
          <p:cNvSpPr>
            <a:spLocks noGrp="1"/>
          </p:cNvSpPr>
          <p:nvPr>
            <p:ph type="title"/>
          </p:nvPr>
        </p:nvSpPr>
        <p:spPr>
          <a:xfrm>
            <a:off x="315142" y="320678"/>
            <a:ext cx="5806851" cy="1017672"/>
          </a:xfrm>
        </p:spPr>
        <p:txBody>
          <a:bodyPr/>
          <a:lstStyle/>
          <a:p>
            <a:pPr algn="l" rtl="0"/>
            <a:r>
              <a:rPr lang="zh-TW" b="1" i="1" u="none" baseline="0"/>
              <a:t>關鍵災難因素</a:t>
            </a:r>
          </a:p>
        </p:txBody>
      </p:sp>
      <p:sp>
        <p:nvSpPr>
          <p:cNvPr id="4" name="Text Placeholder 3">
            <a:extLst>
              <a:ext uri="{FF2B5EF4-FFF2-40B4-BE49-F238E27FC236}">
                <a16:creationId xmlns:a16="http://schemas.microsoft.com/office/drawing/2014/main" id="{193E04F5-D816-42FB-969C-779884393F0B}"/>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BA9FA244-A8D2-458F-A1B5-2D436A900AF9}"/>
              </a:ext>
            </a:extLst>
          </p:cNvPr>
          <p:cNvSpPr>
            <a:spLocks noGrp="1"/>
          </p:cNvSpPr>
          <p:nvPr>
            <p:ph type="body" sz="quarter" idx="11"/>
          </p:nvPr>
        </p:nvSpPr>
        <p:spPr/>
        <p:txBody>
          <a:bodyPr/>
          <a:lstStyle/>
          <a:p>
            <a:pPr algn="r" rtl="0"/>
            <a:r>
              <a:rPr lang="zh-TW" b="0" i="0" u="none" baseline="0"/>
              <a:t>1-13</a:t>
            </a:r>
          </a:p>
        </p:txBody>
      </p:sp>
      <p:sp>
        <p:nvSpPr>
          <p:cNvPr id="6" name="Content Placeholder 5">
            <a:extLst>
              <a:ext uri="{FF2B5EF4-FFF2-40B4-BE49-F238E27FC236}">
                <a16:creationId xmlns:a16="http://schemas.microsoft.com/office/drawing/2014/main" id="{4B76FAC8-7EC5-407B-A0E2-79DEC7F6817D}"/>
              </a:ext>
            </a:extLst>
          </p:cNvPr>
          <p:cNvSpPr>
            <a:spLocks noGrp="1"/>
          </p:cNvSpPr>
          <p:nvPr>
            <p:ph sz="quarter" idx="12"/>
          </p:nvPr>
        </p:nvSpPr>
        <p:spPr/>
        <p:txBody>
          <a:bodyPr/>
          <a:lstStyle/>
          <a:p>
            <a:pPr rtl="0"/>
            <a:r>
              <a:rPr lang="zh-TW" b="0" i="0" u="none" baseline="0"/>
              <a:t>PM1-6</a:t>
            </a:r>
          </a:p>
        </p:txBody>
      </p:sp>
    </p:spTree>
    <p:extLst>
      <p:ext uri="{BB962C8B-B14F-4D97-AF65-F5344CB8AC3E}">
        <p14:creationId xmlns:p14="http://schemas.microsoft.com/office/powerpoint/2010/main" val="29767252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6F543D-0D47-47E3-85D2-A87CEA5BDB6B}"/>
              </a:ext>
            </a:extLst>
          </p:cNvPr>
          <p:cNvSpPr>
            <a:spLocks noGrp="1"/>
          </p:cNvSpPr>
          <p:nvPr>
            <p:ph idx="1"/>
          </p:nvPr>
        </p:nvSpPr>
        <p:spPr/>
        <p:txBody>
          <a:bodyPr>
            <a:noAutofit/>
          </a:bodyPr>
          <a:lstStyle/>
          <a:p>
            <a:pPr algn="l" rtl="0">
              <a:lnSpc>
                <a:spcPct val="100000"/>
              </a:lnSpc>
              <a:spcBef>
                <a:spcPts val="0"/>
              </a:spcBef>
            </a:pPr>
            <a:r>
              <a:rPr lang="zh-TW" b="0" i="0" u="none" baseline="0"/>
              <a:t>事先簡要向社區緊急回應小組人員進行報告 </a:t>
            </a:r>
          </a:p>
          <a:p>
            <a:pPr algn="l" rtl="0">
              <a:lnSpc>
                <a:spcPct val="100000"/>
              </a:lnSpc>
              <a:spcBef>
                <a:spcPts val="0"/>
              </a:spcBef>
            </a:pPr>
            <a:r>
              <a:rPr lang="zh-TW" b="0" i="0" u="none" baseline="0"/>
              <a:t>記住社區緊急回應小組是一個團隊 </a:t>
            </a:r>
          </a:p>
          <a:p>
            <a:pPr algn="l" rtl="0">
              <a:lnSpc>
                <a:spcPct val="100000"/>
              </a:lnSpc>
              <a:spcBef>
                <a:spcPts val="0"/>
              </a:spcBef>
            </a:pPr>
            <a:r>
              <a:rPr lang="zh-TW" b="0" i="0" u="none" baseline="0"/>
              <a:t>休息並重組團隊 </a:t>
            </a:r>
          </a:p>
          <a:p>
            <a:pPr algn="l" rtl="0">
              <a:lnSpc>
                <a:spcPct val="100000"/>
              </a:lnSpc>
              <a:spcBef>
                <a:spcPts val="0"/>
              </a:spcBef>
            </a:pPr>
            <a:r>
              <a:rPr lang="zh-TW" b="0" i="0" u="none" baseline="0"/>
              <a:t>休息時遠離事件現場 </a:t>
            </a:r>
          </a:p>
          <a:p>
            <a:pPr algn="l" rtl="0">
              <a:lnSpc>
                <a:spcPct val="100000"/>
              </a:lnSpc>
              <a:spcBef>
                <a:spcPts val="0"/>
              </a:spcBef>
            </a:pPr>
            <a:r>
              <a:rPr lang="zh-TW" b="0" i="0" u="none" baseline="0"/>
              <a:t>建立接受文化 </a:t>
            </a:r>
          </a:p>
          <a:p>
            <a:pPr algn="l" rtl="0">
              <a:lnSpc>
                <a:spcPct val="100000"/>
              </a:lnSpc>
              <a:spcBef>
                <a:spcPts val="0"/>
              </a:spcBef>
            </a:pPr>
            <a:r>
              <a:rPr lang="zh-TW" b="0" i="0" u="none" baseline="0"/>
              <a:t>正確飲食，保持水分 </a:t>
            </a:r>
          </a:p>
          <a:p>
            <a:pPr algn="l" rtl="0">
              <a:lnSpc>
                <a:spcPct val="100000"/>
              </a:lnSpc>
              <a:spcBef>
                <a:spcPts val="0"/>
              </a:spcBef>
            </a:pPr>
            <a:r>
              <a:rPr lang="zh-TW" b="0" i="0" u="none" baseline="0"/>
              <a:t>注意隊友的變化 </a:t>
            </a:r>
          </a:p>
          <a:p>
            <a:pPr algn="l" rtl="0">
              <a:lnSpc>
                <a:spcPct val="100000"/>
              </a:lnSpc>
              <a:spcBef>
                <a:spcPts val="0"/>
              </a:spcBef>
            </a:pPr>
            <a:r>
              <a:rPr lang="zh-TW" b="0" i="0" u="none" baseline="0"/>
              <a:t>輪流團隊和職責 </a:t>
            </a:r>
          </a:p>
          <a:p>
            <a:pPr algn="l" rtl="0">
              <a:lnSpc>
                <a:spcPct val="100000"/>
              </a:lnSpc>
              <a:spcBef>
                <a:spcPts val="0"/>
              </a:spcBef>
            </a:pPr>
            <a:r>
              <a:rPr lang="zh-TW" b="0" i="0" u="none" baseline="0"/>
              <a:t>逐步疏散工人 </a:t>
            </a:r>
          </a:p>
          <a:p>
            <a:pPr algn="l" rtl="0">
              <a:lnSpc>
                <a:spcPct val="100000"/>
              </a:lnSpc>
              <a:spcBef>
                <a:spcPts val="0"/>
              </a:spcBef>
            </a:pPr>
            <a:r>
              <a:rPr lang="zh-TW" b="0" i="0" u="none" baseline="0"/>
              <a:t>輪班後紓解 </a:t>
            </a:r>
          </a:p>
        </p:txBody>
      </p:sp>
      <p:sp>
        <p:nvSpPr>
          <p:cNvPr id="3" name="Title 2">
            <a:extLst>
              <a:ext uri="{FF2B5EF4-FFF2-40B4-BE49-F238E27FC236}">
                <a16:creationId xmlns:a16="http://schemas.microsoft.com/office/drawing/2014/main" id="{84389020-61EF-4DC3-9392-6D48C641E930}"/>
              </a:ext>
            </a:extLst>
          </p:cNvPr>
          <p:cNvSpPr>
            <a:spLocks noGrp="1"/>
          </p:cNvSpPr>
          <p:nvPr>
            <p:ph type="title"/>
          </p:nvPr>
        </p:nvSpPr>
        <p:spPr>
          <a:xfrm>
            <a:off x="315142" y="320678"/>
            <a:ext cx="5806851" cy="1017672"/>
          </a:xfrm>
        </p:spPr>
        <p:txBody>
          <a:bodyPr>
            <a:normAutofit/>
          </a:bodyPr>
          <a:lstStyle/>
          <a:p>
            <a:pPr algn="l" rtl="0"/>
            <a:r>
              <a:rPr lang="zh-TW" b="1" i="1" u="none" baseline="0"/>
              <a:t>團隊領導如何減輕壓力</a:t>
            </a:r>
          </a:p>
        </p:txBody>
      </p:sp>
      <p:sp>
        <p:nvSpPr>
          <p:cNvPr id="4" name="Text Placeholder 3">
            <a:extLst>
              <a:ext uri="{FF2B5EF4-FFF2-40B4-BE49-F238E27FC236}">
                <a16:creationId xmlns:a16="http://schemas.microsoft.com/office/drawing/2014/main" id="{D1DBC0D3-5499-4746-9019-F1E080D81411}"/>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6BED127A-29C9-4526-B7FB-2B35D6DCE8A7}"/>
              </a:ext>
            </a:extLst>
          </p:cNvPr>
          <p:cNvSpPr>
            <a:spLocks noGrp="1"/>
          </p:cNvSpPr>
          <p:nvPr>
            <p:ph type="body" sz="quarter" idx="11"/>
          </p:nvPr>
        </p:nvSpPr>
        <p:spPr/>
        <p:txBody>
          <a:bodyPr/>
          <a:lstStyle/>
          <a:p>
            <a:pPr algn="r" rtl="0"/>
            <a:r>
              <a:rPr lang="zh-TW" b="0" i="0" u="none" baseline="0"/>
              <a:t>5-10</a:t>
            </a:r>
          </a:p>
        </p:txBody>
      </p:sp>
      <p:sp>
        <p:nvSpPr>
          <p:cNvPr id="6" name="Content Placeholder 5">
            <a:extLst>
              <a:ext uri="{FF2B5EF4-FFF2-40B4-BE49-F238E27FC236}">
                <a16:creationId xmlns:a16="http://schemas.microsoft.com/office/drawing/2014/main" id="{D56D57AC-F10C-4DC6-8604-4D9C5C4F7053}"/>
              </a:ext>
            </a:extLst>
          </p:cNvPr>
          <p:cNvSpPr>
            <a:spLocks noGrp="1"/>
          </p:cNvSpPr>
          <p:nvPr>
            <p:ph sz="quarter" idx="12"/>
          </p:nvPr>
        </p:nvSpPr>
        <p:spPr/>
        <p:txBody>
          <a:bodyPr/>
          <a:lstStyle/>
          <a:p>
            <a:pPr rtl="0"/>
            <a:r>
              <a:rPr lang="zh-TW" b="0" i="0" u="none" baseline="0"/>
              <a:t>PM5-7</a:t>
            </a:r>
          </a:p>
        </p:txBody>
      </p:sp>
    </p:spTree>
    <p:extLst>
      <p:ext uri="{BB962C8B-B14F-4D97-AF65-F5344CB8AC3E}">
        <p14:creationId xmlns:p14="http://schemas.microsoft.com/office/powerpoint/2010/main" val="3497386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C89E3-BA22-49AF-87E0-F0B5B4AA2AA4}"/>
              </a:ext>
            </a:extLst>
          </p:cNvPr>
          <p:cNvSpPr>
            <a:spLocks noGrp="1"/>
          </p:cNvSpPr>
          <p:nvPr>
            <p:ph idx="1"/>
          </p:nvPr>
        </p:nvSpPr>
        <p:spPr/>
        <p:txBody>
          <a:bodyPr/>
          <a:lstStyle/>
          <a:p>
            <a:pPr algn="l" rtl="0">
              <a:lnSpc>
                <a:spcPct val="100000"/>
              </a:lnSpc>
              <a:spcBef>
                <a:spcPts val="600"/>
              </a:spcBef>
            </a:pPr>
            <a:r>
              <a:rPr lang="zh-TW" b="0" i="0" u="none" baseline="0"/>
              <a:t>災前</a:t>
            </a:r>
          </a:p>
          <a:p>
            <a:pPr algn="l" rtl="0">
              <a:lnSpc>
                <a:spcPct val="100000"/>
              </a:lnSpc>
              <a:spcBef>
                <a:spcPts val="600"/>
              </a:spcBef>
            </a:pPr>
            <a:r>
              <a:rPr lang="zh-TW" b="0" i="0" u="none" baseline="0"/>
              <a:t>影響</a:t>
            </a:r>
          </a:p>
          <a:p>
            <a:pPr algn="l" rtl="0">
              <a:lnSpc>
                <a:spcPct val="100000"/>
              </a:lnSpc>
              <a:spcBef>
                <a:spcPts val="600"/>
              </a:spcBef>
            </a:pPr>
            <a:r>
              <a:rPr lang="zh-TW" b="0" i="0" u="none" baseline="0"/>
              <a:t>英勇</a:t>
            </a:r>
          </a:p>
          <a:p>
            <a:pPr algn="l" rtl="0">
              <a:lnSpc>
                <a:spcPct val="100000"/>
              </a:lnSpc>
              <a:spcBef>
                <a:spcPts val="600"/>
              </a:spcBef>
            </a:pPr>
            <a:r>
              <a:rPr lang="zh-TW" b="0" i="0" u="none" baseline="0"/>
              <a:t>蜜月</a:t>
            </a:r>
          </a:p>
          <a:p>
            <a:pPr algn="l" rtl="0">
              <a:lnSpc>
                <a:spcPct val="100000"/>
              </a:lnSpc>
              <a:spcBef>
                <a:spcPts val="600"/>
              </a:spcBef>
            </a:pPr>
            <a:r>
              <a:rPr lang="zh-TW" b="0" i="0" u="none" baseline="0"/>
              <a:t>幻滅</a:t>
            </a:r>
          </a:p>
          <a:p>
            <a:pPr algn="l" rtl="0">
              <a:lnSpc>
                <a:spcPct val="100000"/>
              </a:lnSpc>
              <a:spcBef>
                <a:spcPts val="600"/>
              </a:spcBef>
            </a:pPr>
            <a:r>
              <a:rPr lang="zh-TW" b="0" i="0" u="none" baseline="0"/>
              <a:t>重建</a:t>
            </a:r>
          </a:p>
        </p:txBody>
      </p:sp>
      <p:sp>
        <p:nvSpPr>
          <p:cNvPr id="3" name="Title 2">
            <a:extLst>
              <a:ext uri="{FF2B5EF4-FFF2-40B4-BE49-F238E27FC236}">
                <a16:creationId xmlns:a16="http://schemas.microsoft.com/office/drawing/2014/main" id="{8DB61F34-B3A1-4CC7-A19E-071995E1B069}"/>
              </a:ext>
            </a:extLst>
          </p:cNvPr>
          <p:cNvSpPr>
            <a:spLocks noGrp="1"/>
          </p:cNvSpPr>
          <p:nvPr>
            <p:ph type="title"/>
          </p:nvPr>
        </p:nvSpPr>
        <p:spPr>
          <a:xfrm>
            <a:off x="315142" y="320678"/>
            <a:ext cx="5806851" cy="1017672"/>
          </a:xfrm>
        </p:spPr>
        <p:txBody>
          <a:bodyPr>
            <a:normAutofit/>
          </a:bodyPr>
          <a:lstStyle/>
          <a:p>
            <a:pPr algn="l" rtl="0"/>
            <a:r>
              <a:rPr lang="zh-TW" b="1" i="1" u="none" baseline="0"/>
              <a:t>危機的情緒階段</a:t>
            </a:r>
          </a:p>
        </p:txBody>
      </p:sp>
      <p:sp>
        <p:nvSpPr>
          <p:cNvPr id="4" name="Text Placeholder 3">
            <a:extLst>
              <a:ext uri="{FF2B5EF4-FFF2-40B4-BE49-F238E27FC236}">
                <a16:creationId xmlns:a16="http://schemas.microsoft.com/office/drawing/2014/main" id="{E71FB9F3-DBEC-4789-8DEE-3C27A6A65829}"/>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E91D052E-9A81-4585-A361-A6523E140422}"/>
              </a:ext>
            </a:extLst>
          </p:cNvPr>
          <p:cNvSpPr>
            <a:spLocks noGrp="1"/>
          </p:cNvSpPr>
          <p:nvPr>
            <p:ph type="body" sz="quarter" idx="11"/>
          </p:nvPr>
        </p:nvSpPr>
        <p:spPr/>
        <p:txBody>
          <a:bodyPr/>
          <a:lstStyle/>
          <a:p>
            <a:pPr algn="r" rtl="0"/>
            <a:r>
              <a:rPr lang="zh-TW" b="0" i="0" u="none" baseline="0"/>
              <a:t>5-11</a:t>
            </a:r>
          </a:p>
        </p:txBody>
      </p:sp>
      <p:sp>
        <p:nvSpPr>
          <p:cNvPr id="7" name="Content Placeholder 6">
            <a:extLst>
              <a:ext uri="{FF2B5EF4-FFF2-40B4-BE49-F238E27FC236}">
                <a16:creationId xmlns:a16="http://schemas.microsoft.com/office/drawing/2014/main" id="{3DB12BD3-DCCA-42FA-8D8F-0835CD16F3B6}"/>
              </a:ext>
            </a:extLst>
          </p:cNvPr>
          <p:cNvSpPr>
            <a:spLocks noGrp="1"/>
          </p:cNvSpPr>
          <p:nvPr>
            <p:ph sz="quarter" idx="12"/>
          </p:nvPr>
        </p:nvSpPr>
        <p:spPr/>
        <p:txBody>
          <a:bodyPr/>
          <a:lstStyle/>
          <a:p>
            <a:pPr rtl="0"/>
            <a:r>
              <a:rPr lang="zh-TW" b="0" i="0" u="none" baseline="0"/>
              <a:t>PM5-8</a:t>
            </a:r>
          </a:p>
        </p:txBody>
      </p:sp>
      <p:pic>
        <p:nvPicPr>
          <p:cNvPr id="6" name="Picture 5" descr="危機的情緒階段。圖像顯示一個人坐在油漆桶上，悲傷地用雙手蒙著臉。">
            <a:extLst>
              <a:ext uri="{FF2B5EF4-FFF2-40B4-BE49-F238E27FC236}">
                <a16:creationId xmlns:a16="http://schemas.microsoft.com/office/drawing/2014/main" id="{40C53EDB-416E-4D4C-AB66-776BFD804BD4}"/>
              </a:ext>
            </a:extLst>
          </p:cNvPr>
          <p:cNvPicPr>
            <a:picLocks noChangeAspect="1"/>
          </p:cNvPicPr>
          <p:nvPr/>
        </p:nvPicPr>
        <p:blipFill>
          <a:blip r:embed="rId2"/>
          <a:stretch>
            <a:fillRect/>
          </a:stretch>
        </p:blipFill>
        <p:spPr>
          <a:xfrm>
            <a:off x="5740840" y="1683689"/>
            <a:ext cx="2583454" cy="3915960"/>
          </a:xfrm>
          <a:prstGeom prst="rect">
            <a:avLst/>
          </a:prstGeom>
        </p:spPr>
      </p:pic>
    </p:spTree>
    <p:extLst>
      <p:ext uri="{BB962C8B-B14F-4D97-AF65-F5344CB8AC3E}">
        <p14:creationId xmlns:p14="http://schemas.microsoft.com/office/powerpoint/2010/main" val="1617198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0C6C98-0A8E-485C-B3B0-C6BFDD6BAFFC}"/>
              </a:ext>
            </a:extLst>
          </p:cNvPr>
          <p:cNvSpPr>
            <a:spLocks noGrp="1"/>
          </p:cNvSpPr>
          <p:nvPr>
            <p:ph idx="1"/>
          </p:nvPr>
        </p:nvSpPr>
        <p:spPr/>
        <p:txBody>
          <a:bodyPr/>
          <a:lstStyle/>
          <a:p>
            <a:pPr algn="l" rtl="0">
              <a:lnSpc>
                <a:spcPct val="100000"/>
              </a:lnSpc>
              <a:spcBef>
                <a:spcPts val="600"/>
              </a:spcBef>
            </a:pPr>
            <a:r>
              <a:rPr lang="zh-TW" b="0" i="0" u="none" baseline="0"/>
              <a:t>創傷性危機是一種經歷或目睹的事件，人們的應對能力被以下因素壓得喘不過氣：</a:t>
            </a:r>
          </a:p>
          <a:p>
            <a:pPr lvl="1" algn="l" rtl="0">
              <a:lnSpc>
                <a:spcPct val="100000"/>
              </a:lnSpc>
              <a:spcBef>
                <a:spcPts val="600"/>
              </a:spcBef>
              <a:buFont typeface="Arial" panose="020B0604020202020204" pitchFamily="34" charset="0"/>
              <a:buChar char="•"/>
            </a:pPr>
            <a:r>
              <a:rPr lang="zh-TW" b="0" i="0" u="none" baseline="0"/>
              <a:t>自己或他人實際或潛在的死亡或傷害情況</a:t>
            </a:r>
          </a:p>
          <a:p>
            <a:pPr lvl="1" algn="l" rtl="0">
              <a:lnSpc>
                <a:spcPct val="100000"/>
              </a:lnSpc>
              <a:spcBef>
                <a:spcPts val="600"/>
              </a:spcBef>
              <a:buFont typeface="Arial" panose="020B0604020202020204" pitchFamily="34" charset="0"/>
              <a:buChar char="•"/>
            </a:pPr>
            <a:r>
              <a:rPr lang="zh-TW" b="0" i="0" u="none" baseline="0"/>
              <a:t>重傷</a:t>
            </a:r>
          </a:p>
          <a:p>
            <a:pPr lvl="1" algn="l" rtl="0">
              <a:lnSpc>
                <a:spcPct val="100000"/>
              </a:lnSpc>
              <a:spcBef>
                <a:spcPts val="600"/>
              </a:spcBef>
              <a:buFont typeface="Arial" panose="020B0604020202020204" pitchFamily="34" charset="0"/>
              <a:buChar char="•"/>
            </a:pPr>
            <a:r>
              <a:rPr lang="zh-TW" b="0" i="0" u="none" baseline="0"/>
              <a:t>他們的家園，社區或財產遭破壞毀損</a:t>
            </a:r>
          </a:p>
          <a:p>
            <a:pPr lvl="1" algn="l" rtl="0">
              <a:lnSpc>
                <a:spcPct val="100000"/>
              </a:lnSpc>
              <a:spcBef>
                <a:spcPts val="600"/>
              </a:spcBef>
              <a:buFont typeface="Arial" panose="020B0604020202020204" pitchFamily="34" charset="0"/>
              <a:buChar char="•"/>
            </a:pPr>
            <a:r>
              <a:rPr lang="zh-TW" b="0" i="0" u="none" baseline="0"/>
              <a:t>與家人或親密朋友失去聯繫 </a:t>
            </a:r>
          </a:p>
        </p:txBody>
      </p:sp>
      <p:sp>
        <p:nvSpPr>
          <p:cNvPr id="3" name="Title 2">
            <a:extLst>
              <a:ext uri="{FF2B5EF4-FFF2-40B4-BE49-F238E27FC236}">
                <a16:creationId xmlns:a16="http://schemas.microsoft.com/office/drawing/2014/main" id="{810DC7BD-F84D-4716-85EA-5AAD6452FBE8}"/>
              </a:ext>
            </a:extLst>
          </p:cNvPr>
          <p:cNvSpPr>
            <a:spLocks noGrp="1"/>
          </p:cNvSpPr>
          <p:nvPr>
            <p:ph type="title"/>
          </p:nvPr>
        </p:nvSpPr>
        <p:spPr>
          <a:xfrm>
            <a:off x="315142" y="320678"/>
            <a:ext cx="5806851" cy="1017672"/>
          </a:xfrm>
        </p:spPr>
        <p:txBody>
          <a:bodyPr/>
          <a:lstStyle/>
          <a:p>
            <a:pPr algn="l" rtl="0"/>
            <a:r>
              <a:rPr lang="zh-TW" b="1" i="1" u="none" baseline="0"/>
              <a:t>創傷危機</a:t>
            </a:r>
          </a:p>
        </p:txBody>
      </p:sp>
      <p:sp>
        <p:nvSpPr>
          <p:cNvPr id="4" name="Text Placeholder 3">
            <a:extLst>
              <a:ext uri="{FF2B5EF4-FFF2-40B4-BE49-F238E27FC236}">
                <a16:creationId xmlns:a16="http://schemas.microsoft.com/office/drawing/2014/main" id="{656FEAA0-3AEE-483F-89CA-7596BC4E00C0}"/>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90A285BB-69FA-4A3A-948C-691A32E839E0}"/>
              </a:ext>
            </a:extLst>
          </p:cNvPr>
          <p:cNvSpPr>
            <a:spLocks noGrp="1"/>
          </p:cNvSpPr>
          <p:nvPr>
            <p:ph type="body" sz="quarter" idx="11"/>
          </p:nvPr>
        </p:nvSpPr>
        <p:spPr/>
        <p:txBody>
          <a:bodyPr/>
          <a:lstStyle/>
          <a:p>
            <a:pPr algn="r" rtl="0"/>
            <a:r>
              <a:rPr lang="zh-TW" b="0" i="0" u="none" baseline="0"/>
              <a:t>5-12</a:t>
            </a:r>
          </a:p>
        </p:txBody>
      </p:sp>
      <p:sp>
        <p:nvSpPr>
          <p:cNvPr id="6" name="Content Placeholder 5">
            <a:extLst>
              <a:ext uri="{FF2B5EF4-FFF2-40B4-BE49-F238E27FC236}">
                <a16:creationId xmlns:a16="http://schemas.microsoft.com/office/drawing/2014/main" id="{493AF0A2-9CE2-408D-9192-54ACB6AD4B70}"/>
              </a:ext>
            </a:extLst>
          </p:cNvPr>
          <p:cNvSpPr>
            <a:spLocks noGrp="1"/>
          </p:cNvSpPr>
          <p:nvPr>
            <p:ph sz="quarter" idx="12"/>
          </p:nvPr>
        </p:nvSpPr>
        <p:spPr/>
        <p:txBody>
          <a:bodyPr/>
          <a:lstStyle/>
          <a:p>
            <a:pPr rtl="0"/>
            <a:r>
              <a:rPr lang="zh-TW" b="0" i="0" u="none" baseline="0"/>
              <a:t>PM5-9</a:t>
            </a:r>
          </a:p>
        </p:txBody>
      </p:sp>
    </p:spTree>
    <p:extLst>
      <p:ext uri="{BB962C8B-B14F-4D97-AF65-F5344CB8AC3E}">
        <p14:creationId xmlns:p14="http://schemas.microsoft.com/office/powerpoint/2010/main" val="22740170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AC0EC2-E737-4B9A-A26E-796F213C0542}"/>
              </a:ext>
            </a:extLst>
          </p:cNvPr>
          <p:cNvSpPr>
            <a:spLocks noGrp="1"/>
          </p:cNvSpPr>
          <p:nvPr>
            <p:ph idx="1"/>
          </p:nvPr>
        </p:nvSpPr>
        <p:spPr/>
        <p:txBody>
          <a:bodyPr/>
          <a:lstStyle/>
          <a:p>
            <a:pPr algn="l" rtl="0">
              <a:lnSpc>
                <a:spcPct val="100000"/>
              </a:lnSpc>
              <a:spcBef>
                <a:spcPts val="600"/>
              </a:spcBef>
            </a:pPr>
            <a:r>
              <a:rPr lang="zh-TW" b="0" i="0" u="none" baseline="0"/>
              <a:t>創傷性壓力可能會影響：</a:t>
            </a:r>
          </a:p>
          <a:p>
            <a:pPr lvl="1" algn="l" rtl="0">
              <a:lnSpc>
                <a:spcPct val="100000"/>
              </a:lnSpc>
              <a:spcBef>
                <a:spcPts val="600"/>
              </a:spcBef>
              <a:buFont typeface="Arial" panose="020B0604020202020204" pitchFamily="34" charset="0"/>
              <a:buChar char="•"/>
            </a:pPr>
            <a:r>
              <a:rPr lang="zh-TW" b="0" i="0" u="none" baseline="0"/>
              <a:t>認知功能</a:t>
            </a:r>
          </a:p>
          <a:p>
            <a:pPr lvl="1" algn="l" rtl="0">
              <a:lnSpc>
                <a:spcPct val="100000"/>
              </a:lnSpc>
              <a:spcBef>
                <a:spcPts val="600"/>
              </a:spcBef>
              <a:buFont typeface="Arial" panose="020B0604020202020204" pitchFamily="34" charset="0"/>
              <a:buChar char="•"/>
            </a:pPr>
            <a:r>
              <a:rPr lang="zh-TW" b="0" i="0" u="none" baseline="0"/>
              <a:t>身體健康</a:t>
            </a:r>
          </a:p>
          <a:p>
            <a:pPr lvl="1" algn="l" rtl="0">
              <a:lnSpc>
                <a:spcPct val="100000"/>
              </a:lnSpc>
              <a:spcBef>
                <a:spcPts val="600"/>
              </a:spcBef>
              <a:buFont typeface="Arial" panose="020B0604020202020204" pitchFamily="34" charset="0"/>
              <a:buChar char="•"/>
            </a:pPr>
            <a:r>
              <a:rPr lang="zh-TW" b="0" i="0" u="none" baseline="0"/>
              <a:t>人際關係 </a:t>
            </a:r>
          </a:p>
        </p:txBody>
      </p:sp>
      <p:sp>
        <p:nvSpPr>
          <p:cNvPr id="3" name="Title 2">
            <a:extLst>
              <a:ext uri="{FF2B5EF4-FFF2-40B4-BE49-F238E27FC236}">
                <a16:creationId xmlns:a16="http://schemas.microsoft.com/office/drawing/2014/main" id="{53EC6CBF-138D-4190-A795-2CC21E074B98}"/>
              </a:ext>
            </a:extLst>
          </p:cNvPr>
          <p:cNvSpPr>
            <a:spLocks noGrp="1"/>
          </p:cNvSpPr>
          <p:nvPr>
            <p:ph type="title"/>
          </p:nvPr>
        </p:nvSpPr>
        <p:spPr>
          <a:xfrm>
            <a:off x="315142" y="320678"/>
            <a:ext cx="5806851" cy="1017672"/>
          </a:xfrm>
        </p:spPr>
        <p:txBody>
          <a:bodyPr>
            <a:normAutofit/>
          </a:bodyPr>
          <a:lstStyle/>
          <a:p>
            <a:pPr algn="l" rtl="0"/>
            <a:r>
              <a:rPr lang="zh-TW" b="1" i="1" u="none" baseline="0"/>
              <a:t>創傷性壓力的影響</a:t>
            </a:r>
          </a:p>
        </p:txBody>
      </p:sp>
      <p:sp>
        <p:nvSpPr>
          <p:cNvPr id="4" name="Text Placeholder 3">
            <a:extLst>
              <a:ext uri="{FF2B5EF4-FFF2-40B4-BE49-F238E27FC236}">
                <a16:creationId xmlns:a16="http://schemas.microsoft.com/office/drawing/2014/main" id="{8D7A9C5B-61E4-4A84-AE97-E4A9365624B3}"/>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44691A04-8D16-44F3-B2DF-496B621E8A1D}"/>
              </a:ext>
            </a:extLst>
          </p:cNvPr>
          <p:cNvSpPr>
            <a:spLocks noGrp="1"/>
          </p:cNvSpPr>
          <p:nvPr>
            <p:ph type="body" sz="quarter" idx="11"/>
          </p:nvPr>
        </p:nvSpPr>
        <p:spPr/>
        <p:txBody>
          <a:bodyPr/>
          <a:lstStyle/>
          <a:p>
            <a:pPr algn="r" rtl="0"/>
            <a:r>
              <a:rPr lang="zh-TW" b="0" i="0" u="none" baseline="0"/>
              <a:t>5-13</a:t>
            </a:r>
          </a:p>
        </p:txBody>
      </p:sp>
      <p:sp>
        <p:nvSpPr>
          <p:cNvPr id="6" name="Content Placeholder 5">
            <a:extLst>
              <a:ext uri="{FF2B5EF4-FFF2-40B4-BE49-F238E27FC236}">
                <a16:creationId xmlns:a16="http://schemas.microsoft.com/office/drawing/2014/main" id="{FC5293FC-5ACB-41B5-9A87-97EF2EACD481}"/>
              </a:ext>
            </a:extLst>
          </p:cNvPr>
          <p:cNvSpPr>
            <a:spLocks noGrp="1"/>
          </p:cNvSpPr>
          <p:nvPr>
            <p:ph sz="quarter" idx="12"/>
          </p:nvPr>
        </p:nvSpPr>
        <p:spPr/>
        <p:txBody>
          <a:bodyPr/>
          <a:lstStyle/>
          <a:p>
            <a:pPr rtl="0"/>
            <a:r>
              <a:rPr lang="zh-TW" b="0" i="0" u="none" baseline="0"/>
              <a:t>PM5-9</a:t>
            </a:r>
          </a:p>
        </p:txBody>
      </p:sp>
    </p:spTree>
    <p:extLst>
      <p:ext uri="{BB962C8B-B14F-4D97-AF65-F5344CB8AC3E}">
        <p14:creationId xmlns:p14="http://schemas.microsoft.com/office/powerpoint/2010/main" val="32622406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06066E-91C7-4F6A-A7D4-1B3358FA5D32}"/>
              </a:ext>
            </a:extLst>
          </p:cNvPr>
          <p:cNvSpPr>
            <a:spLocks noGrp="1"/>
          </p:cNvSpPr>
          <p:nvPr>
            <p:ph idx="1"/>
          </p:nvPr>
        </p:nvSpPr>
        <p:spPr/>
        <p:txBody>
          <a:bodyPr/>
          <a:lstStyle/>
          <a:p>
            <a:pPr algn="l" rtl="0">
              <a:lnSpc>
                <a:spcPct val="100000"/>
              </a:lnSpc>
              <a:spcBef>
                <a:spcPts val="600"/>
              </a:spcBef>
            </a:pPr>
            <a:r>
              <a:rPr lang="zh-TW" b="0" i="0" u="none" baseline="0"/>
              <a:t>從前有過類似事件的經歷</a:t>
            </a:r>
          </a:p>
          <a:p>
            <a:pPr algn="l" rtl="0">
              <a:lnSpc>
                <a:spcPct val="100000"/>
              </a:lnSpc>
              <a:spcBef>
                <a:spcPts val="600"/>
              </a:spcBef>
            </a:pPr>
            <a:r>
              <a:rPr lang="zh-TW" b="0" i="0" u="none" baseline="0"/>
              <a:t>破壞的強度</a:t>
            </a:r>
          </a:p>
          <a:p>
            <a:pPr algn="l" rtl="0">
              <a:lnSpc>
                <a:spcPct val="100000"/>
              </a:lnSpc>
              <a:spcBef>
                <a:spcPts val="600"/>
              </a:spcBef>
            </a:pPr>
            <a:r>
              <a:rPr lang="zh-TW" b="0" i="0" u="none" baseline="0"/>
              <a:t>關於事件的個人感受</a:t>
            </a:r>
          </a:p>
          <a:p>
            <a:pPr algn="l" rtl="0">
              <a:lnSpc>
                <a:spcPct val="100000"/>
              </a:lnSpc>
              <a:spcBef>
                <a:spcPts val="600"/>
              </a:spcBef>
            </a:pPr>
            <a:r>
              <a:rPr lang="zh-TW" b="0" i="0" u="none" baseline="0"/>
              <a:t>個人的情緒力量</a:t>
            </a:r>
          </a:p>
          <a:p>
            <a:pPr algn="l" rtl="0">
              <a:lnSpc>
                <a:spcPct val="100000"/>
              </a:lnSpc>
              <a:spcBef>
                <a:spcPts val="600"/>
              </a:spcBef>
            </a:pPr>
            <a:r>
              <a:rPr lang="zh-TW" b="0" i="0" u="none" baseline="0"/>
              <a:t>事件發生以來的時間長度</a:t>
            </a:r>
          </a:p>
        </p:txBody>
      </p:sp>
      <p:sp>
        <p:nvSpPr>
          <p:cNvPr id="3" name="Title 2">
            <a:extLst>
              <a:ext uri="{FF2B5EF4-FFF2-40B4-BE49-F238E27FC236}">
                <a16:creationId xmlns:a16="http://schemas.microsoft.com/office/drawing/2014/main" id="{D94C41D3-5CF2-447A-B543-CFC60389873D}"/>
              </a:ext>
            </a:extLst>
          </p:cNvPr>
          <p:cNvSpPr>
            <a:spLocks noGrp="1"/>
          </p:cNvSpPr>
          <p:nvPr>
            <p:ph type="title"/>
          </p:nvPr>
        </p:nvSpPr>
        <p:spPr>
          <a:xfrm>
            <a:off x="315142" y="320678"/>
            <a:ext cx="5806851" cy="1017672"/>
          </a:xfrm>
        </p:spPr>
        <p:txBody>
          <a:bodyPr/>
          <a:lstStyle/>
          <a:p>
            <a:pPr algn="l" rtl="0"/>
            <a:r>
              <a:rPr lang="zh-TW" b="1" i="1" u="none" baseline="0"/>
              <a:t>中介因素</a:t>
            </a:r>
          </a:p>
        </p:txBody>
      </p:sp>
      <p:sp>
        <p:nvSpPr>
          <p:cNvPr id="4" name="Text Placeholder 3">
            <a:extLst>
              <a:ext uri="{FF2B5EF4-FFF2-40B4-BE49-F238E27FC236}">
                <a16:creationId xmlns:a16="http://schemas.microsoft.com/office/drawing/2014/main" id="{D8493FFC-3E23-4A25-AB67-3782DE0FA536}"/>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429688EB-CDF8-491C-A3A6-444501574FB3}"/>
              </a:ext>
            </a:extLst>
          </p:cNvPr>
          <p:cNvSpPr>
            <a:spLocks noGrp="1"/>
          </p:cNvSpPr>
          <p:nvPr>
            <p:ph type="body" sz="quarter" idx="11"/>
          </p:nvPr>
        </p:nvSpPr>
        <p:spPr/>
        <p:txBody>
          <a:bodyPr/>
          <a:lstStyle/>
          <a:p>
            <a:pPr algn="r" rtl="0"/>
            <a:r>
              <a:rPr lang="zh-TW" b="0" i="0" u="none" baseline="0"/>
              <a:t>5-14</a:t>
            </a:r>
          </a:p>
        </p:txBody>
      </p:sp>
      <p:sp>
        <p:nvSpPr>
          <p:cNvPr id="6" name="Content Placeholder 5">
            <a:extLst>
              <a:ext uri="{FF2B5EF4-FFF2-40B4-BE49-F238E27FC236}">
                <a16:creationId xmlns:a16="http://schemas.microsoft.com/office/drawing/2014/main" id="{7C2F90D8-3B96-41A9-B855-E13B6DF8B0BC}"/>
              </a:ext>
            </a:extLst>
          </p:cNvPr>
          <p:cNvSpPr>
            <a:spLocks noGrp="1"/>
          </p:cNvSpPr>
          <p:nvPr>
            <p:ph sz="quarter" idx="12"/>
          </p:nvPr>
        </p:nvSpPr>
        <p:spPr/>
        <p:txBody>
          <a:bodyPr/>
          <a:lstStyle/>
          <a:p>
            <a:pPr rtl="0"/>
            <a:r>
              <a:rPr lang="zh-TW" b="0" i="0" u="none" baseline="0"/>
              <a:t>PM5-9</a:t>
            </a:r>
          </a:p>
        </p:txBody>
      </p:sp>
    </p:spTree>
    <p:extLst>
      <p:ext uri="{BB962C8B-B14F-4D97-AF65-F5344CB8AC3E}">
        <p14:creationId xmlns:p14="http://schemas.microsoft.com/office/powerpoint/2010/main" val="13469109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F27F37-A918-4E9E-8EEC-90D56AAD53DF}"/>
              </a:ext>
            </a:extLst>
          </p:cNvPr>
          <p:cNvSpPr>
            <a:spLocks noGrp="1"/>
          </p:cNvSpPr>
          <p:nvPr>
            <p:ph idx="1"/>
          </p:nvPr>
        </p:nvSpPr>
        <p:spPr/>
        <p:txBody>
          <a:bodyPr/>
          <a:lstStyle/>
          <a:p>
            <a:pPr algn="l" rtl="0">
              <a:lnSpc>
                <a:spcPct val="100000"/>
              </a:lnSpc>
              <a:spcBef>
                <a:spcPts val="600"/>
              </a:spcBef>
            </a:pPr>
            <a:r>
              <a:rPr lang="zh-TW" b="0" i="0" u="none" baseline="0"/>
              <a:t>評估倖存者的受傷或受驚嚇情況 </a:t>
            </a:r>
          </a:p>
          <a:p>
            <a:pPr algn="l" rtl="0">
              <a:lnSpc>
                <a:spcPct val="100000"/>
              </a:lnSpc>
              <a:spcBef>
                <a:spcPts val="600"/>
              </a:spcBef>
            </a:pPr>
            <a:r>
              <a:rPr lang="zh-TW" b="0" i="0" u="none" baseline="0"/>
              <a:t>請沒有受傷的人幫忙 </a:t>
            </a:r>
          </a:p>
          <a:p>
            <a:pPr algn="l" rtl="0">
              <a:lnSpc>
                <a:spcPct val="100000"/>
              </a:lnSpc>
              <a:spcBef>
                <a:spcPts val="600"/>
              </a:spcBef>
            </a:pPr>
            <a:r>
              <a:rPr lang="zh-TW" b="0" i="0" u="none" baseline="0"/>
              <a:t>透過傾聽和同情表示支持 </a:t>
            </a:r>
          </a:p>
          <a:p>
            <a:pPr algn="l" rtl="0">
              <a:lnSpc>
                <a:spcPct val="100000"/>
              </a:lnSpc>
              <a:spcBef>
                <a:spcPts val="600"/>
              </a:spcBef>
            </a:pPr>
            <a:r>
              <a:rPr lang="zh-TW" b="0" i="0" u="none" baseline="0"/>
              <a:t>幫助倖存者與自然支持系統聯繫 </a:t>
            </a:r>
          </a:p>
        </p:txBody>
      </p:sp>
      <p:sp>
        <p:nvSpPr>
          <p:cNvPr id="3" name="Title 2">
            <a:extLst>
              <a:ext uri="{FF2B5EF4-FFF2-40B4-BE49-F238E27FC236}">
                <a16:creationId xmlns:a16="http://schemas.microsoft.com/office/drawing/2014/main" id="{E08460D9-D92D-473E-934E-A82C441F9B6C}"/>
              </a:ext>
            </a:extLst>
          </p:cNvPr>
          <p:cNvSpPr>
            <a:spLocks noGrp="1"/>
          </p:cNvSpPr>
          <p:nvPr>
            <p:ph type="title"/>
          </p:nvPr>
        </p:nvSpPr>
        <p:spPr>
          <a:xfrm>
            <a:off x="315142" y="320678"/>
            <a:ext cx="5806851" cy="1017672"/>
          </a:xfrm>
        </p:spPr>
        <p:txBody>
          <a:bodyPr/>
          <a:lstStyle/>
          <a:p>
            <a:pPr algn="l" rtl="0"/>
            <a:r>
              <a:rPr lang="zh-TW" b="1" i="1" u="none" baseline="0"/>
              <a:t>穩定倖存者</a:t>
            </a:r>
          </a:p>
        </p:txBody>
      </p:sp>
      <p:sp>
        <p:nvSpPr>
          <p:cNvPr id="4" name="Text Placeholder 3">
            <a:extLst>
              <a:ext uri="{FF2B5EF4-FFF2-40B4-BE49-F238E27FC236}">
                <a16:creationId xmlns:a16="http://schemas.microsoft.com/office/drawing/2014/main" id="{B22E4E2E-73B8-47AA-9519-FE13EFC02FE9}"/>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F4E45067-160F-4818-991B-57246D777636}"/>
              </a:ext>
            </a:extLst>
          </p:cNvPr>
          <p:cNvSpPr>
            <a:spLocks noGrp="1"/>
          </p:cNvSpPr>
          <p:nvPr>
            <p:ph type="body" sz="quarter" idx="11"/>
          </p:nvPr>
        </p:nvSpPr>
        <p:spPr/>
        <p:txBody>
          <a:bodyPr/>
          <a:lstStyle/>
          <a:p>
            <a:pPr algn="r" rtl="0"/>
            <a:r>
              <a:rPr lang="zh-TW" b="0" i="0" u="none" baseline="0"/>
              <a:t>5-15</a:t>
            </a:r>
          </a:p>
        </p:txBody>
      </p:sp>
      <p:sp>
        <p:nvSpPr>
          <p:cNvPr id="6" name="Content Placeholder 5">
            <a:extLst>
              <a:ext uri="{FF2B5EF4-FFF2-40B4-BE49-F238E27FC236}">
                <a16:creationId xmlns:a16="http://schemas.microsoft.com/office/drawing/2014/main" id="{72E77812-5E47-409D-83F8-2A9FA0159C22}"/>
              </a:ext>
            </a:extLst>
          </p:cNvPr>
          <p:cNvSpPr>
            <a:spLocks noGrp="1"/>
          </p:cNvSpPr>
          <p:nvPr>
            <p:ph sz="quarter" idx="12"/>
          </p:nvPr>
        </p:nvSpPr>
        <p:spPr/>
        <p:txBody>
          <a:bodyPr/>
          <a:lstStyle/>
          <a:p>
            <a:pPr rtl="0"/>
            <a:r>
              <a:rPr lang="zh-TW" b="0" i="0" u="none" baseline="0"/>
              <a:t>PM5-10</a:t>
            </a:r>
          </a:p>
        </p:txBody>
      </p:sp>
    </p:spTree>
    <p:extLst>
      <p:ext uri="{BB962C8B-B14F-4D97-AF65-F5344CB8AC3E}">
        <p14:creationId xmlns:p14="http://schemas.microsoft.com/office/powerpoint/2010/main" val="29349190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3192A5-E33B-4205-BE9D-559B2E91BBDC}"/>
              </a:ext>
            </a:extLst>
          </p:cNvPr>
          <p:cNvSpPr>
            <a:spLocks noGrp="1"/>
          </p:cNvSpPr>
          <p:nvPr>
            <p:ph idx="1"/>
          </p:nvPr>
        </p:nvSpPr>
        <p:spPr/>
        <p:txBody>
          <a:bodyPr/>
          <a:lstStyle/>
          <a:p>
            <a:pPr algn="l" rtl="0">
              <a:lnSpc>
                <a:spcPct val="100000"/>
              </a:lnSpc>
              <a:spcBef>
                <a:spcPts val="600"/>
              </a:spcBef>
            </a:pPr>
            <a:r>
              <a:rPr lang="zh-TW" b="0" i="0" u="none" baseline="0"/>
              <a:t>傾聽倖存者的意見並關注他們所說的話 </a:t>
            </a:r>
          </a:p>
          <a:p>
            <a:pPr algn="l" rtl="0">
              <a:lnSpc>
                <a:spcPct val="100000"/>
              </a:lnSpc>
              <a:spcBef>
                <a:spcPts val="600"/>
              </a:spcBef>
            </a:pPr>
            <a:r>
              <a:rPr lang="zh-TW" b="0" i="0" u="none" baseline="0"/>
              <a:t>通過提供支持幫助讓倖存者感到受到保護 </a:t>
            </a:r>
          </a:p>
          <a:p>
            <a:pPr algn="l" rtl="0">
              <a:lnSpc>
                <a:spcPct val="100000"/>
              </a:lnSpc>
              <a:spcBef>
                <a:spcPts val="600"/>
              </a:spcBef>
            </a:pPr>
            <a:r>
              <a:rPr lang="zh-TW" b="0" i="0" u="none" baseline="0"/>
              <a:t>讓倖存者與朋友和親人聯繫 </a:t>
            </a:r>
          </a:p>
        </p:txBody>
      </p:sp>
      <p:sp>
        <p:nvSpPr>
          <p:cNvPr id="3" name="Title 2">
            <a:extLst>
              <a:ext uri="{FF2B5EF4-FFF2-40B4-BE49-F238E27FC236}">
                <a16:creationId xmlns:a16="http://schemas.microsoft.com/office/drawing/2014/main" id="{C13E5E85-EFD9-46A2-BE55-8D3D898E2E4F}"/>
              </a:ext>
            </a:extLst>
          </p:cNvPr>
          <p:cNvSpPr>
            <a:spLocks noGrp="1"/>
          </p:cNvSpPr>
          <p:nvPr>
            <p:ph type="title"/>
          </p:nvPr>
        </p:nvSpPr>
        <p:spPr>
          <a:xfrm>
            <a:off x="315142" y="320678"/>
            <a:ext cx="5806851" cy="1017672"/>
          </a:xfrm>
        </p:spPr>
        <p:txBody>
          <a:bodyPr>
            <a:normAutofit/>
          </a:bodyPr>
          <a:lstStyle/>
          <a:p>
            <a:pPr algn="l" rtl="0"/>
            <a:r>
              <a:rPr lang="zh-TW" b="1" i="1" u="none" baseline="0"/>
              <a:t>聆聽，保護，聯繫</a:t>
            </a:r>
          </a:p>
        </p:txBody>
      </p:sp>
      <p:sp>
        <p:nvSpPr>
          <p:cNvPr id="4" name="Text Placeholder 3">
            <a:extLst>
              <a:ext uri="{FF2B5EF4-FFF2-40B4-BE49-F238E27FC236}">
                <a16:creationId xmlns:a16="http://schemas.microsoft.com/office/drawing/2014/main" id="{A4223F1E-675D-4763-84EA-ED96DA2EF9B0}"/>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37E938CE-95B2-4F7D-8A38-0D800EA5DE0E}"/>
              </a:ext>
            </a:extLst>
          </p:cNvPr>
          <p:cNvSpPr>
            <a:spLocks noGrp="1"/>
          </p:cNvSpPr>
          <p:nvPr>
            <p:ph type="body" sz="quarter" idx="11"/>
          </p:nvPr>
        </p:nvSpPr>
        <p:spPr/>
        <p:txBody>
          <a:bodyPr/>
          <a:lstStyle/>
          <a:p>
            <a:pPr algn="r" rtl="0"/>
            <a:r>
              <a:rPr lang="zh-TW" b="0" i="0" u="none" baseline="0"/>
              <a:t>5-16</a:t>
            </a:r>
          </a:p>
        </p:txBody>
      </p:sp>
      <p:sp>
        <p:nvSpPr>
          <p:cNvPr id="6" name="Content Placeholder 5">
            <a:extLst>
              <a:ext uri="{FF2B5EF4-FFF2-40B4-BE49-F238E27FC236}">
                <a16:creationId xmlns:a16="http://schemas.microsoft.com/office/drawing/2014/main" id="{E4686D5A-1BB4-412A-BD8F-9C95F8D314A2}"/>
              </a:ext>
            </a:extLst>
          </p:cNvPr>
          <p:cNvSpPr>
            <a:spLocks noGrp="1"/>
          </p:cNvSpPr>
          <p:nvPr>
            <p:ph sz="quarter" idx="12"/>
          </p:nvPr>
        </p:nvSpPr>
        <p:spPr/>
        <p:txBody>
          <a:bodyPr/>
          <a:lstStyle/>
          <a:p>
            <a:pPr rtl="0"/>
            <a:r>
              <a:rPr lang="zh-TW" b="0" i="0" u="none" baseline="0"/>
              <a:t>PM5-10</a:t>
            </a:r>
          </a:p>
        </p:txBody>
      </p:sp>
    </p:spTree>
    <p:extLst>
      <p:ext uri="{BB962C8B-B14F-4D97-AF65-F5344CB8AC3E}">
        <p14:creationId xmlns:p14="http://schemas.microsoft.com/office/powerpoint/2010/main" val="32463970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9D7DD7-B678-442D-96DA-1BF36E71E437}"/>
              </a:ext>
            </a:extLst>
          </p:cNvPr>
          <p:cNvSpPr>
            <a:spLocks noGrp="1"/>
          </p:cNvSpPr>
          <p:nvPr>
            <p:ph idx="1"/>
          </p:nvPr>
        </p:nvSpPr>
        <p:spPr/>
        <p:txBody>
          <a:bodyPr/>
          <a:lstStyle/>
          <a:p>
            <a:pPr algn="l" rtl="0">
              <a:lnSpc>
                <a:spcPct val="100000"/>
              </a:lnSpc>
              <a:spcBef>
                <a:spcPts val="600"/>
              </a:spcBef>
            </a:pPr>
            <a:r>
              <a:rPr lang="zh-TW" b="0" i="0" u="none" baseline="0"/>
              <a:t>以說話者的立場設身處地 </a:t>
            </a:r>
          </a:p>
          <a:p>
            <a:pPr algn="l" rtl="0">
              <a:lnSpc>
                <a:spcPct val="100000"/>
              </a:lnSpc>
              <a:spcBef>
                <a:spcPts val="600"/>
              </a:spcBef>
            </a:pPr>
            <a:r>
              <a:rPr lang="zh-TW" b="0" i="0" u="none" baseline="0"/>
              <a:t>傾聽話中含義，而不僅僅是聽到字句 </a:t>
            </a:r>
          </a:p>
          <a:p>
            <a:pPr algn="l" rtl="0">
              <a:lnSpc>
                <a:spcPct val="100000"/>
              </a:lnSpc>
              <a:spcBef>
                <a:spcPts val="600"/>
              </a:spcBef>
            </a:pPr>
            <a:r>
              <a:rPr lang="zh-TW" b="0" i="0" u="none" baseline="0"/>
              <a:t>注意非語言的溝通訊息 </a:t>
            </a:r>
          </a:p>
          <a:p>
            <a:pPr algn="l" rtl="0">
              <a:lnSpc>
                <a:spcPct val="100000"/>
              </a:lnSpc>
              <a:spcBef>
                <a:spcPts val="600"/>
              </a:spcBef>
            </a:pPr>
            <a:r>
              <a:rPr lang="zh-TW" b="0" i="0" u="none" baseline="0"/>
              <a:t>改述說話者的訊息 </a:t>
            </a:r>
          </a:p>
        </p:txBody>
      </p:sp>
      <p:sp>
        <p:nvSpPr>
          <p:cNvPr id="3" name="Title 2">
            <a:extLst>
              <a:ext uri="{FF2B5EF4-FFF2-40B4-BE49-F238E27FC236}">
                <a16:creationId xmlns:a16="http://schemas.microsoft.com/office/drawing/2014/main" id="{9C54BB1A-E08E-4CF8-8E50-471760C6090D}"/>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如何成為一個善解人意的傾聽者</a:t>
            </a:r>
          </a:p>
        </p:txBody>
      </p:sp>
      <p:sp>
        <p:nvSpPr>
          <p:cNvPr id="4" name="Text Placeholder 3">
            <a:extLst>
              <a:ext uri="{FF2B5EF4-FFF2-40B4-BE49-F238E27FC236}">
                <a16:creationId xmlns:a16="http://schemas.microsoft.com/office/drawing/2014/main" id="{D9DA9F85-5555-4375-8D74-804D7E3085EE}"/>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2F4F573C-5249-4F1B-9652-84F15D7E3B2D}"/>
              </a:ext>
            </a:extLst>
          </p:cNvPr>
          <p:cNvSpPr>
            <a:spLocks noGrp="1"/>
          </p:cNvSpPr>
          <p:nvPr>
            <p:ph type="body" sz="quarter" idx="11"/>
          </p:nvPr>
        </p:nvSpPr>
        <p:spPr/>
        <p:txBody>
          <a:bodyPr/>
          <a:lstStyle/>
          <a:p>
            <a:pPr algn="r" rtl="0"/>
            <a:r>
              <a:rPr lang="zh-TW" b="0" i="0" u="none" baseline="0"/>
              <a:t>5-17</a:t>
            </a:r>
          </a:p>
        </p:txBody>
      </p:sp>
      <p:sp>
        <p:nvSpPr>
          <p:cNvPr id="6" name="Content Placeholder 5">
            <a:extLst>
              <a:ext uri="{FF2B5EF4-FFF2-40B4-BE49-F238E27FC236}">
                <a16:creationId xmlns:a16="http://schemas.microsoft.com/office/drawing/2014/main" id="{E8437A91-1AE5-4A60-A087-EDC897C2ACFB}"/>
              </a:ext>
            </a:extLst>
          </p:cNvPr>
          <p:cNvSpPr>
            <a:spLocks noGrp="1"/>
          </p:cNvSpPr>
          <p:nvPr>
            <p:ph sz="quarter" idx="12"/>
          </p:nvPr>
        </p:nvSpPr>
        <p:spPr/>
        <p:txBody>
          <a:bodyPr/>
          <a:lstStyle/>
          <a:p>
            <a:pPr rtl="0"/>
            <a:r>
              <a:rPr lang="zh-TW" b="0" i="0" u="none" baseline="0"/>
              <a:t>PM5-11</a:t>
            </a:r>
          </a:p>
        </p:txBody>
      </p:sp>
    </p:spTree>
    <p:extLst>
      <p:ext uri="{BB962C8B-B14F-4D97-AF65-F5344CB8AC3E}">
        <p14:creationId xmlns:p14="http://schemas.microsoft.com/office/powerpoint/2010/main" val="4133682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BF03D8-A5B8-4C41-B34D-BA64B7A0FBCD}"/>
              </a:ext>
            </a:extLst>
          </p:cNvPr>
          <p:cNvSpPr>
            <a:spLocks noGrp="1"/>
          </p:cNvSpPr>
          <p:nvPr>
            <p:ph idx="1"/>
          </p:nvPr>
        </p:nvSpPr>
        <p:spPr/>
        <p:txBody>
          <a:bodyPr/>
          <a:lstStyle/>
          <a:p>
            <a:pPr algn="l" rtl="0">
              <a:lnSpc>
                <a:spcPct val="100000"/>
              </a:lnSpc>
              <a:spcBef>
                <a:spcPts val="600"/>
              </a:spcBef>
            </a:pPr>
            <a:r>
              <a:rPr lang="zh-TW" b="0" i="0" u="none" baseline="0"/>
              <a:t>“我明白 ”</a:t>
            </a:r>
          </a:p>
          <a:p>
            <a:pPr algn="l" rtl="0">
              <a:lnSpc>
                <a:spcPct val="100000"/>
              </a:lnSpc>
              <a:spcBef>
                <a:spcPts val="600"/>
              </a:spcBef>
            </a:pPr>
            <a:r>
              <a:rPr lang="zh-TW" b="0" i="0" u="none" baseline="0"/>
              <a:t>“別難過”</a:t>
            </a:r>
          </a:p>
          <a:p>
            <a:pPr algn="l" rtl="0">
              <a:lnSpc>
                <a:spcPct val="100000"/>
              </a:lnSpc>
              <a:spcBef>
                <a:spcPts val="600"/>
              </a:spcBef>
            </a:pPr>
            <a:r>
              <a:rPr lang="zh-TW" b="0" i="0" u="none" baseline="0"/>
              <a:t>“你很堅強”</a:t>
            </a:r>
          </a:p>
          <a:p>
            <a:pPr algn="l" rtl="0">
              <a:lnSpc>
                <a:spcPct val="100000"/>
              </a:lnSpc>
              <a:spcBef>
                <a:spcPts val="600"/>
              </a:spcBef>
            </a:pPr>
            <a:r>
              <a:rPr lang="zh-TW" b="0" i="0" u="none" baseline="0"/>
              <a:t>“你能熬過的”</a:t>
            </a:r>
          </a:p>
          <a:p>
            <a:pPr algn="l" rtl="0">
              <a:lnSpc>
                <a:spcPct val="100000"/>
              </a:lnSpc>
              <a:spcBef>
                <a:spcPts val="600"/>
              </a:spcBef>
            </a:pPr>
            <a:r>
              <a:rPr lang="zh-TW" b="0" i="0" u="none" baseline="0"/>
              <a:t>“別哭”</a:t>
            </a:r>
          </a:p>
        </p:txBody>
      </p:sp>
      <p:sp>
        <p:nvSpPr>
          <p:cNvPr id="10" name="Content Placeholder 9">
            <a:extLst>
              <a:ext uri="{FF2B5EF4-FFF2-40B4-BE49-F238E27FC236}">
                <a16:creationId xmlns:a16="http://schemas.microsoft.com/office/drawing/2014/main" id="{78E1D3C4-F528-4FF4-9555-5380ECE3736E}"/>
              </a:ext>
            </a:extLst>
          </p:cNvPr>
          <p:cNvSpPr>
            <a:spLocks noGrp="1"/>
          </p:cNvSpPr>
          <p:nvPr>
            <p:ph idx="13"/>
          </p:nvPr>
        </p:nvSpPr>
        <p:spPr/>
        <p:txBody>
          <a:bodyPr/>
          <a:lstStyle/>
          <a:p>
            <a:pPr algn="l" rtl="0"/>
            <a:r>
              <a:rPr lang="zh-TW" b="0" i="0" u="none" baseline="0"/>
              <a:t>“這是上帝的旨意”</a:t>
            </a:r>
          </a:p>
          <a:p>
            <a:pPr algn="l" rtl="0"/>
            <a:r>
              <a:rPr lang="zh-TW" b="0" i="0" u="none" baseline="0"/>
              <a:t>“情況有可能會更糟 ”</a:t>
            </a:r>
          </a:p>
          <a:p>
            <a:pPr algn="l" rtl="0"/>
            <a:r>
              <a:rPr lang="zh-TW" b="0" i="0" u="none" baseline="0"/>
              <a:t>“至少你還有...”</a:t>
            </a:r>
          </a:p>
          <a:p>
            <a:pPr algn="l" rtl="0"/>
            <a:r>
              <a:rPr lang="zh-TW" b="0" i="0" u="none" baseline="0"/>
              <a:t>“所有事情都會好起來的”</a:t>
            </a:r>
          </a:p>
          <a:p>
            <a:pPr marL="0" indent="0" algn="l" rtl="0">
              <a:buNone/>
            </a:pPr>
            <a:endParaRPr lang="zh-TW" dirty="0"/>
          </a:p>
        </p:txBody>
      </p:sp>
      <p:sp>
        <p:nvSpPr>
          <p:cNvPr id="4" name="Title 3">
            <a:extLst>
              <a:ext uri="{FF2B5EF4-FFF2-40B4-BE49-F238E27FC236}">
                <a16:creationId xmlns:a16="http://schemas.microsoft.com/office/drawing/2014/main" id="{BAD122CA-BAE6-4D92-9734-CB5DE1679115}"/>
              </a:ext>
            </a:extLst>
          </p:cNvPr>
          <p:cNvSpPr>
            <a:spLocks noGrp="1"/>
          </p:cNvSpPr>
          <p:nvPr>
            <p:ph type="title"/>
          </p:nvPr>
        </p:nvSpPr>
        <p:spPr>
          <a:xfrm>
            <a:off x="315142" y="320678"/>
            <a:ext cx="5806851" cy="1017672"/>
          </a:xfrm>
        </p:spPr>
        <p:txBody>
          <a:bodyPr/>
          <a:lstStyle/>
          <a:p>
            <a:pPr algn="l" rtl="0"/>
            <a:r>
              <a:rPr lang="zh-TW" b="1" i="1" u="none" baseline="0"/>
              <a:t>不該說的</a:t>
            </a:r>
          </a:p>
        </p:txBody>
      </p:sp>
      <p:sp>
        <p:nvSpPr>
          <p:cNvPr id="5" name="Text Placeholder 4">
            <a:extLst>
              <a:ext uri="{FF2B5EF4-FFF2-40B4-BE49-F238E27FC236}">
                <a16:creationId xmlns:a16="http://schemas.microsoft.com/office/drawing/2014/main" id="{4954A81E-CA5D-4318-8829-0E2041D9AABC}"/>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6" name="Text Placeholder 5">
            <a:extLst>
              <a:ext uri="{FF2B5EF4-FFF2-40B4-BE49-F238E27FC236}">
                <a16:creationId xmlns:a16="http://schemas.microsoft.com/office/drawing/2014/main" id="{69A469E8-6340-44AE-ACF0-DC57D2712D61}"/>
              </a:ext>
            </a:extLst>
          </p:cNvPr>
          <p:cNvSpPr>
            <a:spLocks noGrp="1"/>
          </p:cNvSpPr>
          <p:nvPr>
            <p:ph type="body" sz="quarter" idx="11"/>
          </p:nvPr>
        </p:nvSpPr>
        <p:spPr/>
        <p:txBody>
          <a:bodyPr/>
          <a:lstStyle/>
          <a:p>
            <a:pPr algn="r" rtl="0"/>
            <a:r>
              <a:rPr lang="zh-TW" b="0" i="0" u="none" baseline="0"/>
              <a:t>5-18</a:t>
            </a:r>
          </a:p>
        </p:txBody>
      </p:sp>
      <p:sp>
        <p:nvSpPr>
          <p:cNvPr id="9" name="Content Placeholder 8">
            <a:extLst>
              <a:ext uri="{FF2B5EF4-FFF2-40B4-BE49-F238E27FC236}">
                <a16:creationId xmlns:a16="http://schemas.microsoft.com/office/drawing/2014/main" id="{46EAF5BF-5211-48DE-B1B3-F6D09C5F1CE0}"/>
              </a:ext>
            </a:extLst>
          </p:cNvPr>
          <p:cNvSpPr>
            <a:spLocks noGrp="1"/>
          </p:cNvSpPr>
          <p:nvPr>
            <p:ph sz="quarter" idx="12"/>
          </p:nvPr>
        </p:nvSpPr>
        <p:spPr/>
        <p:txBody>
          <a:bodyPr/>
          <a:lstStyle/>
          <a:p>
            <a:pPr rtl="0"/>
            <a:r>
              <a:rPr lang="zh-TW" b="0" i="0" u="none" baseline="0"/>
              <a:t>PM5-12</a:t>
            </a:r>
          </a:p>
        </p:txBody>
      </p:sp>
    </p:spTree>
    <p:extLst>
      <p:ext uri="{BB962C8B-B14F-4D97-AF65-F5344CB8AC3E}">
        <p14:creationId xmlns:p14="http://schemas.microsoft.com/office/powerpoint/2010/main" val="13670633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24D73B-ADE1-49C7-8830-6631F05FE08B}"/>
              </a:ext>
            </a:extLst>
          </p:cNvPr>
          <p:cNvSpPr>
            <a:spLocks noGrp="1"/>
          </p:cNvSpPr>
          <p:nvPr>
            <p:ph idx="1"/>
          </p:nvPr>
        </p:nvSpPr>
        <p:spPr/>
        <p:txBody>
          <a:bodyPr/>
          <a:lstStyle/>
          <a:p>
            <a:pPr algn="l" rtl="0">
              <a:lnSpc>
                <a:spcPct val="100000"/>
              </a:lnSpc>
              <a:spcBef>
                <a:spcPts val="600"/>
              </a:spcBef>
            </a:pPr>
            <a:r>
              <a:rPr lang="zh-TW" b="0" i="0" u="none" baseline="0"/>
              <a:t>“我為你的痛苦感到遺憾”</a:t>
            </a:r>
          </a:p>
          <a:p>
            <a:pPr algn="l" rtl="0">
              <a:lnSpc>
                <a:spcPct val="100000"/>
              </a:lnSpc>
              <a:spcBef>
                <a:spcPts val="600"/>
              </a:spcBef>
            </a:pPr>
            <a:r>
              <a:rPr lang="zh-TW" b="0" i="0" u="none" baseline="0"/>
              <a:t>“我很遺憾發生了這件事”</a:t>
            </a:r>
          </a:p>
          <a:p>
            <a:pPr algn="l" rtl="0">
              <a:lnSpc>
                <a:spcPct val="100000"/>
              </a:lnSpc>
              <a:spcBef>
                <a:spcPts val="600"/>
              </a:spcBef>
            </a:pPr>
            <a:r>
              <a:rPr lang="zh-TW" b="0" i="0" u="none" baseline="0"/>
              <a:t>“我可以幫你......嗎？”</a:t>
            </a:r>
          </a:p>
          <a:p>
            <a:pPr algn="l" rtl="0">
              <a:lnSpc>
                <a:spcPct val="100000"/>
              </a:lnSpc>
              <a:spcBef>
                <a:spcPts val="600"/>
              </a:spcBef>
            </a:pPr>
            <a:r>
              <a:rPr lang="zh-TW" b="0" i="0" u="none" baseline="0"/>
              <a:t>“我很難想像你現在所面對的情況”</a:t>
            </a:r>
          </a:p>
          <a:p>
            <a:pPr algn="l" rtl="0">
              <a:lnSpc>
                <a:spcPct val="100000"/>
              </a:lnSpc>
              <a:spcBef>
                <a:spcPts val="600"/>
              </a:spcBef>
            </a:pPr>
            <a:r>
              <a:rPr lang="zh-TW" b="0" i="0" u="none" baseline="0"/>
              <a:t>“你需要什麼？”</a:t>
            </a:r>
          </a:p>
        </p:txBody>
      </p:sp>
      <p:sp>
        <p:nvSpPr>
          <p:cNvPr id="3" name="Title 2">
            <a:extLst>
              <a:ext uri="{FF2B5EF4-FFF2-40B4-BE49-F238E27FC236}">
                <a16:creationId xmlns:a16="http://schemas.microsoft.com/office/drawing/2014/main" id="{35EE1301-6406-4E79-8163-1EE16DDA37C3}"/>
              </a:ext>
            </a:extLst>
          </p:cNvPr>
          <p:cNvSpPr>
            <a:spLocks noGrp="1"/>
          </p:cNvSpPr>
          <p:nvPr>
            <p:ph type="title"/>
          </p:nvPr>
        </p:nvSpPr>
        <p:spPr>
          <a:xfrm>
            <a:off x="315142" y="320678"/>
            <a:ext cx="5806851" cy="1017672"/>
          </a:xfrm>
        </p:spPr>
        <p:txBody>
          <a:bodyPr/>
          <a:lstStyle/>
          <a:p>
            <a:pPr algn="l" rtl="0"/>
            <a:r>
              <a:rPr lang="zh-TW" b="1" i="1" u="none" baseline="0"/>
              <a:t>換個方式這麼說</a:t>
            </a:r>
          </a:p>
        </p:txBody>
      </p:sp>
      <p:sp>
        <p:nvSpPr>
          <p:cNvPr id="4" name="Text Placeholder 3">
            <a:extLst>
              <a:ext uri="{FF2B5EF4-FFF2-40B4-BE49-F238E27FC236}">
                <a16:creationId xmlns:a16="http://schemas.microsoft.com/office/drawing/2014/main" id="{DC423701-8285-430E-9DC2-4C98830FB195}"/>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B01E261A-3869-4285-A917-F13F6D56169E}"/>
              </a:ext>
            </a:extLst>
          </p:cNvPr>
          <p:cNvSpPr>
            <a:spLocks noGrp="1"/>
          </p:cNvSpPr>
          <p:nvPr>
            <p:ph type="body" sz="quarter" idx="11"/>
          </p:nvPr>
        </p:nvSpPr>
        <p:spPr/>
        <p:txBody>
          <a:bodyPr/>
          <a:lstStyle/>
          <a:p>
            <a:pPr algn="r" rtl="0"/>
            <a:r>
              <a:rPr lang="zh-TW" b="0" i="0" u="none" baseline="0"/>
              <a:t>5-19</a:t>
            </a:r>
          </a:p>
        </p:txBody>
      </p:sp>
      <p:sp>
        <p:nvSpPr>
          <p:cNvPr id="6" name="Content Placeholder 5">
            <a:extLst>
              <a:ext uri="{FF2B5EF4-FFF2-40B4-BE49-F238E27FC236}">
                <a16:creationId xmlns:a16="http://schemas.microsoft.com/office/drawing/2014/main" id="{16B4B2FF-8535-4B42-AC17-7015E7C3D98D}"/>
              </a:ext>
            </a:extLst>
          </p:cNvPr>
          <p:cNvSpPr>
            <a:spLocks noGrp="1"/>
          </p:cNvSpPr>
          <p:nvPr>
            <p:ph sz="quarter" idx="12"/>
          </p:nvPr>
        </p:nvSpPr>
        <p:spPr/>
        <p:txBody>
          <a:bodyPr/>
          <a:lstStyle/>
          <a:p>
            <a:pPr rtl="0"/>
            <a:r>
              <a:rPr lang="zh-TW" b="0" i="0" u="none" baseline="0"/>
              <a:t>PM5-12</a:t>
            </a:r>
          </a:p>
        </p:txBody>
      </p:sp>
    </p:spTree>
    <p:extLst>
      <p:ext uri="{BB962C8B-B14F-4D97-AF65-F5344CB8AC3E}">
        <p14:creationId xmlns:p14="http://schemas.microsoft.com/office/powerpoint/2010/main" val="56384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00374-2C55-4913-B923-0D1AAE48B51F}"/>
              </a:ext>
            </a:extLst>
          </p:cNvPr>
          <p:cNvSpPr>
            <a:spLocks noGrp="1"/>
          </p:cNvSpPr>
          <p:nvPr>
            <p:ph idx="1"/>
          </p:nvPr>
        </p:nvSpPr>
        <p:spPr/>
        <p:txBody>
          <a:bodyPr/>
          <a:lstStyle/>
          <a:p>
            <a:pPr algn="l" rtl="0"/>
            <a:r>
              <a:rPr lang="zh-TW" b="0" i="0" u="none" baseline="0"/>
              <a:t>確定最常見的災難 </a:t>
            </a:r>
          </a:p>
          <a:p>
            <a:pPr algn="l" rtl="0"/>
            <a:r>
              <a:rPr lang="zh-TW" b="0" i="0" u="none" baseline="0"/>
              <a:t>確定可能造成最嚴重影響的危險 </a:t>
            </a:r>
          </a:p>
          <a:p>
            <a:pPr algn="l" rtl="0"/>
            <a:r>
              <a:rPr lang="zh-TW" b="0" i="0" u="none" baseline="0"/>
              <a:t>考慮近期或歷史影響 </a:t>
            </a:r>
          </a:p>
          <a:p>
            <a:pPr algn="l" rtl="0"/>
            <a:r>
              <a:rPr lang="zh-TW" b="0" i="0" u="none" baseline="0"/>
              <a:t>確定社區中易受特定危險影響的位置 </a:t>
            </a:r>
          </a:p>
          <a:p>
            <a:pPr algn="l" rtl="0"/>
            <a:r>
              <a:rPr lang="zh-TW" b="0" i="0" u="none" baseline="0"/>
              <a:t>考慮對服務中斷有什麽預期 </a:t>
            </a:r>
          </a:p>
        </p:txBody>
      </p:sp>
      <p:sp>
        <p:nvSpPr>
          <p:cNvPr id="3" name="Title 2">
            <a:extLst>
              <a:ext uri="{FF2B5EF4-FFF2-40B4-BE49-F238E27FC236}">
                <a16:creationId xmlns:a16="http://schemas.microsoft.com/office/drawing/2014/main" id="{82DE101B-B252-475B-BB99-EB167088AA96}"/>
              </a:ext>
            </a:extLst>
          </p:cNvPr>
          <p:cNvSpPr>
            <a:spLocks noGrp="1"/>
          </p:cNvSpPr>
          <p:nvPr>
            <p:ph type="title"/>
          </p:nvPr>
        </p:nvSpPr>
        <p:spPr>
          <a:xfrm>
            <a:off x="315142" y="320678"/>
            <a:ext cx="5806851" cy="1017672"/>
          </a:xfrm>
        </p:spPr>
        <p:txBody>
          <a:bodyPr>
            <a:normAutofit/>
          </a:bodyPr>
          <a:lstStyle/>
          <a:p>
            <a:pPr algn="l" rtl="0"/>
            <a:r>
              <a:rPr lang="zh-TW" b="1" i="1" u="none" baseline="0"/>
              <a:t>當地危害脆弱度</a:t>
            </a:r>
          </a:p>
        </p:txBody>
      </p:sp>
      <p:sp>
        <p:nvSpPr>
          <p:cNvPr id="4" name="Text Placeholder 3">
            <a:extLst>
              <a:ext uri="{FF2B5EF4-FFF2-40B4-BE49-F238E27FC236}">
                <a16:creationId xmlns:a16="http://schemas.microsoft.com/office/drawing/2014/main" id="{6AEC68DA-575D-4557-9F5E-D13BA653E8BC}"/>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4C0376CE-BF84-4313-A883-05699BF183A4}"/>
              </a:ext>
            </a:extLst>
          </p:cNvPr>
          <p:cNvSpPr>
            <a:spLocks noGrp="1"/>
          </p:cNvSpPr>
          <p:nvPr>
            <p:ph type="body" sz="quarter" idx="11"/>
          </p:nvPr>
        </p:nvSpPr>
        <p:spPr/>
        <p:txBody>
          <a:bodyPr/>
          <a:lstStyle/>
          <a:p>
            <a:pPr algn="r" rtl="0"/>
            <a:r>
              <a:rPr lang="zh-TW" b="0" i="0" u="none" baseline="0"/>
              <a:t>1-14</a:t>
            </a:r>
          </a:p>
        </p:txBody>
      </p:sp>
      <p:sp>
        <p:nvSpPr>
          <p:cNvPr id="6" name="Content Placeholder 5">
            <a:extLst>
              <a:ext uri="{FF2B5EF4-FFF2-40B4-BE49-F238E27FC236}">
                <a16:creationId xmlns:a16="http://schemas.microsoft.com/office/drawing/2014/main" id="{11E55644-588F-45CD-A812-25F4E4589615}"/>
              </a:ext>
            </a:extLst>
          </p:cNvPr>
          <p:cNvSpPr>
            <a:spLocks noGrp="1"/>
          </p:cNvSpPr>
          <p:nvPr>
            <p:ph sz="quarter" idx="12"/>
          </p:nvPr>
        </p:nvSpPr>
        <p:spPr/>
        <p:txBody>
          <a:bodyPr/>
          <a:lstStyle/>
          <a:p>
            <a:pPr rtl="0"/>
            <a:r>
              <a:rPr lang="zh-TW" b="0" i="0" u="none" baseline="0"/>
              <a:t>PM1-6</a:t>
            </a:r>
          </a:p>
        </p:txBody>
      </p:sp>
    </p:spTree>
    <p:extLst>
      <p:ext uri="{BB962C8B-B14F-4D97-AF65-F5344CB8AC3E}">
        <p14:creationId xmlns:p14="http://schemas.microsoft.com/office/powerpoint/2010/main" val="20601143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B9500-4BA4-4B7A-8A13-AF8B0F641A81}"/>
              </a:ext>
            </a:extLst>
          </p:cNvPr>
          <p:cNvSpPr>
            <a:spLocks noGrp="1"/>
          </p:cNvSpPr>
          <p:nvPr>
            <p:ph idx="1"/>
          </p:nvPr>
        </p:nvSpPr>
        <p:spPr/>
        <p:txBody>
          <a:bodyPr/>
          <a:lstStyle/>
          <a:p>
            <a:pPr algn="l" rtl="0">
              <a:lnSpc>
                <a:spcPct val="100000"/>
              </a:lnSpc>
              <a:spcBef>
                <a:spcPts val="600"/>
              </a:spcBef>
            </a:pPr>
            <a:r>
              <a:rPr lang="zh-TW" b="0" i="0" u="none" baseline="0"/>
              <a:t>蓋住身體;尊重對待受災者 </a:t>
            </a:r>
          </a:p>
          <a:p>
            <a:pPr algn="l" rtl="0">
              <a:lnSpc>
                <a:spcPct val="100000"/>
              </a:lnSpc>
              <a:spcBef>
                <a:spcPts val="600"/>
              </a:spcBef>
            </a:pPr>
            <a:r>
              <a:rPr lang="zh-TW" b="0" i="0" u="none" baseline="0"/>
              <a:t>遵守當地法律和行事規定 </a:t>
            </a:r>
          </a:p>
          <a:p>
            <a:pPr algn="l" rtl="0">
              <a:lnSpc>
                <a:spcPct val="100000"/>
              </a:lnSpc>
              <a:spcBef>
                <a:spcPts val="600"/>
              </a:spcBef>
            </a:pPr>
            <a:r>
              <a:rPr lang="zh-TW" b="0" i="0" u="none" baseline="0"/>
              <a:t>與當地政府部門交談 </a:t>
            </a:r>
          </a:p>
        </p:txBody>
      </p:sp>
      <p:sp>
        <p:nvSpPr>
          <p:cNvPr id="3" name="Title 2">
            <a:extLst>
              <a:ext uri="{FF2B5EF4-FFF2-40B4-BE49-F238E27FC236}">
                <a16:creationId xmlns:a16="http://schemas.microsoft.com/office/drawing/2014/main" id="{30D0E48A-B310-465A-849E-E0AAA350C75E}"/>
              </a:ext>
            </a:extLst>
          </p:cNvPr>
          <p:cNvSpPr>
            <a:spLocks noGrp="1"/>
          </p:cNvSpPr>
          <p:nvPr>
            <p:ph type="title"/>
          </p:nvPr>
        </p:nvSpPr>
        <p:spPr>
          <a:xfrm>
            <a:off x="315142" y="320678"/>
            <a:ext cx="5806851" cy="1017672"/>
          </a:xfrm>
        </p:spPr>
        <p:txBody>
          <a:bodyPr>
            <a:normAutofit/>
          </a:bodyPr>
          <a:lstStyle/>
          <a:p>
            <a:pPr algn="l" rtl="0"/>
            <a:r>
              <a:rPr lang="zh-TW" b="1" i="1" u="none" baseline="0" dirty="0"/>
              <a:t>管理死亡現場</a:t>
            </a:r>
          </a:p>
        </p:txBody>
      </p:sp>
      <p:sp>
        <p:nvSpPr>
          <p:cNvPr id="4" name="Text Placeholder 3">
            <a:extLst>
              <a:ext uri="{FF2B5EF4-FFF2-40B4-BE49-F238E27FC236}">
                <a16:creationId xmlns:a16="http://schemas.microsoft.com/office/drawing/2014/main" id="{CB8C5A51-57B2-4292-BDBD-80D0CACAA727}"/>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7C66F816-4D2D-4B63-B0EA-AF15228B4B84}"/>
              </a:ext>
            </a:extLst>
          </p:cNvPr>
          <p:cNvSpPr>
            <a:spLocks noGrp="1"/>
          </p:cNvSpPr>
          <p:nvPr>
            <p:ph type="body" sz="quarter" idx="11"/>
          </p:nvPr>
        </p:nvSpPr>
        <p:spPr/>
        <p:txBody>
          <a:bodyPr/>
          <a:lstStyle/>
          <a:p>
            <a:pPr algn="r" rtl="0"/>
            <a:r>
              <a:rPr lang="zh-TW" b="0" i="0" u="none" baseline="0"/>
              <a:t>5-20</a:t>
            </a:r>
          </a:p>
        </p:txBody>
      </p:sp>
      <p:sp>
        <p:nvSpPr>
          <p:cNvPr id="6" name="Content Placeholder 5">
            <a:extLst>
              <a:ext uri="{FF2B5EF4-FFF2-40B4-BE49-F238E27FC236}">
                <a16:creationId xmlns:a16="http://schemas.microsoft.com/office/drawing/2014/main" id="{4D11238D-FE55-4FC0-99F0-5BD85CD6F9BA}"/>
              </a:ext>
            </a:extLst>
          </p:cNvPr>
          <p:cNvSpPr>
            <a:spLocks noGrp="1"/>
          </p:cNvSpPr>
          <p:nvPr>
            <p:ph sz="quarter" idx="12"/>
          </p:nvPr>
        </p:nvSpPr>
        <p:spPr/>
        <p:txBody>
          <a:bodyPr/>
          <a:lstStyle/>
          <a:p>
            <a:pPr rtl="0"/>
            <a:r>
              <a:rPr lang="zh-TW" b="0" i="0" u="none" baseline="0"/>
              <a:t>PM5-12</a:t>
            </a:r>
          </a:p>
        </p:txBody>
      </p:sp>
    </p:spTree>
    <p:extLst>
      <p:ext uri="{BB962C8B-B14F-4D97-AF65-F5344CB8AC3E}">
        <p14:creationId xmlns:p14="http://schemas.microsoft.com/office/powerpoint/2010/main" val="8783366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9A983-71C2-4A04-B6C7-F1EC17C54C83}"/>
              </a:ext>
            </a:extLst>
          </p:cNvPr>
          <p:cNvSpPr>
            <a:spLocks noGrp="1"/>
          </p:cNvSpPr>
          <p:nvPr>
            <p:ph idx="1"/>
          </p:nvPr>
        </p:nvSpPr>
        <p:spPr/>
        <p:txBody>
          <a:bodyPr>
            <a:noAutofit/>
          </a:bodyPr>
          <a:lstStyle/>
          <a:p>
            <a:pPr algn="l" rtl="0">
              <a:lnSpc>
                <a:spcPct val="100000"/>
              </a:lnSpc>
              <a:spcBef>
                <a:spcPts val="0"/>
              </a:spcBef>
            </a:pPr>
            <a:r>
              <a:rPr lang="zh-TW" b="0" i="0" u="none" baseline="0"/>
              <a:t>做好準備，因為救援可能會令人不愉快和不舒服 </a:t>
            </a:r>
          </a:p>
          <a:p>
            <a:pPr algn="l" rtl="0">
              <a:lnSpc>
                <a:spcPct val="100000"/>
              </a:lnSpc>
              <a:spcBef>
                <a:spcPts val="0"/>
              </a:spcBef>
            </a:pPr>
            <a:r>
              <a:rPr lang="zh-TW" b="0" i="0" u="none" baseline="0"/>
              <a:t>了解創傷的心理和生理症狀 </a:t>
            </a:r>
          </a:p>
          <a:p>
            <a:pPr algn="l" rtl="0">
              <a:lnSpc>
                <a:spcPct val="100000"/>
              </a:lnSpc>
              <a:spcBef>
                <a:spcPts val="0"/>
              </a:spcBef>
            </a:pPr>
            <a:r>
              <a:rPr lang="zh-TW" b="0" i="0" u="none" baseline="0"/>
              <a:t>了解災難的六個情緒階段 </a:t>
            </a:r>
          </a:p>
          <a:p>
            <a:pPr algn="l" rtl="0">
              <a:lnSpc>
                <a:spcPct val="100000"/>
              </a:lnSpc>
              <a:spcBef>
                <a:spcPts val="0"/>
              </a:spcBef>
            </a:pPr>
            <a:r>
              <a:rPr lang="zh-TW" b="0" i="0" u="none" baseline="0"/>
              <a:t>採取措施減少壓力，壓力影響認知，健康和相互作用 </a:t>
            </a:r>
          </a:p>
          <a:p>
            <a:pPr algn="l" rtl="0">
              <a:lnSpc>
                <a:spcPct val="100000"/>
              </a:lnSpc>
              <a:spcBef>
                <a:spcPts val="0"/>
              </a:spcBef>
            </a:pPr>
            <a:r>
              <a:rPr lang="zh-TW" b="0" i="0" u="none" baseline="0"/>
              <a:t>穩定個人 </a:t>
            </a:r>
          </a:p>
          <a:p>
            <a:pPr algn="l" rtl="0">
              <a:lnSpc>
                <a:spcPct val="100000"/>
              </a:lnSpc>
              <a:spcBef>
                <a:spcPts val="0"/>
              </a:spcBef>
            </a:pPr>
            <a:r>
              <a:rPr lang="zh-TW" b="0" i="0" u="none" baseline="0"/>
              <a:t>傾聽，保護和連接以支持倖存者 </a:t>
            </a:r>
          </a:p>
          <a:p>
            <a:pPr algn="l" rtl="0">
              <a:lnSpc>
                <a:spcPct val="100000"/>
              </a:lnSpc>
              <a:spcBef>
                <a:spcPts val="0"/>
              </a:spcBef>
            </a:pPr>
            <a:r>
              <a:rPr lang="zh-TW" b="0" i="0" u="none" baseline="0"/>
              <a:t>是一個善解人意的傾聽者 </a:t>
            </a:r>
          </a:p>
        </p:txBody>
      </p:sp>
      <p:sp>
        <p:nvSpPr>
          <p:cNvPr id="3" name="Title 2">
            <a:extLst>
              <a:ext uri="{FF2B5EF4-FFF2-40B4-BE49-F238E27FC236}">
                <a16:creationId xmlns:a16="http://schemas.microsoft.com/office/drawing/2014/main" id="{D7076BFE-C120-447F-9E58-E38CDE779B66}"/>
              </a:ext>
            </a:extLst>
          </p:cNvPr>
          <p:cNvSpPr>
            <a:spLocks noGrp="1"/>
          </p:cNvSpPr>
          <p:nvPr>
            <p:ph type="title"/>
          </p:nvPr>
        </p:nvSpPr>
        <p:spPr>
          <a:xfrm>
            <a:off x="315142" y="320678"/>
            <a:ext cx="5806851" cy="1017672"/>
          </a:xfrm>
        </p:spPr>
        <p:txBody>
          <a:bodyPr/>
          <a:lstStyle/>
          <a:p>
            <a:pPr algn="l" rtl="0"/>
            <a:r>
              <a:rPr lang="zh-TW" b="1" i="1" u="none" baseline="0" dirty="0"/>
              <a:t>單位摘要</a:t>
            </a:r>
          </a:p>
        </p:txBody>
      </p:sp>
      <p:sp>
        <p:nvSpPr>
          <p:cNvPr id="4" name="Text Placeholder 3">
            <a:extLst>
              <a:ext uri="{FF2B5EF4-FFF2-40B4-BE49-F238E27FC236}">
                <a16:creationId xmlns:a16="http://schemas.microsoft.com/office/drawing/2014/main" id="{674BCEE0-56D0-42A1-B9D9-BCE3E0B29D61}"/>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A467C9D4-7477-40A9-8144-A84F1FA552E2}"/>
              </a:ext>
            </a:extLst>
          </p:cNvPr>
          <p:cNvSpPr>
            <a:spLocks noGrp="1"/>
          </p:cNvSpPr>
          <p:nvPr>
            <p:ph type="body" sz="quarter" idx="11"/>
          </p:nvPr>
        </p:nvSpPr>
        <p:spPr/>
        <p:txBody>
          <a:bodyPr/>
          <a:lstStyle/>
          <a:p>
            <a:pPr algn="r" rtl="0"/>
            <a:r>
              <a:rPr lang="zh-TW" b="0" i="0" u="none" baseline="0"/>
              <a:t>5-21</a:t>
            </a:r>
          </a:p>
        </p:txBody>
      </p:sp>
      <p:sp>
        <p:nvSpPr>
          <p:cNvPr id="6" name="Content Placeholder 5">
            <a:extLst>
              <a:ext uri="{FF2B5EF4-FFF2-40B4-BE49-F238E27FC236}">
                <a16:creationId xmlns:a16="http://schemas.microsoft.com/office/drawing/2014/main" id="{64C0A9E8-CDE0-4227-9AB4-B8FC0953E6BF}"/>
              </a:ext>
            </a:extLst>
          </p:cNvPr>
          <p:cNvSpPr>
            <a:spLocks noGrp="1"/>
          </p:cNvSpPr>
          <p:nvPr>
            <p:ph sz="quarter" idx="12"/>
          </p:nvPr>
        </p:nvSpPr>
        <p:spPr/>
        <p:txBody>
          <a:bodyPr/>
          <a:lstStyle/>
          <a:p>
            <a:pPr rtl="0"/>
            <a:r>
              <a:rPr lang="zh-TW" b="0" i="0" u="none" baseline="0"/>
              <a:t>PM5-13</a:t>
            </a:r>
          </a:p>
        </p:txBody>
      </p:sp>
    </p:spTree>
    <p:extLst>
      <p:ext uri="{BB962C8B-B14F-4D97-AF65-F5344CB8AC3E}">
        <p14:creationId xmlns:p14="http://schemas.microsoft.com/office/powerpoint/2010/main" val="16146861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911A3A-F28F-4402-A0C9-7A55A6AF1E40}"/>
              </a:ext>
            </a:extLst>
          </p:cNvPr>
          <p:cNvSpPr>
            <a:spLocks noGrp="1"/>
          </p:cNvSpPr>
          <p:nvPr>
            <p:ph idx="1"/>
          </p:nvPr>
        </p:nvSpPr>
        <p:spPr/>
        <p:txBody>
          <a:bodyPr/>
          <a:lstStyle/>
          <a:p>
            <a:pPr algn="l" rtl="0">
              <a:lnSpc>
                <a:spcPct val="100000"/>
              </a:lnSpc>
              <a:spcBef>
                <a:spcPts val="600"/>
              </a:spcBef>
            </a:pPr>
            <a:r>
              <a:rPr lang="zh-TW" b="0" i="0" u="none" baseline="0"/>
              <a:t>讀取單元將在下次訓練中介紹 </a:t>
            </a:r>
          </a:p>
          <a:p>
            <a:pPr algn="l" rtl="0">
              <a:lnSpc>
                <a:spcPct val="100000"/>
              </a:lnSpc>
              <a:spcBef>
                <a:spcPts val="600"/>
              </a:spcBef>
            </a:pPr>
            <a:r>
              <a:rPr lang="zh-TW" b="0" i="0" u="none" baseline="0"/>
              <a:t>攜帶來必要的用品參加下次訓練 </a:t>
            </a:r>
          </a:p>
          <a:p>
            <a:pPr algn="l" rtl="0">
              <a:lnSpc>
                <a:spcPct val="100000"/>
              </a:lnSpc>
              <a:spcBef>
                <a:spcPts val="600"/>
              </a:spcBef>
            </a:pPr>
            <a:r>
              <a:rPr lang="zh-TW" b="0" i="0" u="none" baseline="0"/>
              <a:t>穿合適的衣服參加下次訓練</a:t>
            </a:r>
          </a:p>
        </p:txBody>
      </p:sp>
      <p:sp>
        <p:nvSpPr>
          <p:cNvPr id="3" name="Title 2">
            <a:extLst>
              <a:ext uri="{FF2B5EF4-FFF2-40B4-BE49-F238E27FC236}">
                <a16:creationId xmlns:a16="http://schemas.microsoft.com/office/drawing/2014/main" id="{CD9275BF-6545-4274-B80A-856035B29574}"/>
              </a:ext>
            </a:extLst>
          </p:cNvPr>
          <p:cNvSpPr>
            <a:spLocks noGrp="1"/>
          </p:cNvSpPr>
          <p:nvPr>
            <p:ph type="title"/>
          </p:nvPr>
        </p:nvSpPr>
        <p:spPr>
          <a:xfrm>
            <a:off x="315142" y="320678"/>
            <a:ext cx="5806851" cy="1017672"/>
          </a:xfrm>
        </p:spPr>
        <p:txBody>
          <a:bodyPr>
            <a:normAutofit/>
          </a:bodyPr>
          <a:lstStyle/>
          <a:p>
            <a:pPr algn="l" rtl="0"/>
            <a:r>
              <a:rPr lang="zh-TW" b="1" i="1" u="none" baseline="0" dirty="0"/>
              <a:t>家庭作業</a:t>
            </a:r>
          </a:p>
        </p:txBody>
      </p:sp>
      <p:sp>
        <p:nvSpPr>
          <p:cNvPr id="4" name="Text Placeholder 3">
            <a:extLst>
              <a:ext uri="{FF2B5EF4-FFF2-40B4-BE49-F238E27FC236}">
                <a16:creationId xmlns:a16="http://schemas.microsoft.com/office/drawing/2014/main" id="{C0336AEC-1106-4EC5-A638-D5FB450F5AFE}"/>
              </a:ext>
            </a:extLst>
          </p:cNvPr>
          <p:cNvSpPr>
            <a:spLocks noGrp="1"/>
          </p:cNvSpPr>
          <p:nvPr>
            <p:ph type="body" sz="quarter" idx="10"/>
          </p:nvPr>
        </p:nvSpPr>
        <p:spPr/>
        <p:txBody>
          <a:bodyPr/>
          <a:lstStyle/>
          <a:p>
            <a:pPr algn="l" rtl="0"/>
            <a:r>
              <a:rPr lang="zh-TW" b="0" i="0" u="none" baseline="0"/>
              <a:t>社區緊急回應小組基礎培訓，單元5：災難心理學</a:t>
            </a:r>
          </a:p>
        </p:txBody>
      </p:sp>
      <p:sp>
        <p:nvSpPr>
          <p:cNvPr id="5" name="Text Placeholder 4">
            <a:extLst>
              <a:ext uri="{FF2B5EF4-FFF2-40B4-BE49-F238E27FC236}">
                <a16:creationId xmlns:a16="http://schemas.microsoft.com/office/drawing/2014/main" id="{8459582F-7C67-4AC4-8DAB-F51420E93969}"/>
              </a:ext>
            </a:extLst>
          </p:cNvPr>
          <p:cNvSpPr>
            <a:spLocks noGrp="1"/>
          </p:cNvSpPr>
          <p:nvPr>
            <p:ph type="body" sz="quarter" idx="11"/>
          </p:nvPr>
        </p:nvSpPr>
        <p:spPr/>
        <p:txBody>
          <a:bodyPr/>
          <a:lstStyle/>
          <a:p>
            <a:pPr algn="r" rtl="0"/>
            <a:r>
              <a:rPr lang="zh-TW" b="0" i="0" u="none" baseline="0"/>
              <a:t>5-22</a:t>
            </a:r>
          </a:p>
        </p:txBody>
      </p:sp>
      <p:sp>
        <p:nvSpPr>
          <p:cNvPr id="6" name="Content Placeholder 5">
            <a:extLst>
              <a:ext uri="{FF2B5EF4-FFF2-40B4-BE49-F238E27FC236}">
                <a16:creationId xmlns:a16="http://schemas.microsoft.com/office/drawing/2014/main" id="{419DC182-1392-49F6-BDF9-3BA58D3D894B}"/>
              </a:ext>
            </a:extLst>
          </p:cNvPr>
          <p:cNvSpPr>
            <a:spLocks noGrp="1"/>
          </p:cNvSpPr>
          <p:nvPr>
            <p:ph sz="quarter" idx="12"/>
          </p:nvPr>
        </p:nvSpPr>
        <p:spPr/>
        <p:txBody>
          <a:bodyPr/>
          <a:lstStyle/>
          <a:p>
            <a:pPr rtl="0"/>
            <a:r>
              <a:rPr lang="zh-TW" b="0" i="0" u="none" baseline="0"/>
              <a:t>PM5-13</a:t>
            </a:r>
          </a:p>
        </p:txBody>
      </p:sp>
    </p:spTree>
    <p:extLst>
      <p:ext uri="{BB962C8B-B14F-4D97-AF65-F5344CB8AC3E}">
        <p14:creationId xmlns:p14="http://schemas.microsoft.com/office/powerpoint/2010/main" val="33832373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87D6E4-B399-4280-9E5E-21482DFBAAB4}"/>
              </a:ext>
            </a:extLst>
          </p:cNvPr>
          <p:cNvSpPr>
            <a:spLocks noGrp="1"/>
          </p:cNvSpPr>
          <p:nvPr>
            <p:ph type="body" sz="quarter" idx="11"/>
          </p:nvPr>
        </p:nvSpPr>
        <p:spPr/>
        <p:txBody>
          <a:bodyPr/>
          <a:lstStyle/>
          <a:p>
            <a:pPr rtl="0"/>
            <a:r>
              <a:rPr lang="zh-TW" b="1" i="0" u="none" baseline="0" dirty="0">
                <a:solidFill>
                  <a:schemeClr val="bg2">
                    <a:lumMod val="25000"/>
                  </a:schemeClr>
                </a:solidFill>
              </a:rPr>
              <a:t>第6單元：消防安全和水電瓦斯控制</a:t>
            </a:r>
          </a:p>
        </p:txBody>
      </p:sp>
      <p:sp>
        <p:nvSpPr>
          <p:cNvPr id="4" name="Title 3"/>
          <p:cNvSpPr>
            <a:spLocks noGrp="1"/>
          </p:cNvSpPr>
          <p:nvPr>
            <p:ph type="title" idx="4294967295"/>
          </p:nvPr>
        </p:nvSpPr>
        <p:spPr>
          <a:xfrm>
            <a:off x="0" y="1580055"/>
            <a:ext cx="9144000" cy="896445"/>
          </a:xfrm>
        </p:spPr>
        <p:txBody>
          <a:bodyPr/>
          <a:lstStyle/>
          <a:p>
            <a:pPr algn="ctr" rtl="0" eaLnBrk="1" latinLnBrk="0" hangingPunct="1"/>
            <a:r>
              <a:rPr lang="zh-TW" sz="5000" b="1" i="0" kern="1200" baseline="0" dirty="0">
                <a:solidFill>
                  <a:srgbClr val="FFFFFF"/>
                </a:solidFill>
                <a:effectLst/>
                <a:latin typeface="PMingLiU" panose="02020500000000000000"/>
                <a:ea typeface="PMingLiU" panose="02020500000000000000"/>
                <a:cs typeface="PMingLiU" panose="02020500000000000000"/>
              </a:rPr>
              <a:t>社區緊急回應小組基礎培訓</a:t>
            </a:r>
            <a:endParaRPr lang="en-US" dirty="0"/>
          </a:p>
        </p:txBody>
      </p:sp>
    </p:spTree>
    <p:extLst>
      <p:ext uri="{BB962C8B-B14F-4D97-AF65-F5344CB8AC3E}">
        <p14:creationId xmlns:p14="http://schemas.microsoft.com/office/powerpoint/2010/main" val="24236886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7D71E9C-544A-4199-A247-4521AC29BA7E}"/>
              </a:ext>
            </a:extLst>
          </p:cNvPr>
          <p:cNvSpPr>
            <a:spLocks noGrp="1"/>
          </p:cNvSpPr>
          <p:nvPr>
            <p:ph idx="1"/>
          </p:nvPr>
        </p:nvSpPr>
        <p:spPr/>
        <p:txBody>
          <a:bodyPr/>
          <a:lstStyle/>
          <a:p>
            <a:pPr algn="l" rtl="0">
              <a:lnSpc>
                <a:spcPct val="100000"/>
              </a:lnSpc>
              <a:spcBef>
                <a:spcPts val="600"/>
              </a:spcBef>
            </a:pPr>
            <a:r>
              <a:rPr lang="zh-TW" b="0" i="0" u="none" baseline="0"/>
              <a:t>解釋社區緊急回應小組在消防安全和回應中扮演的角色，包括社區緊急回應小組規模調整過程和最低安全預防措施 </a:t>
            </a:r>
          </a:p>
          <a:p>
            <a:pPr algn="l" rtl="0">
              <a:lnSpc>
                <a:spcPct val="100000"/>
              </a:lnSpc>
              <a:spcBef>
                <a:spcPts val="600"/>
              </a:spcBef>
            </a:pPr>
            <a:r>
              <a:rPr lang="zh-TW" b="0" i="0" u="none" baseline="0"/>
              <a:t>用滅火器熄滅小火 </a:t>
            </a:r>
          </a:p>
          <a:p>
            <a:pPr algn="l" rtl="0">
              <a:lnSpc>
                <a:spcPct val="100000"/>
              </a:lnSpc>
              <a:spcBef>
                <a:spcPts val="600"/>
              </a:spcBef>
            </a:pPr>
            <a:r>
              <a:rPr lang="zh-TW" b="0" i="0" u="none" baseline="0"/>
              <a:t>識別並減少家庭和社區中潛在的火災，電力和危險材料危害 </a:t>
            </a:r>
          </a:p>
        </p:txBody>
      </p:sp>
      <p:sp>
        <p:nvSpPr>
          <p:cNvPr id="2" name="Title 1">
            <a:extLst>
              <a:ext uri="{FF2B5EF4-FFF2-40B4-BE49-F238E27FC236}">
                <a16:creationId xmlns:a16="http://schemas.microsoft.com/office/drawing/2014/main" id="{67FC98CB-D6BB-43F0-81A4-63E9C1A17AA0}"/>
              </a:ext>
            </a:extLst>
          </p:cNvPr>
          <p:cNvSpPr>
            <a:spLocks noGrp="1"/>
          </p:cNvSpPr>
          <p:nvPr>
            <p:ph type="title"/>
          </p:nvPr>
        </p:nvSpPr>
        <p:spPr>
          <a:xfrm>
            <a:off x="315142" y="320678"/>
            <a:ext cx="5806851" cy="1017672"/>
          </a:xfrm>
        </p:spPr>
        <p:txBody>
          <a:bodyPr/>
          <a:lstStyle/>
          <a:p>
            <a:pPr algn="l" rtl="0"/>
            <a:r>
              <a:rPr lang="zh-TW" b="1" i="1" u="none" baseline="0" dirty="0"/>
              <a:t>單位目標</a:t>
            </a:r>
          </a:p>
        </p:txBody>
      </p:sp>
      <p:sp>
        <p:nvSpPr>
          <p:cNvPr id="7" name="Text Placeholder 6">
            <a:extLst>
              <a:ext uri="{FF2B5EF4-FFF2-40B4-BE49-F238E27FC236}">
                <a16:creationId xmlns:a16="http://schemas.microsoft.com/office/drawing/2014/main" id="{2FDE2820-E46E-49DB-8E32-D17E0674FA2B}"/>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8" name="Text Placeholder 7">
            <a:extLst>
              <a:ext uri="{FF2B5EF4-FFF2-40B4-BE49-F238E27FC236}">
                <a16:creationId xmlns:a16="http://schemas.microsoft.com/office/drawing/2014/main" id="{40F79FBB-F47B-4A90-BB86-C56158DC9147}"/>
              </a:ext>
            </a:extLst>
          </p:cNvPr>
          <p:cNvSpPr>
            <a:spLocks noGrp="1"/>
          </p:cNvSpPr>
          <p:nvPr>
            <p:ph type="body" sz="quarter" idx="11"/>
          </p:nvPr>
        </p:nvSpPr>
        <p:spPr/>
        <p:txBody>
          <a:bodyPr/>
          <a:lstStyle/>
          <a:p>
            <a:pPr algn="r" rtl="0"/>
            <a:r>
              <a:rPr lang="zh-TW" b="0" i="0" u="none" baseline="0"/>
              <a:t>6-1</a:t>
            </a:r>
          </a:p>
        </p:txBody>
      </p:sp>
      <p:sp>
        <p:nvSpPr>
          <p:cNvPr id="4" name="Content Placeholder 3">
            <a:extLst>
              <a:ext uri="{FF2B5EF4-FFF2-40B4-BE49-F238E27FC236}">
                <a16:creationId xmlns:a16="http://schemas.microsoft.com/office/drawing/2014/main" id="{75802054-229E-4D4C-8C9E-7DC53F084483}"/>
              </a:ext>
            </a:extLst>
          </p:cNvPr>
          <p:cNvSpPr>
            <a:spLocks noGrp="1"/>
          </p:cNvSpPr>
          <p:nvPr>
            <p:ph sz="quarter" idx="12"/>
          </p:nvPr>
        </p:nvSpPr>
        <p:spPr/>
        <p:txBody>
          <a:bodyPr/>
          <a:lstStyle/>
          <a:p>
            <a:pPr rtl="0"/>
            <a:r>
              <a:rPr lang="zh-TW" b="0" i="0" u="none" baseline="0"/>
              <a:t>PM6-1</a:t>
            </a:r>
          </a:p>
        </p:txBody>
      </p:sp>
    </p:spTree>
    <p:extLst>
      <p:ext uri="{BB962C8B-B14F-4D97-AF65-F5344CB8AC3E}">
        <p14:creationId xmlns:p14="http://schemas.microsoft.com/office/powerpoint/2010/main" val="32095612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E0780-68F6-4AFE-8723-7EF0B1B56539}"/>
              </a:ext>
            </a:extLst>
          </p:cNvPr>
          <p:cNvSpPr>
            <a:spLocks noGrp="1"/>
          </p:cNvSpPr>
          <p:nvPr>
            <p:ph idx="1"/>
          </p:nvPr>
        </p:nvSpPr>
        <p:spPr/>
        <p:txBody>
          <a:bodyPr/>
          <a:lstStyle/>
          <a:p>
            <a:pPr algn="l" rtl="0"/>
            <a:r>
              <a:rPr lang="zh-TW" b="0" i="0" u="none" baseline="0"/>
              <a:t>社區緊急回應小組在消防安全中發揮著非常重要的作用：</a:t>
            </a:r>
          </a:p>
          <a:p>
            <a:pPr lvl="1" algn="l" rtl="0"/>
            <a:r>
              <a:rPr lang="zh-TW" b="0" i="0" u="none" baseline="0"/>
              <a:t>撲滅小火</a:t>
            </a:r>
          </a:p>
          <a:p>
            <a:pPr lvl="1" algn="l" rtl="0"/>
            <a:r>
              <a:rPr lang="zh-TW" b="0" i="0" u="none" baseline="0"/>
              <a:t>通過去除燃料來防止額外的火災</a:t>
            </a:r>
          </a:p>
          <a:p>
            <a:pPr lvl="1" algn="l" rtl="0"/>
            <a:r>
              <a:rPr lang="zh-TW" b="0" i="0" u="none" baseline="0"/>
              <a:t>關閉水電瓦斯</a:t>
            </a:r>
          </a:p>
          <a:p>
            <a:pPr lvl="1" algn="l" rtl="0"/>
            <a:r>
              <a:rPr lang="zh-TW" b="0" i="0" u="none" baseline="0"/>
              <a:t>必要時協助疏散 </a:t>
            </a:r>
          </a:p>
          <a:p>
            <a:endParaRPr lang="zh-TW" dirty="0"/>
          </a:p>
        </p:txBody>
      </p:sp>
      <p:sp>
        <p:nvSpPr>
          <p:cNvPr id="3" name="Title 2">
            <a:extLst>
              <a:ext uri="{FF2B5EF4-FFF2-40B4-BE49-F238E27FC236}">
                <a16:creationId xmlns:a16="http://schemas.microsoft.com/office/drawing/2014/main" id="{B26416DF-9C9D-4D4F-BD6A-8A31FA718399}"/>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社區緊急回應小組的作用</a:t>
            </a:r>
          </a:p>
        </p:txBody>
      </p:sp>
      <p:sp>
        <p:nvSpPr>
          <p:cNvPr id="4" name="Text Placeholder 3">
            <a:extLst>
              <a:ext uri="{FF2B5EF4-FFF2-40B4-BE49-F238E27FC236}">
                <a16:creationId xmlns:a16="http://schemas.microsoft.com/office/drawing/2014/main" id="{843EED6F-F311-4087-BFD2-85A2C04DFD41}"/>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4A42C2A3-E587-4280-9536-48310B6EB70C}"/>
              </a:ext>
            </a:extLst>
          </p:cNvPr>
          <p:cNvSpPr>
            <a:spLocks noGrp="1"/>
          </p:cNvSpPr>
          <p:nvPr>
            <p:ph type="body" sz="quarter" idx="11"/>
          </p:nvPr>
        </p:nvSpPr>
        <p:spPr/>
        <p:txBody>
          <a:bodyPr/>
          <a:lstStyle/>
          <a:p>
            <a:pPr algn="r" rtl="0"/>
            <a:r>
              <a:rPr lang="zh-TW" b="0" i="0" u="none" baseline="0"/>
              <a:t>6-2</a:t>
            </a:r>
          </a:p>
        </p:txBody>
      </p:sp>
      <p:sp>
        <p:nvSpPr>
          <p:cNvPr id="6" name="Content Placeholder 5">
            <a:extLst>
              <a:ext uri="{FF2B5EF4-FFF2-40B4-BE49-F238E27FC236}">
                <a16:creationId xmlns:a16="http://schemas.microsoft.com/office/drawing/2014/main" id="{FA4B47AD-65DA-46ED-9324-AB5433099176}"/>
              </a:ext>
            </a:extLst>
          </p:cNvPr>
          <p:cNvSpPr>
            <a:spLocks noGrp="1"/>
          </p:cNvSpPr>
          <p:nvPr>
            <p:ph sz="quarter" idx="12"/>
          </p:nvPr>
        </p:nvSpPr>
        <p:spPr/>
        <p:txBody>
          <a:bodyPr/>
          <a:lstStyle/>
          <a:p>
            <a:pPr rtl="0"/>
            <a:r>
              <a:rPr lang="zh-TW" b="0" i="0" u="none" baseline="0"/>
              <a:t>PM6-1</a:t>
            </a:r>
          </a:p>
        </p:txBody>
      </p:sp>
    </p:spTree>
    <p:extLst>
      <p:ext uri="{BB962C8B-B14F-4D97-AF65-F5344CB8AC3E}">
        <p14:creationId xmlns:p14="http://schemas.microsoft.com/office/powerpoint/2010/main" val="39734692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9EF6B8-D7C4-43E3-9244-F1F2E676DD01}"/>
              </a:ext>
            </a:extLst>
          </p:cNvPr>
          <p:cNvSpPr>
            <a:spLocks noGrp="1"/>
          </p:cNvSpPr>
          <p:nvPr>
            <p:ph idx="1"/>
          </p:nvPr>
        </p:nvSpPr>
        <p:spPr/>
        <p:txBody>
          <a:bodyPr/>
          <a:lstStyle/>
          <a:p>
            <a:pPr algn="l" rtl="0"/>
            <a:r>
              <a:rPr lang="zh-TW" b="0" i="0" u="none" baseline="0"/>
              <a:t>救援人員的安全是第一要務</a:t>
            </a:r>
          </a:p>
          <a:p>
            <a:pPr lvl="1" algn="l" rtl="0"/>
            <a:r>
              <a:rPr lang="zh-TW" b="0" i="0" u="none" baseline="0"/>
              <a:t>總是和一名夥伴一起工作</a:t>
            </a:r>
          </a:p>
          <a:p>
            <a:pPr lvl="1" algn="l" rtl="0"/>
            <a:r>
              <a:rPr lang="zh-TW" b="0" i="0" u="none" baseline="0"/>
              <a:t>始終穿戴安全設備 </a:t>
            </a:r>
          </a:p>
          <a:p>
            <a:pPr lvl="1" algn="l" rtl="0"/>
            <a:endParaRPr lang="zh-TW" dirty="0"/>
          </a:p>
          <a:p>
            <a:pPr lvl="1" algn="l" rtl="0"/>
            <a:endParaRPr lang="zh-TW" dirty="0"/>
          </a:p>
          <a:p>
            <a:pPr marL="0" lvl="1" indent="0" algn="ctr" rtl="0">
              <a:buNone/>
            </a:pPr>
            <a:r>
              <a:rPr lang="zh-TW" sz="2800" b="1" i="0" u="none" baseline="0"/>
              <a:t>社區緊急回應小組的目標:</a:t>
            </a:r>
          </a:p>
          <a:p>
            <a:pPr marL="0" lvl="1" indent="0" algn="ctr" rtl="0">
              <a:buNone/>
            </a:pPr>
            <a:r>
              <a:rPr lang="zh-TW" sz="2800" b="1" i="0" u="none" baseline="0"/>
              <a:t>為最多人做出最好的事情</a:t>
            </a:r>
          </a:p>
          <a:p>
            <a:endParaRPr lang="zh-TW" dirty="0"/>
          </a:p>
        </p:txBody>
      </p:sp>
      <p:sp>
        <p:nvSpPr>
          <p:cNvPr id="3" name="Title 2">
            <a:extLst>
              <a:ext uri="{FF2B5EF4-FFF2-40B4-BE49-F238E27FC236}">
                <a16:creationId xmlns:a16="http://schemas.microsoft.com/office/drawing/2014/main" id="{3AEF47E6-A53B-4472-A8A0-665B6088550A}"/>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社區緊急回應小組優先事項</a:t>
            </a:r>
          </a:p>
        </p:txBody>
      </p:sp>
      <p:sp>
        <p:nvSpPr>
          <p:cNvPr id="4" name="Text Placeholder 3">
            <a:extLst>
              <a:ext uri="{FF2B5EF4-FFF2-40B4-BE49-F238E27FC236}">
                <a16:creationId xmlns:a16="http://schemas.microsoft.com/office/drawing/2014/main" id="{6BB2CFF0-A5BB-44CF-8BCE-9CA071799C4E}"/>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BED157C6-276E-40C3-8C1C-9F959576DDD3}"/>
              </a:ext>
            </a:extLst>
          </p:cNvPr>
          <p:cNvSpPr>
            <a:spLocks noGrp="1"/>
          </p:cNvSpPr>
          <p:nvPr>
            <p:ph type="body" sz="quarter" idx="11"/>
          </p:nvPr>
        </p:nvSpPr>
        <p:spPr/>
        <p:txBody>
          <a:bodyPr/>
          <a:lstStyle/>
          <a:p>
            <a:pPr algn="r" rtl="0"/>
            <a:r>
              <a:rPr lang="zh-TW" b="0" i="0" u="none" baseline="0"/>
              <a:t>6-3</a:t>
            </a:r>
          </a:p>
        </p:txBody>
      </p:sp>
      <p:sp>
        <p:nvSpPr>
          <p:cNvPr id="6" name="Content Placeholder 5">
            <a:extLst>
              <a:ext uri="{FF2B5EF4-FFF2-40B4-BE49-F238E27FC236}">
                <a16:creationId xmlns:a16="http://schemas.microsoft.com/office/drawing/2014/main" id="{CBBEEFD9-F768-47EE-B7F4-A342AB0F5B0F}"/>
              </a:ext>
            </a:extLst>
          </p:cNvPr>
          <p:cNvSpPr>
            <a:spLocks noGrp="1"/>
          </p:cNvSpPr>
          <p:nvPr>
            <p:ph sz="quarter" idx="12"/>
          </p:nvPr>
        </p:nvSpPr>
        <p:spPr/>
        <p:txBody>
          <a:bodyPr/>
          <a:lstStyle/>
          <a:p>
            <a:pPr rtl="0"/>
            <a:r>
              <a:rPr lang="zh-TW" b="0" i="0" u="none" baseline="0"/>
              <a:t>PM6-1</a:t>
            </a:r>
          </a:p>
        </p:txBody>
      </p:sp>
    </p:spTree>
    <p:extLst>
      <p:ext uri="{BB962C8B-B14F-4D97-AF65-F5344CB8AC3E}">
        <p14:creationId xmlns:p14="http://schemas.microsoft.com/office/powerpoint/2010/main" val="32502763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A803-0AE9-4DCB-A11F-D1EB76276C01}"/>
              </a:ext>
            </a:extLst>
          </p:cNvPr>
          <p:cNvSpPr>
            <a:spLocks noGrp="1"/>
          </p:cNvSpPr>
          <p:nvPr>
            <p:ph type="title"/>
          </p:nvPr>
        </p:nvSpPr>
        <p:spPr>
          <a:xfrm>
            <a:off x="315142" y="320678"/>
            <a:ext cx="5806851" cy="1017672"/>
          </a:xfrm>
        </p:spPr>
        <p:txBody>
          <a:bodyPr/>
          <a:lstStyle/>
          <a:p>
            <a:pPr algn="l" rtl="0"/>
            <a:r>
              <a:rPr lang="zh-TW" b="1" i="0" u="none" baseline="0"/>
              <a:t>火三角</a:t>
            </a:r>
          </a:p>
        </p:txBody>
      </p:sp>
      <p:sp>
        <p:nvSpPr>
          <p:cNvPr id="4" name="Text Placeholder 3">
            <a:extLst>
              <a:ext uri="{FF2B5EF4-FFF2-40B4-BE49-F238E27FC236}">
                <a16:creationId xmlns:a16="http://schemas.microsoft.com/office/drawing/2014/main" id="{ED0DC200-561C-430F-842B-56B89A446AF7}"/>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3F3A9926-C842-44B1-8D46-3D0F20B195D0}"/>
              </a:ext>
            </a:extLst>
          </p:cNvPr>
          <p:cNvSpPr>
            <a:spLocks noGrp="1"/>
          </p:cNvSpPr>
          <p:nvPr>
            <p:ph type="body" sz="quarter" idx="11"/>
          </p:nvPr>
        </p:nvSpPr>
        <p:spPr/>
        <p:txBody>
          <a:bodyPr/>
          <a:lstStyle/>
          <a:p>
            <a:pPr algn="r" rtl="0"/>
            <a:r>
              <a:rPr lang="zh-TW" b="0" i="0" u="none" baseline="0"/>
              <a:t>6-4</a:t>
            </a:r>
          </a:p>
        </p:txBody>
      </p:sp>
      <p:sp>
        <p:nvSpPr>
          <p:cNvPr id="7" name="Content Placeholder 6">
            <a:extLst>
              <a:ext uri="{FF2B5EF4-FFF2-40B4-BE49-F238E27FC236}">
                <a16:creationId xmlns:a16="http://schemas.microsoft.com/office/drawing/2014/main" id="{753EBA2A-9E3F-4C31-B203-51D15A9C2969}"/>
              </a:ext>
            </a:extLst>
          </p:cNvPr>
          <p:cNvSpPr>
            <a:spLocks noGrp="1"/>
          </p:cNvSpPr>
          <p:nvPr>
            <p:ph sz="quarter" idx="12"/>
          </p:nvPr>
        </p:nvSpPr>
        <p:spPr/>
        <p:txBody>
          <a:bodyPr/>
          <a:lstStyle/>
          <a:p>
            <a:pPr rtl="0"/>
            <a:r>
              <a:rPr lang="zh-TW" b="0" i="0" u="none" baseline="0"/>
              <a:t>PM6-3</a:t>
            </a:r>
          </a:p>
        </p:txBody>
      </p:sp>
      <p:pic>
        <p:nvPicPr>
          <p:cNvPr id="6" name="Picture 5" descr="三角形的線條圖顯示導致火災的化學反應元素：燃料，氧氣和熱量。">
            <a:extLst>
              <a:ext uri="{FF2B5EF4-FFF2-40B4-BE49-F238E27FC236}">
                <a16:creationId xmlns:a16="http://schemas.microsoft.com/office/drawing/2014/main" id="{0E47934F-5427-4152-B67A-BD7292982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557" y="1700753"/>
            <a:ext cx="3684884" cy="3707218"/>
          </a:xfrm>
          <a:prstGeom prst="rect">
            <a:avLst/>
          </a:prstGeom>
        </p:spPr>
      </p:pic>
    </p:spTree>
    <p:extLst>
      <p:ext uri="{BB962C8B-B14F-4D97-AF65-F5344CB8AC3E}">
        <p14:creationId xmlns:p14="http://schemas.microsoft.com/office/powerpoint/2010/main" val="17827652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FB704-BE47-4DD0-89C6-DBA52AF5138F}"/>
              </a:ext>
            </a:extLst>
          </p:cNvPr>
          <p:cNvSpPr>
            <a:spLocks noGrp="1"/>
          </p:cNvSpPr>
          <p:nvPr>
            <p:ph idx="1"/>
          </p:nvPr>
        </p:nvSpPr>
        <p:spPr/>
        <p:txBody>
          <a:bodyPr/>
          <a:lstStyle/>
          <a:p>
            <a:pPr algn="l" rtl="0"/>
            <a:r>
              <a:rPr lang="zh-TW" b="0" i="0" u="none" baseline="0"/>
              <a:t>A類：普通易燃物</a:t>
            </a:r>
          </a:p>
          <a:p>
            <a:pPr algn="l" rtl="0"/>
            <a:r>
              <a:rPr lang="zh-TW" b="0" i="0" u="none" baseline="0"/>
              <a:t>B類：易燃和可燃液體</a:t>
            </a:r>
          </a:p>
          <a:p>
            <a:pPr algn="l" rtl="0"/>
            <a:r>
              <a:rPr lang="zh-TW" b="0" i="0" u="none" baseline="0"/>
              <a:t>C類：通電的電氣設備</a:t>
            </a:r>
          </a:p>
          <a:p>
            <a:pPr algn="l" rtl="0"/>
            <a:r>
              <a:rPr lang="zh-TW" b="0" i="0" u="none" baseline="0"/>
              <a:t>D類：可燃金屬</a:t>
            </a:r>
          </a:p>
          <a:p>
            <a:pPr algn="l" rtl="0"/>
            <a:r>
              <a:rPr lang="zh-TW" b="0" i="0" u="none" baseline="0"/>
              <a:t>K類：食用油</a:t>
            </a:r>
          </a:p>
        </p:txBody>
      </p:sp>
      <p:sp>
        <p:nvSpPr>
          <p:cNvPr id="3" name="Title 2">
            <a:extLst>
              <a:ext uri="{FF2B5EF4-FFF2-40B4-BE49-F238E27FC236}">
                <a16:creationId xmlns:a16="http://schemas.microsoft.com/office/drawing/2014/main" id="{10324B69-1F00-4805-AC12-C23BFDF98AF5}"/>
              </a:ext>
            </a:extLst>
          </p:cNvPr>
          <p:cNvSpPr>
            <a:spLocks noGrp="1"/>
          </p:cNvSpPr>
          <p:nvPr>
            <p:ph type="title"/>
          </p:nvPr>
        </p:nvSpPr>
        <p:spPr>
          <a:xfrm>
            <a:off x="315142" y="320678"/>
            <a:ext cx="5806851" cy="1017672"/>
          </a:xfrm>
        </p:spPr>
        <p:txBody>
          <a:bodyPr/>
          <a:lstStyle/>
          <a:p>
            <a:pPr algn="l" rtl="0"/>
            <a:r>
              <a:rPr lang="zh-TW" b="1" i="1" u="none" baseline="0"/>
              <a:t>火的分類</a:t>
            </a:r>
          </a:p>
        </p:txBody>
      </p:sp>
      <p:sp>
        <p:nvSpPr>
          <p:cNvPr id="4" name="Text Placeholder 3">
            <a:extLst>
              <a:ext uri="{FF2B5EF4-FFF2-40B4-BE49-F238E27FC236}">
                <a16:creationId xmlns:a16="http://schemas.microsoft.com/office/drawing/2014/main" id="{5C81CC57-2F50-4877-AC87-CD239C1EC2A7}"/>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FCDC1C92-4548-43FD-958C-12A54B176717}"/>
              </a:ext>
            </a:extLst>
          </p:cNvPr>
          <p:cNvSpPr>
            <a:spLocks noGrp="1"/>
          </p:cNvSpPr>
          <p:nvPr>
            <p:ph type="body" sz="quarter" idx="11"/>
          </p:nvPr>
        </p:nvSpPr>
        <p:spPr/>
        <p:txBody>
          <a:bodyPr/>
          <a:lstStyle/>
          <a:p>
            <a:pPr algn="r" rtl="0"/>
            <a:r>
              <a:rPr lang="zh-TW" b="0" i="0" u="none" baseline="0"/>
              <a:t>6-5</a:t>
            </a:r>
          </a:p>
        </p:txBody>
      </p:sp>
      <p:sp>
        <p:nvSpPr>
          <p:cNvPr id="6" name="Content Placeholder 5">
            <a:extLst>
              <a:ext uri="{FF2B5EF4-FFF2-40B4-BE49-F238E27FC236}">
                <a16:creationId xmlns:a16="http://schemas.microsoft.com/office/drawing/2014/main" id="{F81BCB9F-84AC-4D0C-97F6-DE1D00565E6C}"/>
              </a:ext>
            </a:extLst>
          </p:cNvPr>
          <p:cNvSpPr>
            <a:spLocks noGrp="1"/>
          </p:cNvSpPr>
          <p:nvPr>
            <p:ph sz="quarter" idx="12"/>
          </p:nvPr>
        </p:nvSpPr>
        <p:spPr/>
        <p:txBody>
          <a:bodyPr/>
          <a:lstStyle/>
          <a:p>
            <a:pPr rtl="0"/>
            <a:r>
              <a:rPr lang="zh-TW" b="0" i="0" u="none" baseline="0"/>
              <a:t>PM6-3</a:t>
            </a:r>
          </a:p>
        </p:txBody>
      </p:sp>
    </p:spTree>
    <p:extLst>
      <p:ext uri="{BB962C8B-B14F-4D97-AF65-F5344CB8AC3E}">
        <p14:creationId xmlns:p14="http://schemas.microsoft.com/office/powerpoint/2010/main" val="12772127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799119-E73E-48B9-A0E4-63B445807524}"/>
              </a:ext>
            </a:extLst>
          </p:cNvPr>
          <p:cNvSpPr>
            <a:spLocks noGrp="1"/>
          </p:cNvSpPr>
          <p:nvPr>
            <p:ph idx="1"/>
          </p:nvPr>
        </p:nvSpPr>
        <p:spPr/>
        <p:txBody>
          <a:bodyPr>
            <a:normAutofit/>
          </a:bodyPr>
          <a:lstStyle/>
          <a:p>
            <a:pPr algn="l" rtl="0"/>
            <a:r>
              <a:rPr lang="zh-TW" sz="2400" b="0" i="0" u="none" baseline="0"/>
              <a:t>幫助社區緊急回應小組志願者做出決定：</a:t>
            </a:r>
          </a:p>
          <a:p>
            <a:pPr lvl="1" algn="l" rtl="0"/>
            <a:r>
              <a:rPr lang="zh-TW" sz="2000" b="0" i="0" u="none" baseline="0"/>
              <a:t>是否試圖壓制火災</a:t>
            </a:r>
          </a:p>
          <a:p>
            <a:pPr lvl="1" algn="l" rtl="0"/>
            <a:r>
              <a:rPr lang="zh-TW" sz="2000" b="0" i="0" u="none" baseline="0"/>
              <a:t>行動計劃 </a:t>
            </a:r>
          </a:p>
          <a:p>
            <a:pPr algn="l" rtl="0"/>
            <a:r>
              <a:rPr lang="zh-TW" sz="2400" b="0" i="0" u="none" baseline="0"/>
              <a:t>回答這些問題：</a:t>
            </a:r>
          </a:p>
          <a:p>
            <a:pPr lvl="1" algn="l" rtl="0"/>
            <a:r>
              <a:rPr lang="zh-TW" sz="2000" b="0" i="0" u="none" baseline="0"/>
              <a:t>我的夥伴和我有正確設備嗎？</a:t>
            </a:r>
          </a:p>
          <a:p>
            <a:pPr lvl="1" algn="l" rtl="0"/>
            <a:r>
              <a:rPr lang="zh-TW" sz="2000" b="0" i="0" u="none" baseline="0"/>
              <a:t>還有其他危害物嗎？</a:t>
            </a:r>
          </a:p>
          <a:p>
            <a:pPr lvl="1" algn="l" rtl="0"/>
            <a:r>
              <a:rPr lang="zh-TW" sz="2000" b="0" i="0" u="none" baseline="0"/>
              <a:t>建築物結構受損了嗎？</a:t>
            </a:r>
          </a:p>
          <a:p>
            <a:pPr lvl="1" algn="l" rtl="0"/>
            <a:r>
              <a:rPr lang="zh-TW" sz="2000" b="0" i="0" u="none" baseline="0"/>
              <a:t>我和我的夥伴能夠逃脫嗎？</a:t>
            </a:r>
          </a:p>
          <a:p>
            <a:pPr lvl="1" algn="l" rtl="0"/>
            <a:r>
              <a:rPr lang="zh-TW" sz="2000" b="0" i="0" u="none" baseline="0"/>
              <a:t>我和我的夥伴能夠安全地滅火嗎？</a:t>
            </a:r>
            <a:endParaRPr lang="zh-TW" sz="1400" dirty="0"/>
          </a:p>
          <a:p>
            <a:pPr marL="0" lvl="1" indent="0" algn="ctr" rtl="0">
              <a:spcBef>
                <a:spcPts val="1200"/>
              </a:spcBef>
              <a:buNone/>
            </a:pPr>
            <a:r>
              <a:rPr lang="zh-TW" sz="2800" b="1" i="0" u="none" baseline="0"/>
              <a:t>記得：社區緊急回應小組志願者的安全始終是首要任務</a:t>
            </a:r>
          </a:p>
          <a:p>
            <a:endParaRPr lang="zh-TW" dirty="0"/>
          </a:p>
          <a:p>
            <a:pPr lvl="1" algn="l" rtl="0"/>
            <a:endParaRPr lang="zh-TW" dirty="0"/>
          </a:p>
        </p:txBody>
      </p:sp>
      <p:sp>
        <p:nvSpPr>
          <p:cNvPr id="3" name="Title 2">
            <a:extLst>
              <a:ext uri="{FF2B5EF4-FFF2-40B4-BE49-F238E27FC236}">
                <a16:creationId xmlns:a16="http://schemas.microsoft.com/office/drawing/2014/main" id="{40D4F367-2F46-4696-B77B-6AE1FA5019C7}"/>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社區緊急回應小組火勢評估</a:t>
            </a:r>
          </a:p>
        </p:txBody>
      </p:sp>
      <p:sp>
        <p:nvSpPr>
          <p:cNvPr id="4" name="Text Placeholder 3">
            <a:extLst>
              <a:ext uri="{FF2B5EF4-FFF2-40B4-BE49-F238E27FC236}">
                <a16:creationId xmlns:a16="http://schemas.microsoft.com/office/drawing/2014/main" id="{D83BDEC0-381B-40DF-999B-8A8C237D3C9A}"/>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AED1FF3F-03BF-4E26-BFF5-515E9ADB95AE}"/>
              </a:ext>
            </a:extLst>
          </p:cNvPr>
          <p:cNvSpPr>
            <a:spLocks noGrp="1"/>
          </p:cNvSpPr>
          <p:nvPr>
            <p:ph type="body" sz="quarter" idx="11"/>
          </p:nvPr>
        </p:nvSpPr>
        <p:spPr/>
        <p:txBody>
          <a:bodyPr/>
          <a:lstStyle/>
          <a:p>
            <a:pPr algn="r" rtl="0"/>
            <a:r>
              <a:rPr lang="zh-TW" b="0" i="0" u="none" baseline="0"/>
              <a:t>6-6</a:t>
            </a:r>
          </a:p>
        </p:txBody>
      </p:sp>
      <p:sp>
        <p:nvSpPr>
          <p:cNvPr id="6" name="Content Placeholder 5">
            <a:extLst>
              <a:ext uri="{FF2B5EF4-FFF2-40B4-BE49-F238E27FC236}">
                <a16:creationId xmlns:a16="http://schemas.microsoft.com/office/drawing/2014/main" id="{C0E12209-69FD-42CB-9EDD-4FAEE5406820}"/>
              </a:ext>
            </a:extLst>
          </p:cNvPr>
          <p:cNvSpPr>
            <a:spLocks noGrp="1"/>
          </p:cNvSpPr>
          <p:nvPr>
            <p:ph sz="quarter" idx="12"/>
          </p:nvPr>
        </p:nvSpPr>
        <p:spPr/>
        <p:txBody>
          <a:bodyPr/>
          <a:lstStyle/>
          <a:p>
            <a:pPr rtl="0"/>
            <a:r>
              <a:rPr lang="zh-TW" b="0" i="0" u="none" baseline="0"/>
              <a:t>PM6-4</a:t>
            </a:r>
          </a:p>
        </p:txBody>
      </p:sp>
    </p:spTree>
    <p:extLst>
      <p:ext uri="{BB962C8B-B14F-4D97-AF65-F5344CB8AC3E}">
        <p14:creationId xmlns:p14="http://schemas.microsoft.com/office/powerpoint/2010/main" val="99730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9DB65-BD52-4A27-9102-55F73255B4A7}"/>
              </a:ext>
            </a:extLst>
          </p:cNvPr>
          <p:cNvSpPr>
            <a:spLocks noGrp="1"/>
          </p:cNvSpPr>
          <p:nvPr>
            <p:ph idx="1"/>
          </p:nvPr>
        </p:nvSpPr>
        <p:spPr/>
        <p:txBody>
          <a:bodyPr/>
          <a:lstStyle/>
          <a:p>
            <a:pPr algn="l" rtl="0"/>
            <a:r>
              <a:rPr lang="zh-TW" b="0" i="0" u="none" baseline="0"/>
              <a:t>資源將應用於最高優先級的需求：</a:t>
            </a:r>
          </a:p>
          <a:p>
            <a:pPr lvl="1" algn="l" rtl="0"/>
            <a:r>
              <a:rPr lang="zh-TW" b="0" i="0" u="none" baseline="0"/>
              <a:t>警方將處理嚴重的公共安全事件 </a:t>
            </a:r>
          </a:p>
          <a:p>
            <a:pPr lvl="1" algn="l" rtl="0"/>
            <a:r>
              <a:rPr lang="zh-TW" b="0" i="0" u="none" baseline="0"/>
              <a:t>消防員將抑制重大火災 </a:t>
            </a:r>
          </a:p>
          <a:p>
            <a:pPr lvl="1" algn="l" rtl="0"/>
            <a:r>
              <a:rPr lang="zh-TW" b="0" i="0" u="none" baseline="0"/>
              <a:t>急救人員將處理危及生命的傷害 </a:t>
            </a:r>
          </a:p>
          <a:p>
            <a:endParaRPr lang="zh-TW" dirty="0"/>
          </a:p>
        </p:txBody>
      </p:sp>
      <p:sp>
        <p:nvSpPr>
          <p:cNvPr id="3" name="Title 2">
            <a:extLst>
              <a:ext uri="{FF2B5EF4-FFF2-40B4-BE49-F238E27FC236}">
                <a16:creationId xmlns:a16="http://schemas.microsoft.com/office/drawing/2014/main" id="{43926DD8-16C3-45B4-B5DE-0A112CDB2041}"/>
              </a:ext>
            </a:extLst>
          </p:cNvPr>
          <p:cNvSpPr>
            <a:spLocks noGrp="1"/>
          </p:cNvSpPr>
          <p:nvPr>
            <p:ph type="title"/>
          </p:nvPr>
        </p:nvSpPr>
        <p:spPr>
          <a:xfrm>
            <a:off x="315142" y="320678"/>
            <a:ext cx="5806851" cy="1017672"/>
          </a:xfrm>
        </p:spPr>
        <p:txBody>
          <a:bodyPr/>
          <a:lstStyle/>
          <a:p>
            <a:pPr algn="l" rtl="0"/>
            <a:r>
              <a:rPr lang="zh-TW" b="1" i="1" u="none" baseline="0"/>
              <a:t>基礎設施損壞</a:t>
            </a:r>
          </a:p>
        </p:txBody>
      </p:sp>
      <p:sp>
        <p:nvSpPr>
          <p:cNvPr id="4" name="Text Placeholder 3">
            <a:extLst>
              <a:ext uri="{FF2B5EF4-FFF2-40B4-BE49-F238E27FC236}">
                <a16:creationId xmlns:a16="http://schemas.microsoft.com/office/drawing/2014/main" id="{920EF63C-7730-46CA-B9C9-9FD789DC7AF3}"/>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FFE270B3-D49D-4175-8A04-0F88220E35F5}"/>
              </a:ext>
            </a:extLst>
          </p:cNvPr>
          <p:cNvSpPr>
            <a:spLocks noGrp="1"/>
          </p:cNvSpPr>
          <p:nvPr>
            <p:ph type="body" sz="quarter" idx="11"/>
          </p:nvPr>
        </p:nvSpPr>
        <p:spPr/>
        <p:txBody>
          <a:bodyPr/>
          <a:lstStyle/>
          <a:p>
            <a:pPr algn="r" rtl="0"/>
            <a:r>
              <a:rPr lang="zh-TW" b="0" i="0" u="none" baseline="0"/>
              <a:t>1-15</a:t>
            </a:r>
          </a:p>
        </p:txBody>
      </p:sp>
      <p:sp>
        <p:nvSpPr>
          <p:cNvPr id="6" name="Content Placeholder 5">
            <a:extLst>
              <a:ext uri="{FF2B5EF4-FFF2-40B4-BE49-F238E27FC236}">
                <a16:creationId xmlns:a16="http://schemas.microsoft.com/office/drawing/2014/main" id="{8E25C562-EBA0-4188-900B-7C23173856A1}"/>
              </a:ext>
            </a:extLst>
          </p:cNvPr>
          <p:cNvSpPr>
            <a:spLocks noGrp="1"/>
          </p:cNvSpPr>
          <p:nvPr>
            <p:ph sz="quarter" idx="12"/>
          </p:nvPr>
        </p:nvSpPr>
        <p:spPr/>
        <p:txBody>
          <a:bodyPr/>
          <a:lstStyle/>
          <a:p>
            <a:pPr rtl="0"/>
            <a:r>
              <a:rPr lang="zh-TW" b="0" i="0" u="none" baseline="0"/>
              <a:t>PM1-7</a:t>
            </a:r>
          </a:p>
        </p:txBody>
      </p:sp>
    </p:spTree>
    <p:extLst>
      <p:ext uri="{BB962C8B-B14F-4D97-AF65-F5344CB8AC3E}">
        <p14:creationId xmlns:p14="http://schemas.microsoft.com/office/powerpoint/2010/main" val="5236078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09AEB0-ACFC-4F6D-BE75-720D042899CC}"/>
              </a:ext>
            </a:extLst>
          </p:cNvPr>
          <p:cNvSpPr>
            <a:spLocks noGrp="1"/>
          </p:cNvSpPr>
          <p:nvPr>
            <p:ph idx="1"/>
          </p:nvPr>
        </p:nvSpPr>
        <p:spPr/>
        <p:txBody>
          <a:bodyPr/>
          <a:lstStyle/>
          <a:p>
            <a:pPr algn="l" rtl="0"/>
            <a:r>
              <a:rPr lang="zh-TW" b="0" i="0" u="none" baseline="0"/>
              <a:t>當地消防部門</a:t>
            </a:r>
          </a:p>
          <a:p>
            <a:pPr algn="l" rtl="0"/>
            <a:r>
              <a:rPr lang="zh-TW" b="0" i="0" u="none" baseline="0"/>
              <a:t>火警系統</a:t>
            </a:r>
          </a:p>
          <a:p>
            <a:pPr algn="l" rtl="0"/>
            <a:r>
              <a:rPr lang="zh-TW" b="0" i="0" u="none" baseline="0"/>
              <a:t>噴水滅火系統</a:t>
            </a:r>
          </a:p>
          <a:p>
            <a:pPr algn="l" rtl="0"/>
            <a:r>
              <a:rPr lang="zh-TW" b="0" i="0" u="none" baseline="0"/>
              <a:t>攜帶式滅火器</a:t>
            </a:r>
          </a:p>
          <a:p>
            <a:pPr algn="l" rtl="0"/>
            <a:r>
              <a:rPr lang="zh-TW" b="0" i="0" u="none" baseline="0"/>
              <a:t>室內消防濕立管</a:t>
            </a:r>
          </a:p>
        </p:txBody>
      </p:sp>
      <p:sp>
        <p:nvSpPr>
          <p:cNvPr id="3" name="Title 2">
            <a:extLst>
              <a:ext uri="{FF2B5EF4-FFF2-40B4-BE49-F238E27FC236}">
                <a16:creationId xmlns:a16="http://schemas.microsoft.com/office/drawing/2014/main" id="{501DC6EC-36A3-4DAF-959E-302BCD6B2C58}"/>
              </a:ext>
            </a:extLst>
          </p:cNvPr>
          <p:cNvSpPr>
            <a:spLocks noGrp="1"/>
          </p:cNvSpPr>
          <p:nvPr>
            <p:ph type="title"/>
          </p:nvPr>
        </p:nvSpPr>
        <p:spPr>
          <a:xfrm>
            <a:off x="315142" y="320678"/>
            <a:ext cx="5806851" cy="1017672"/>
          </a:xfrm>
        </p:spPr>
        <p:txBody>
          <a:bodyPr/>
          <a:lstStyle/>
          <a:p>
            <a:pPr algn="l" rtl="0"/>
            <a:r>
              <a:rPr lang="zh-TW" b="1" i="1" u="none" baseline="0"/>
              <a:t>消防資源</a:t>
            </a:r>
          </a:p>
        </p:txBody>
      </p:sp>
      <p:sp>
        <p:nvSpPr>
          <p:cNvPr id="4" name="Text Placeholder 3">
            <a:extLst>
              <a:ext uri="{FF2B5EF4-FFF2-40B4-BE49-F238E27FC236}">
                <a16:creationId xmlns:a16="http://schemas.microsoft.com/office/drawing/2014/main" id="{D7070B2C-300E-4C75-95B4-6C4FA054D22C}"/>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0980976F-AF62-47AD-BBFA-C6F6DA940EEA}"/>
              </a:ext>
            </a:extLst>
          </p:cNvPr>
          <p:cNvSpPr>
            <a:spLocks noGrp="1"/>
          </p:cNvSpPr>
          <p:nvPr>
            <p:ph type="body" sz="quarter" idx="11"/>
          </p:nvPr>
        </p:nvSpPr>
        <p:spPr/>
        <p:txBody>
          <a:bodyPr/>
          <a:lstStyle/>
          <a:p>
            <a:pPr algn="r" rtl="0"/>
            <a:r>
              <a:rPr lang="zh-TW" b="0" i="0" u="none" baseline="0"/>
              <a:t>6-7</a:t>
            </a:r>
          </a:p>
        </p:txBody>
      </p:sp>
      <p:sp>
        <p:nvSpPr>
          <p:cNvPr id="7" name="Content Placeholder 6">
            <a:extLst>
              <a:ext uri="{FF2B5EF4-FFF2-40B4-BE49-F238E27FC236}">
                <a16:creationId xmlns:a16="http://schemas.microsoft.com/office/drawing/2014/main" id="{1DD29938-9D7F-4DAE-A973-D9B3FA2BB443}"/>
              </a:ext>
            </a:extLst>
          </p:cNvPr>
          <p:cNvSpPr>
            <a:spLocks noGrp="1"/>
          </p:cNvSpPr>
          <p:nvPr>
            <p:ph sz="quarter" idx="12"/>
          </p:nvPr>
        </p:nvSpPr>
        <p:spPr/>
        <p:txBody>
          <a:bodyPr/>
          <a:lstStyle/>
          <a:p>
            <a:pPr rtl="0"/>
            <a:r>
              <a:rPr lang="zh-TW" b="0" i="0" u="none" baseline="0"/>
              <a:t>PM6-7</a:t>
            </a:r>
          </a:p>
        </p:txBody>
      </p:sp>
      <p:pic>
        <p:nvPicPr>
          <p:cNvPr id="6" name="Picture 5" descr="消防資源。紅色滅火器的圖像">
            <a:extLst>
              <a:ext uri="{FF2B5EF4-FFF2-40B4-BE49-F238E27FC236}">
                <a16:creationId xmlns:a16="http://schemas.microsoft.com/office/drawing/2014/main" id="{B0E039C5-4AB5-4B63-A6AB-3F10C4720F19}"/>
              </a:ext>
            </a:extLst>
          </p:cNvPr>
          <p:cNvPicPr>
            <a:picLocks noChangeAspect="1"/>
          </p:cNvPicPr>
          <p:nvPr/>
        </p:nvPicPr>
        <p:blipFill>
          <a:blip r:embed="rId2"/>
          <a:stretch>
            <a:fillRect/>
          </a:stretch>
        </p:blipFill>
        <p:spPr>
          <a:xfrm>
            <a:off x="5727529" y="1602373"/>
            <a:ext cx="2206969" cy="4214573"/>
          </a:xfrm>
          <a:prstGeom prst="rect">
            <a:avLst/>
          </a:prstGeom>
        </p:spPr>
      </p:pic>
    </p:spTree>
    <p:extLst>
      <p:ext uri="{BB962C8B-B14F-4D97-AF65-F5344CB8AC3E}">
        <p14:creationId xmlns:p14="http://schemas.microsoft.com/office/powerpoint/2010/main" val="15586377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DAE6C5-FE48-406F-BA51-B2A32724AFFA}"/>
              </a:ext>
            </a:extLst>
          </p:cNvPr>
          <p:cNvSpPr>
            <a:spLocks noGrp="1"/>
          </p:cNvSpPr>
          <p:nvPr>
            <p:ph idx="1"/>
          </p:nvPr>
        </p:nvSpPr>
        <p:spPr/>
        <p:txBody>
          <a:bodyPr/>
          <a:lstStyle/>
          <a:p>
            <a:pPr algn="l" rtl="0"/>
            <a:r>
              <a:rPr lang="zh-TW" b="0" i="0" u="none" baseline="0"/>
              <a:t>水</a:t>
            </a:r>
          </a:p>
          <a:p>
            <a:pPr algn="l" rtl="0"/>
            <a:r>
              <a:rPr lang="zh-TW" b="0" i="0" u="none" baseline="0"/>
              <a:t>乾化學品</a:t>
            </a:r>
          </a:p>
          <a:p>
            <a:pPr algn="l" rtl="0"/>
            <a:r>
              <a:rPr lang="zh-TW" b="0" i="0" u="none" baseline="0"/>
              <a:t>二氧化碳</a:t>
            </a:r>
          </a:p>
          <a:p>
            <a:pPr algn="l" rtl="0"/>
            <a:r>
              <a:rPr lang="zh-TW" b="0" i="0" u="none" baseline="0"/>
              <a:t>專門类</a:t>
            </a:r>
          </a:p>
        </p:txBody>
      </p:sp>
      <p:sp>
        <p:nvSpPr>
          <p:cNvPr id="3" name="Title 2">
            <a:extLst>
              <a:ext uri="{FF2B5EF4-FFF2-40B4-BE49-F238E27FC236}">
                <a16:creationId xmlns:a16="http://schemas.microsoft.com/office/drawing/2014/main" id="{F2E87A90-F901-499C-90D1-A8B92E8D37E4}"/>
              </a:ext>
            </a:extLst>
          </p:cNvPr>
          <p:cNvSpPr>
            <a:spLocks noGrp="1"/>
          </p:cNvSpPr>
          <p:nvPr>
            <p:ph type="title"/>
          </p:nvPr>
        </p:nvSpPr>
        <p:spPr>
          <a:xfrm>
            <a:off x="315142" y="320678"/>
            <a:ext cx="5806851" cy="1017672"/>
          </a:xfrm>
        </p:spPr>
        <p:txBody>
          <a:bodyPr/>
          <a:lstStyle/>
          <a:p>
            <a:pPr algn="l" rtl="0"/>
            <a:r>
              <a:rPr lang="zh-TW" b="1" i="1" u="none" baseline="0"/>
              <a:t>滅火器</a:t>
            </a:r>
          </a:p>
        </p:txBody>
      </p:sp>
      <p:sp>
        <p:nvSpPr>
          <p:cNvPr id="4" name="Text Placeholder 3">
            <a:extLst>
              <a:ext uri="{FF2B5EF4-FFF2-40B4-BE49-F238E27FC236}">
                <a16:creationId xmlns:a16="http://schemas.microsoft.com/office/drawing/2014/main" id="{6FBCB465-CEE4-4D6A-ABA5-90C3EB58A325}"/>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208FDA09-3D60-48DF-B1B6-D6D2AE39043B}"/>
              </a:ext>
            </a:extLst>
          </p:cNvPr>
          <p:cNvSpPr>
            <a:spLocks noGrp="1"/>
          </p:cNvSpPr>
          <p:nvPr>
            <p:ph type="body" sz="quarter" idx="11"/>
          </p:nvPr>
        </p:nvSpPr>
        <p:spPr/>
        <p:txBody>
          <a:bodyPr/>
          <a:lstStyle/>
          <a:p>
            <a:pPr algn="r" rtl="0"/>
            <a:r>
              <a:rPr lang="zh-TW" b="0" i="0" u="none" baseline="0"/>
              <a:t>6-8</a:t>
            </a:r>
          </a:p>
        </p:txBody>
      </p:sp>
      <p:sp>
        <p:nvSpPr>
          <p:cNvPr id="6" name="Content Placeholder 5">
            <a:extLst>
              <a:ext uri="{FF2B5EF4-FFF2-40B4-BE49-F238E27FC236}">
                <a16:creationId xmlns:a16="http://schemas.microsoft.com/office/drawing/2014/main" id="{60E93B63-55F4-4800-AC69-2A8DD310B369}"/>
              </a:ext>
            </a:extLst>
          </p:cNvPr>
          <p:cNvSpPr>
            <a:spLocks noGrp="1"/>
          </p:cNvSpPr>
          <p:nvPr>
            <p:ph sz="quarter" idx="12"/>
          </p:nvPr>
        </p:nvSpPr>
        <p:spPr/>
        <p:txBody>
          <a:bodyPr/>
          <a:lstStyle/>
          <a:p>
            <a:pPr rtl="0"/>
            <a:r>
              <a:rPr lang="zh-TW" b="0" i="0" u="none" baseline="0"/>
              <a:t>PM6-7</a:t>
            </a:r>
          </a:p>
        </p:txBody>
      </p:sp>
      <p:pic>
        <p:nvPicPr>
          <p:cNvPr id="8" name="Picture 7" descr="消防資源。圖像顯示了一個銀色滅火器，適用於水、乾燥化學製品和二氧化碳。">
            <a:extLst>
              <a:ext uri="{FF2B5EF4-FFF2-40B4-BE49-F238E27FC236}">
                <a16:creationId xmlns:a16="http://schemas.microsoft.com/office/drawing/2014/main" id="{F680DC80-F9CF-475C-B156-260B05F85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696" y="1682511"/>
            <a:ext cx="2083164" cy="4359043"/>
          </a:xfrm>
          <a:prstGeom prst="rect">
            <a:avLst/>
          </a:prstGeom>
        </p:spPr>
      </p:pic>
    </p:spTree>
    <p:extLst>
      <p:ext uri="{BB962C8B-B14F-4D97-AF65-F5344CB8AC3E}">
        <p14:creationId xmlns:p14="http://schemas.microsoft.com/office/powerpoint/2010/main" val="24694086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9CA60A-1DC9-4D28-BC7D-CE137117BC21}"/>
              </a:ext>
            </a:extLst>
          </p:cNvPr>
          <p:cNvSpPr>
            <a:spLocks noGrp="1"/>
          </p:cNvSpPr>
          <p:nvPr>
            <p:ph idx="1"/>
          </p:nvPr>
        </p:nvSpPr>
        <p:spPr/>
        <p:txBody>
          <a:bodyPr/>
          <a:lstStyle/>
          <a:p>
            <a:pPr algn="l" rtl="0"/>
            <a:r>
              <a:rPr lang="zh-TW" b="0" i="0" u="none" baseline="0"/>
              <a:t>標籤顯示使用滅火器的火災類型</a:t>
            </a:r>
          </a:p>
          <a:p>
            <a:pPr lvl="1" algn="l" rtl="0"/>
            <a:r>
              <a:rPr lang="zh-TW" b="0" i="0" u="none" baseline="0"/>
              <a:t>A類防火等級：1A至40A</a:t>
            </a:r>
          </a:p>
          <a:p>
            <a:pPr lvl="1" algn="l" rtl="0"/>
            <a:r>
              <a:rPr lang="zh-TW" b="0" i="0" u="none" baseline="0"/>
              <a:t>B類防火等級：1B至640B </a:t>
            </a:r>
          </a:p>
          <a:p>
            <a:pPr algn="l" rtl="0"/>
            <a:r>
              <a:rPr lang="zh-TW" b="0" i="0" u="none" baseline="0"/>
              <a:t>標籤上的數字越大=滅火劑量越多 </a:t>
            </a:r>
          </a:p>
          <a:p>
            <a:pPr lvl="1" algn="l" rtl="0"/>
            <a:endParaRPr lang="zh-TW" dirty="0"/>
          </a:p>
          <a:p>
            <a:endParaRPr lang="zh-TW" dirty="0"/>
          </a:p>
        </p:txBody>
      </p:sp>
      <p:sp>
        <p:nvSpPr>
          <p:cNvPr id="3" name="Title 2">
            <a:extLst>
              <a:ext uri="{FF2B5EF4-FFF2-40B4-BE49-F238E27FC236}">
                <a16:creationId xmlns:a16="http://schemas.microsoft.com/office/drawing/2014/main" id="{2A3DF8D3-A610-4915-A554-47854995C4E7}"/>
              </a:ext>
            </a:extLst>
          </p:cNvPr>
          <p:cNvSpPr>
            <a:spLocks noGrp="1"/>
          </p:cNvSpPr>
          <p:nvPr>
            <p:ph type="title"/>
          </p:nvPr>
        </p:nvSpPr>
        <p:spPr>
          <a:xfrm>
            <a:off x="315142" y="320678"/>
            <a:ext cx="5806851" cy="1017672"/>
          </a:xfrm>
        </p:spPr>
        <p:txBody>
          <a:bodyPr>
            <a:normAutofit/>
          </a:bodyPr>
          <a:lstStyle/>
          <a:p>
            <a:pPr algn="l" rtl="0"/>
            <a:r>
              <a:rPr lang="zh-TW" b="1" i="1" u="none" baseline="0"/>
              <a:t>滅火器額定值/標籤</a:t>
            </a:r>
          </a:p>
        </p:txBody>
      </p:sp>
      <p:sp>
        <p:nvSpPr>
          <p:cNvPr id="4" name="Text Placeholder 3">
            <a:extLst>
              <a:ext uri="{FF2B5EF4-FFF2-40B4-BE49-F238E27FC236}">
                <a16:creationId xmlns:a16="http://schemas.microsoft.com/office/drawing/2014/main" id="{EEF5C572-C01B-4539-A372-9D69E133C721}"/>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0C8BA8AB-794D-4838-BD82-1EFAB29931F1}"/>
              </a:ext>
            </a:extLst>
          </p:cNvPr>
          <p:cNvSpPr>
            <a:spLocks noGrp="1"/>
          </p:cNvSpPr>
          <p:nvPr>
            <p:ph type="body" sz="quarter" idx="11"/>
          </p:nvPr>
        </p:nvSpPr>
        <p:spPr/>
        <p:txBody>
          <a:bodyPr/>
          <a:lstStyle/>
          <a:p>
            <a:pPr algn="r" rtl="0"/>
            <a:r>
              <a:rPr lang="zh-TW" b="0" i="0" u="none" baseline="0"/>
              <a:t>6-9</a:t>
            </a:r>
          </a:p>
        </p:txBody>
      </p:sp>
      <p:sp>
        <p:nvSpPr>
          <p:cNvPr id="6" name="Content Placeholder 5">
            <a:extLst>
              <a:ext uri="{FF2B5EF4-FFF2-40B4-BE49-F238E27FC236}">
                <a16:creationId xmlns:a16="http://schemas.microsoft.com/office/drawing/2014/main" id="{D1B91639-C005-4844-A930-C08594420EB7}"/>
              </a:ext>
            </a:extLst>
          </p:cNvPr>
          <p:cNvSpPr>
            <a:spLocks noGrp="1"/>
          </p:cNvSpPr>
          <p:nvPr>
            <p:ph sz="quarter" idx="12"/>
          </p:nvPr>
        </p:nvSpPr>
        <p:spPr/>
        <p:txBody>
          <a:bodyPr/>
          <a:lstStyle/>
          <a:p>
            <a:pPr rtl="0"/>
            <a:r>
              <a:rPr lang="zh-TW" b="0" i="0" u="none" baseline="0"/>
              <a:t>PM6-8</a:t>
            </a:r>
          </a:p>
        </p:txBody>
      </p:sp>
    </p:spTree>
    <p:extLst>
      <p:ext uri="{BB962C8B-B14F-4D97-AF65-F5344CB8AC3E}">
        <p14:creationId xmlns:p14="http://schemas.microsoft.com/office/powerpoint/2010/main" val="4248692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34A7-EA36-4902-B8CE-F2CDBB9D3A1A}"/>
              </a:ext>
            </a:extLst>
          </p:cNvPr>
          <p:cNvSpPr>
            <a:spLocks noGrp="1"/>
          </p:cNvSpPr>
          <p:nvPr>
            <p:ph type="title"/>
          </p:nvPr>
        </p:nvSpPr>
        <p:spPr>
          <a:xfrm>
            <a:off x="315142" y="320678"/>
            <a:ext cx="5806851" cy="1017672"/>
          </a:xfrm>
        </p:spPr>
        <p:txBody>
          <a:bodyPr/>
          <a:lstStyle/>
          <a:p>
            <a:pPr algn="l" rtl="0"/>
            <a:r>
              <a:rPr lang="zh-TW" b="1" i="1" u="none" baseline="0"/>
              <a:t>標籤樣本</a:t>
            </a:r>
          </a:p>
        </p:txBody>
      </p:sp>
      <p:sp>
        <p:nvSpPr>
          <p:cNvPr id="4" name="Text Placeholder 3">
            <a:extLst>
              <a:ext uri="{FF2B5EF4-FFF2-40B4-BE49-F238E27FC236}">
                <a16:creationId xmlns:a16="http://schemas.microsoft.com/office/drawing/2014/main" id="{4C69BC8B-EE67-4D52-9403-D0B62E3AFE32}"/>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D2EFBF14-6047-4FE3-8480-2AE64061DC2C}"/>
              </a:ext>
            </a:extLst>
          </p:cNvPr>
          <p:cNvSpPr>
            <a:spLocks noGrp="1"/>
          </p:cNvSpPr>
          <p:nvPr>
            <p:ph type="body" sz="quarter" idx="11"/>
          </p:nvPr>
        </p:nvSpPr>
        <p:spPr/>
        <p:txBody>
          <a:bodyPr/>
          <a:lstStyle/>
          <a:p>
            <a:pPr algn="r" rtl="0"/>
            <a:r>
              <a:rPr lang="zh-TW" b="0" i="0" u="none" baseline="0"/>
              <a:t>6-10</a:t>
            </a:r>
          </a:p>
        </p:txBody>
      </p:sp>
      <p:sp>
        <p:nvSpPr>
          <p:cNvPr id="7" name="Content Placeholder 6">
            <a:extLst>
              <a:ext uri="{FF2B5EF4-FFF2-40B4-BE49-F238E27FC236}">
                <a16:creationId xmlns:a16="http://schemas.microsoft.com/office/drawing/2014/main" id="{AD65252C-AE0D-4DE3-BA1D-7A2C51408241}"/>
              </a:ext>
            </a:extLst>
          </p:cNvPr>
          <p:cNvSpPr>
            <a:spLocks noGrp="1"/>
          </p:cNvSpPr>
          <p:nvPr>
            <p:ph sz="quarter" idx="12"/>
          </p:nvPr>
        </p:nvSpPr>
        <p:spPr/>
        <p:txBody>
          <a:bodyPr/>
          <a:lstStyle/>
          <a:p>
            <a:pPr rtl="0"/>
            <a:r>
              <a:rPr lang="zh-TW" b="0" i="0" u="none" baseline="0"/>
              <a:t>PM6-8</a:t>
            </a:r>
          </a:p>
        </p:txBody>
      </p:sp>
      <p:pic>
        <p:nvPicPr>
          <p:cNvPr id="6" name="Picture 5" descr="標籤樣本。紅色滅火器圖像顯示了放大的承銷商實驗室（UL）說明。">
            <a:extLst>
              <a:ext uri="{FF2B5EF4-FFF2-40B4-BE49-F238E27FC236}">
                <a16:creationId xmlns:a16="http://schemas.microsoft.com/office/drawing/2014/main" id="{9CDFD150-F5FC-4DC2-98F7-F1D0A23A3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035" y="1957532"/>
            <a:ext cx="4437962" cy="3512458"/>
          </a:xfrm>
          <a:prstGeom prst="rect">
            <a:avLst/>
          </a:prstGeom>
        </p:spPr>
      </p:pic>
    </p:spTree>
    <p:extLst>
      <p:ext uri="{BB962C8B-B14F-4D97-AF65-F5344CB8AC3E}">
        <p14:creationId xmlns:p14="http://schemas.microsoft.com/office/powerpoint/2010/main" val="18641819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94EE0-A847-4862-899E-66A44FA8D319}"/>
              </a:ext>
            </a:extLst>
          </p:cNvPr>
          <p:cNvSpPr>
            <a:spLocks noGrp="1"/>
          </p:cNvSpPr>
          <p:nvPr>
            <p:ph idx="1"/>
          </p:nvPr>
        </p:nvSpPr>
        <p:spPr/>
        <p:txBody>
          <a:bodyPr/>
          <a:lstStyle/>
          <a:p>
            <a:pPr marL="0" indent="0" algn="ctr" rtl="0">
              <a:buNone/>
            </a:pPr>
            <a:endParaRPr lang="zh-TW" b="1" dirty="0"/>
          </a:p>
          <a:p>
            <a:pPr marL="0" indent="0" algn="ctr" rtl="0">
              <a:buNone/>
            </a:pPr>
            <a:endParaRPr lang="zh-TW" b="1" dirty="0"/>
          </a:p>
          <a:p>
            <a:pPr marL="0" indent="0" algn="ctr" rtl="0">
              <a:buNone/>
            </a:pPr>
            <a:endParaRPr lang="zh-TW" b="1" dirty="0"/>
          </a:p>
          <a:p>
            <a:pPr marL="0" indent="0" algn="ctr" rtl="0">
              <a:buNone/>
            </a:pPr>
            <a:endParaRPr lang="zh-TW" b="1" dirty="0"/>
          </a:p>
          <a:p>
            <a:pPr marL="0" indent="0" algn="ctr" rtl="0">
              <a:buNone/>
            </a:pPr>
            <a:endParaRPr lang="zh-TW" b="1" dirty="0"/>
          </a:p>
          <a:p>
            <a:pPr marL="0" indent="0" algn="ctr" rtl="0">
              <a:buNone/>
            </a:pPr>
            <a:endParaRPr lang="zh-TW" b="1" dirty="0"/>
          </a:p>
          <a:p>
            <a:pPr marL="0" indent="0" algn="ctr" rtl="0">
              <a:buNone/>
            </a:pPr>
            <a:endParaRPr lang="zh-TW" b="1" dirty="0"/>
          </a:p>
          <a:p>
            <a:pPr marL="0" indent="0" algn="ctr" rtl="0">
              <a:buNone/>
            </a:pPr>
            <a:r>
              <a:rPr lang="zh-TW" b="1" i="0" u="none" baseline="0"/>
              <a:t>拉動銷釘後測試滅火器  </a:t>
            </a:r>
          </a:p>
        </p:txBody>
      </p:sp>
      <p:sp>
        <p:nvSpPr>
          <p:cNvPr id="3" name="Title 2">
            <a:extLst>
              <a:ext uri="{FF2B5EF4-FFF2-40B4-BE49-F238E27FC236}">
                <a16:creationId xmlns:a16="http://schemas.microsoft.com/office/drawing/2014/main" id="{A6A3AAF5-89CF-4DBB-AEC2-B9FF44772379}"/>
              </a:ext>
            </a:extLst>
          </p:cNvPr>
          <p:cNvSpPr>
            <a:spLocks noGrp="1"/>
          </p:cNvSpPr>
          <p:nvPr>
            <p:ph type="title"/>
          </p:nvPr>
        </p:nvSpPr>
        <p:spPr>
          <a:xfrm>
            <a:off x="315142" y="320678"/>
            <a:ext cx="5806851" cy="1017672"/>
          </a:xfrm>
        </p:spPr>
        <p:txBody>
          <a:bodyPr/>
          <a:lstStyle/>
          <a:p>
            <a:pPr algn="l" rtl="0"/>
            <a:r>
              <a:rPr lang="zh-TW" b="1" i="1" u="none" baseline="0"/>
              <a:t>P.A.S.S. </a:t>
            </a:r>
          </a:p>
        </p:txBody>
      </p:sp>
      <p:sp>
        <p:nvSpPr>
          <p:cNvPr id="4" name="Text Placeholder 3">
            <a:extLst>
              <a:ext uri="{FF2B5EF4-FFF2-40B4-BE49-F238E27FC236}">
                <a16:creationId xmlns:a16="http://schemas.microsoft.com/office/drawing/2014/main" id="{146CC478-05E3-4F23-8A03-C761B3CC5EA4}"/>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D8688325-0309-452D-BF79-A4FA4E73514C}"/>
              </a:ext>
            </a:extLst>
          </p:cNvPr>
          <p:cNvSpPr>
            <a:spLocks noGrp="1"/>
          </p:cNvSpPr>
          <p:nvPr>
            <p:ph type="body" sz="quarter" idx="11"/>
          </p:nvPr>
        </p:nvSpPr>
        <p:spPr/>
        <p:txBody>
          <a:bodyPr/>
          <a:lstStyle/>
          <a:p>
            <a:pPr algn="r" rtl="0"/>
            <a:r>
              <a:rPr lang="zh-TW" b="0" i="0" u="none" baseline="0"/>
              <a:t>6-11</a:t>
            </a:r>
          </a:p>
        </p:txBody>
      </p:sp>
      <p:sp>
        <p:nvSpPr>
          <p:cNvPr id="8" name="Content Placeholder 7">
            <a:extLst>
              <a:ext uri="{FF2B5EF4-FFF2-40B4-BE49-F238E27FC236}">
                <a16:creationId xmlns:a16="http://schemas.microsoft.com/office/drawing/2014/main" id="{B6BB83D5-88C0-485A-AEF6-69964D2B18A7}"/>
              </a:ext>
            </a:extLst>
          </p:cNvPr>
          <p:cNvSpPr>
            <a:spLocks noGrp="1"/>
          </p:cNvSpPr>
          <p:nvPr>
            <p:ph sz="quarter" idx="12"/>
          </p:nvPr>
        </p:nvSpPr>
        <p:spPr/>
        <p:txBody>
          <a:bodyPr/>
          <a:lstStyle/>
          <a:p>
            <a:pPr rtl="0"/>
            <a:r>
              <a:rPr lang="zh-TW" b="0" i="0" u="none" baseline="0"/>
              <a:t>PM6-11</a:t>
            </a:r>
          </a:p>
        </p:txBody>
      </p:sp>
      <p:pic>
        <p:nvPicPr>
          <p:cNvPr id="7" name="Picture 6" descr="PASS說明與插圖。拉：拉出插梢的插圖。瞄準：某人用水管指向火源的插圖。擠壓：手擠壓手柄的插圖。掃射：拿著滅火器噴灑的插圖。">
            <a:extLst>
              <a:ext uri="{FF2B5EF4-FFF2-40B4-BE49-F238E27FC236}">
                <a16:creationId xmlns:a16="http://schemas.microsoft.com/office/drawing/2014/main" id="{9C2EAEF3-F149-4B35-8DA0-CB8DF7ABC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09" y="1851577"/>
            <a:ext cx="2986782" cy="2998313"/>
          </a:xfrm>
          <a:prstGeom prst="rect">
            <a:avLst/>
          </a:prstGeom>
        </p:spPr>
      </p:pic>
    </p:spTree>
    <p:extLst>
      <p:ext uri="{BB962C8B-B14F-4D97-AF65-F5344CB8AC3E}">
        <p14:creationId xmlns:p14="http://schemas.microsoft.com/office/powerpoint/2010/main" val="2297293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95D911-4853-4902-91E2-F6A81096035F}"/>
              </a:ext>
            </a:extLst>
          </p:cNvPr>
          <p:cNvSpPr>
            <a:spLocks noGrp="1"/>
          </p:cNvSpPr>
          <p:nvPr>
            <p:ph idx="1"/>
          </p:nvPr>
        </p:nvSpPr>
        <p:spPr>
          <a:xfrm>
            <a:off x="315142" y="1521229"/>
            <a:ext cx="5806851" cy="4781145"/>
          </a:xfrm>
        </p:spPr>
        <p:txBody>
          <a:bodyPr>
            <a:normAutofit/>
          </a:bodyPr>
          <a:lstStyle/>
          <a:p>
            <a:pPr algn="l" rtl="0"/>
            <a:r>
              <a:rPr lang="zh-TW" sz="2300" b="0" i="0" u="none" baseline="0" dirty="0"/>
              <a:t>通常能在商業建築或公寓中找到 </a:t>
            </a:r>
          </a:p>
          <a:p>
            <a:pPr algn="l" rtl="0"/>
            <a:r>
              <a:rPr lang="zh-TW" sz="2300" b="0" i="0" u="none" baseline="0" dirty="0"/>
              <a:t>社區緊急回應小組志願者不應該操作 </a:t>
            </a:r>
          </a:p>
        </p:txBody>
      </p:sp>
      <p:sp>
        <p:nvSpPr>
          <p:cNvPr id="3" name="Title 2">
            <a:extLst>
              <a:ext uri="{FF2B5EF4-FFF2-40B4-BE49-F238E27FC236}">
                <a16:creationId xmlns:a16="http://schemas.microsoft.com/office/drawing/2014/main" id="{20B4BD9A-9A89-4324-AE4C-FDA24DA534C4}"/>
              </a:ext>
            </a:extLst>
          </p:cNvPr>
          <p:cNvSpPr>
            <a:spLocks noGrp="1"/>
          </p:cNvSpPr>
          <p:nvPr>
            <p:ph type="title"/>
          </p:nvPr>
        </p:nvSpPr>
        <p:spPr>
          <a:xfrm>
            <a:off x="315142" y="320678"/>
            <a:ext cx="5806851" cy="1017672"/>
          </a:xfrm>
        </p:spPr>
        <p:txBody>
          <a:bodyPr>
            <a:normAutofit/>
          </a:bodyPr>
          <a:lstStyle/>
          <a:p>
            <a:pPr algn="l" rtl="0"/>
            <a:r>
              <a:rPr lang="zh-TW" b="1" i="1" u="none" baseline="0"/>
              <a:t>室內消防濕立管</a:t>
            </a:r>
          </a:p>
        </p:txBody>
      </p:sp>
      <p:sp>
        <p:nvSpPr>
          <p:cNvPr id="4" name="Text Placeholder 3">
            <a:extLst>
              <a:ext uri="{FF2B5EF4-FFF2-40B4-BE49-F238E27FC236}">
                <a16:creationId xmlns:a16="http://schemas.microsoft.com/office/drawing/2014/main" id="{F44C5284-A0C0-426B-A5A9-B51867CEA846}"/>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A4C3428D-1994-4BEB-85DE-E43B4BBB7BAE}"/>
              </a:ext>
            </a:extLst>
          </p:cNvPr>
          <p:cNvSpPr>
            <a:spLocks noGrp="1"/>
          </p:cNvSpPr>
          <p:nvPr>
            <p:ph type="body" sz="quarter" idx="11"/>
          </p:nvPr>
        </p:nvSpPr>
        <p:spPr/>
        <p:txBody>
          <a:bodyPr/>
          <a:lstStyle/>
          <a:p>
            <a:pPr algn="r" rtl="0"/>
            <a:r>
              <a:rPr lang="zh-TW" b="0" i="0" u="none" baseline="0"/>
              <a:t>6-12</a:t>
            </a:r>
          </a:p>
        </p:txBody>
      </p:sp>
      <p:sp>
        <p:nvSpPr>
          <p:cNvPr id="7" name="Content Placeholder 6">
            <a:extLst>
              <a:ext uri="{FF2B5EF4-FFF2-40B4-BE49-F238E27FC236}">
                <a16:creationId xmlns:a16="http://schemas.microsoft.com/office/drawing/2014/main" id="{FE14B9BC-9F15-4A5C-974D-A641951FBD33}"/>
              </a:ext>
            </a:extLst>
          </p:cNvPr>
          <p:cNvSpPr>
            <a:spLocks noGrp="1"/>
          </p:cNvSpPr>
          <p:nvPr>
            <p:ph sz="quarter" idx="12"/>
          </p:nvPr>
        </p:nvSpPr>
        <p:spPr/>
        <p:txBody>
          <a:bodyPr/>
          <a:lstStyle/>
          <a:p>
            <a:pPr rtl="0"/>
            <a:r>
              <a:rPr lang="zh-TW" b="0" i="0" u="none" baseline="0"/>
              <a:t>PM6-11</a:t>
            </a:r>
          </a:p>
        </p:txBody>
      </p:sp>
      <p:pic>
        <p:nvPicPr>
          <p:cNvPr id="6" name="Picture 5" descr="室內濕立管。立管圖像。">
            <a:extLst>
              <a:ext uri="{FF2B5EF4-FFF2-40B4-BE49-F238E27FC236}">
                <a16:creationId xmlns:a16="http://schemas.microsoft.com/office/drawing/2014/main" id="{936062EE-9CFC-4119-AD7F-6991D8504517}"/>
              </a:ext>
            </a:extLst>
          </p:cNvPr>
          <p:cNvPicPr>
            <a:picLocks noChangeAspect="1"/>
          </p:cNvPicPr>
          <p:nvPr/>
        </p:nvPicPr>
        <p:blipFill>
          <a:blip r:embed="rId2"/>
          <a:stretch>
            <a:fillRect/>
          </a:stretch>
        </p:blipFill>
        <p:spPr>
          <a:xfrm>
            <a:off x="5395466" y="2071795"/>
            <a:ext cx="3432458" cy="2273930"/>
          </a:xfrm>
          <a:prstGeom prst="rect">
            <a:avLst/>
          </a:prstGeom>
        </p:spPr>
      </p:pic>
    </p:spTree>
    <p:extLst>
      <p:ext uri="{BB962C8B-B14F-4D97-AF65-F5344CB8AC3E}">
        <p14:creationId xmlns:p14="http://schemas.microsoft.com/office/powerpoint/2010/main" val="1424325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CEABB-EBE3-476F-B7AB-61FD534C6C8F}"/>
              </a:ext>
            </a:extLst>
          </p:cNvPr>
          <p:cNvSpPr>
            <a:spLocks noGrp="1"/>
          </p:cNvSpPr>
          <p:nvPr>
            <p:ph idx="1"/>
          </p:nvPr>
        </p:nvSpPr>
        <p:spPr>
          <a:xfrm>
            <a:off x="315142" y="1521229"/>
            <a:ext cx="8714558" cy="4781145"/>
          </a:xfrm>
        </p:spPr>
        <p:txBody>
          <a:bodyPr/>
          <a:lstStyle/>
          <a:p>
            <a:pPr marL="0" indent="0" algn="ctr" rtl="0">
              <a:buNone/>
            </a:pPr>
            <a:r>
              <a:rPr lang="zh-TW" b="1" i="0" u="none" baseline="0"/>
              <a:t>社區緊急回應小組成員的安全是首要任務</a:t>
            </a:r>
          </a:p>
        </p:txBody>
      </p:sp>
      <p:sp>
        <p:nvSpPr>
          <p:cNvPr id="3" name="Title 2">
            <a:extLst>
              <a:ext uri="{FF2B5EF4-FFF2-40B4-BE49-F238E27FC236}">
                <a16:creationId xmlns:a16="http://schemas.microsoft.com/office/drawing/2014/main" id="{CC90733F-0CF4-4612-9BCF-06A9C412BF1E}"/>
              </a:ext>
            </a:extLst>
          </p:cNvPr>
          <p:cNvSpPr>
            <a:spLocks noGrp="1"/>
          </p:cNvSpPr>
          <p:nvPr>
            <p:ph type="title"/>
          </p:nvPr>
        </p:nvSpPr>
        <p:spPr>
          <a:xfrm>
            <a:off x="315142" y="320678"/>
            <a:ext cx="5806851" cy="1017672"/>
          </a:xfrm>
        </p:spPr>
        <p:txBody>
          <a:bodyPr>
            <a:normAutofit/>
          </a:bodyPr>
          <a:lstStyle/>
          <a:p>
            <a:pPr algn="l" rtl="0"/>
            <a:r>
              <a:rPr lang="zh-TW" b="1" i="0" u="none" baseline="0"/>
              <a:t>滅火安全</a:t>
            </a:r>
          </a:p>
        </p:txBody>
      </p:sp>
      <p:sp>
        <p:nvSpPr>
          <p:cNvPr id="4" name="Text Placeholder 3">
            <a:extLst>
              <a:ext uri="{FF2B5EF4-FFF2-40B4-BE49-F238E27FC236}">
                <a16:creationId xmlns:a16="http://schemas.microsoft.com/office/drawing/2014/main" id="{4D10B721-C019-4138-8E8C-4B19AF1A637E}"/>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972BCAF5-EEF1-4EE3-A3F9-088ED8A0EFB3}"/>
              </a:ext>
            </a:extLst>
          </p:cNvPr>
          <p:cNvSpPr>
            <a:spLocks noGrp="1"/>
          </p:cNvSpPr>
          <p:nvPr>
            <p:ph type="body" sz="quarter" idx="11"/>
          </p:nvPr>
        </p:nvSpPr>
        <p:spPr/>
        <p:txBody>
          <a:bodyPr/>
          <a:lstStyle/>
          <a:p>
            <a:pPr algn="r" rtl="0"/>
            <a:r>
              <a:rPr lang="zh-TW" b="0" i="0" u="none" baseline="0"/>
              <a:t>6-13</a:t>
            </a:r>
          </a:p>
        </p:txBody>
      </p:sp>
      <p:sp>
        <p:nvSpPr>
          <p:cNvPr id="7" name="Content Placeholder 6">
            <a:extLst>
              <a:ext uri="{FF2B5EF4-FFF2-40B4-BE49-F238E27FC236}">
                <a16:creationId xmlns:a16="http://schemas.microsoft.com/office/drawing/2014/main" id="{7F8E7DCB-BE1D-4CA5-B7AD-DE6C3DEC7034}"/>
              </a:ext>
            </a:extLst>
          </p:cNvPr>
          <p:cNvSpPr>
            <a:spLocks noGrp="1"/>
          </p:cNvSpPr>
          <p:nvPr>
            <p:ph sz="quarter" idx="12"/>
          </p:nvPr>
        </p:nvSpPr>
        <p:spPr/>
        <p:txBody>
          <a:bodyPr/>
          <a:lstStyle/>
          <a:p>
            <a:pPr rtl="0"/>
            <a:r>
              <a:rPr lang="zh-TW" b="0" i="0" u="none" baseline="0"/>
              <a:t>PM6-12</a:t>
            </a:r>
          </a:p>
        </p:txBody>
      </p:sp>
      <p:pic>
        <p:nvPicPr>
          <p:cNvPr id="6" name="Picture 5" descr="滅火安全。圖像顯示了七名志願者在進行滅火訓練。">
            <a:extLst>
              <a:ext uri="{FF2B5EF4-FFF2-40B4-BE49-F238E27FC236}">
                <a16:creationId xmlns:a16="http://schemas.microsoft.com/office/drawing/2014/main" id="{421D8883-7DD0-4397-BF40-111A457C7B3D}"/>
              </a:ext>
            </a:extLst>
          </p:cNvPr>
          <p:cNvPicPr>
            <a:picLocks noChangeAspect="1"/>
          </p:cNvPicPr>
          <p:nvPr/>
        </p:nvPicPr>
        <p:blipFill>
          <a:blip r:embed="rId2"/>
          <a:stretch>
            <a:fillRect/>
          </a:stretch>
        </p:blipFill>
        <p:spPr>
          <a:xfrm>
            <a:off x="2270386" y="2273622"/>
            <a:ext cx="4603227" cy="3075750"/>
          </a:xfrm>
          <a:prstGeom prst="rect">
            <a:avLst/>
          </a:prstGeom>
        </p:spPr>
      </p:pic>
    </p:spTree>
    <p:extLst>
      <p:ext uri="{BB962C8B-B14F-4D97-AF65-F5344CB8AC3E}">
        <p14:creationId xmlns:p14="http://schemas.microsoft.com/office/powerpoint/2010/main" val="8848422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3AA17-4CD5-46AB-8A63-E3B487019DFA}"/>
              </a:ext>
            </a:extLst>
          </p:cNvPr>
          <p:cNvSpPr>
            <a:spLocks noGrp="1"/>
          </p:cNvSpPr>
          <p:nvPr>
            <p:ph idx="1"/>
          </p:nvPr>
        </p:nvSpPr>
        <p:spPr>
          <a:xfrm>
            <a:off x="315142" y="1521229"/>
            <a:ext cx="4256858" cy="4781145"/>
          </a:xfrm>
        </p:spPr>
        <p:txBody>
          <a:bodyPr/>
          <a:lstStyle/>
          <a:p>
            <a:pPr algn="l" rtl="0"/>
            <a:r>
              <a:rPr lang="zh-TW" b="0" i="0" u="none" baseline="0"/>
              <a:t>不要太靠近 </a:t>
            </a:r>
          </a:p>
          <a:p>
            <a:pPr algn="l" rtl="0"/>
            <a:r>
              <a:rPr lang="zh-TW" b="0" i="0" u="none" baseline="0"/>
              <a:t>不要試圖獨自滅火 </a:t>
            </a:r>
          </a:p>
          <a:p>
            <a:pPr algn="l" rtl="0"/>
            <a:r>
              <a:rPr lang="zh-TW" b="0" i="0" u="none" baseline="0"/>
              <a:t>不要試圖抑制大火 </a:t>
            </a:r>
          </a:p>
          <a:p>
            <a:pPr algn="l" rtl="0"/>
            <a:r>
              <a:rPr lang="zh-TW" b="0" i="0" u="none" baseline="0"/>
              <a:t>不要進入煙霧瀰漫的區域 </a:t>
            </a:r>
          </a:p>
        </p:txBody>
      </p:sp>
      <p:sp>
        <p:nvSpPr>
          <p:cNvPr id="3" name="Title 2">
            <a:extLst>
              <a:ext uri="{FF2B5EF4-FFF2-40B4-BE49-F238E27FC236}">
                <a16:creationId xmlns:a16="http://schemas.microsoft.com/office/drawing/2014/main" id="{54BF4C41-58E8-450F-958C-CE76BFCBE01A}"/>
              </a:ext>
            </a:extLst>
          </p:cNvPr>
          <p:cNvSpPr>
            <a:spLocks noGrp="1"/>
          </p:cNvSpPr>
          <p:nvPr>
            <p:ph type="title"/>
          </p:nvPr>
        </p:nvSpPr>
        <p:spPr>
          <a:xfrm>
            <a:off x="315142" y="320678"/>
            <a:ext cx="5806851" cy="1017672"/>
          </a:xfrm>
        </p:spPr>
        <p:txBody>
          <a:bodyPr>
            <a:normAutofit/>
          </a:bodyPr>
          <a:lstStyle/>
          <a:p>
            <a:pPr algn="l" rtl="0"/>
            <a:r>
              <a:rPr lang="zh-TW" b="1" i="1" u="none" baseline="0"/>
              <a:t>滅火時千萬別做的事</a:t>
            </a:r>
          </a:p>
        </p:txBody>
      </p:sp>
      <p:sp>
        <p:nvSpPr>
          <p:cNvPr id="4" name="Text Placeholder 3">
            <a:extLst>
              <a:ext uri="{FF2B5EF4-FFF2-40B4-BE49-F238E27FC236}">
                <a16:creationId xmlns:a16="http://schemas.microsoft.com/office/drawing/2014/main" id="{DF564F04-C59E-4E05-B329-E6441C805AF3}"/>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2D24C150-1F22-4B92-BA35-28A925AD2F8C}"/>
              </a:ext>
            </a:extLst>
          </p:cNvPr>
          <p:cNvSpPr>
            <a:spLocks noGrp="1"/>
          </p:cNvSpPr>
          <p:nvPr>
            <p:ph type="body" sz="quarter" idx="11"/>
          </p:nvPr>
        </p:nvSpPr>
        <p:spPr/>
        <p:txBody>
          <a:bodyPr/>
          <a:lstStyle/>
          <a:p>
            <a:pPr algn="r" rtl="0"/>
            <a:r>
              <a:rPr lang="zh-TW" b="0" i="0" u="none" baseline="0"/>
              <a:t>6-14</a:t>
            </a:r>
          </a:p>
        </p:txBody>
      </p:sp>
      <p:sp>
        <p:nvSpPr>
          <p:cNvPr id="7" name="Content Placeholder 6">
            <a:extLst>
              <a:ext uri="{FF2B5EF4-FFF2-40B4-BE49-F238E27FC236}">
                <a16:creationId xmlns:a16="http://schemas.microsoft.com/office/drawing/2014/main" id="{6BC32183-E047-4B45-8C8D-CC6F4CC8B5A2}"/>
              </a:ext>
            </a:extLst>
          </p:cNvPr>
          <p:cNvSpPr>
            <a:spLocks noGrp="1"/>
          </p:cNvSpPr>
          <p:nvPr>
            <p:ph sz="quarter" idx="12"/>
          </p:nvPr>
        </p:nvSpPr>
        <p:spPr/>
        <p:txBody>
          <a:bodyPr/>
          <a:lstStyle/>
          <a:p>
            <a:pPr rtl="0"/>
            <a:r>
              <a:rPr lang="zh-TW" b="0" i="0" u="none" baseline="0"/>
              <a:t>PM6-12</a:t>
            </a:r>
          </a:p>
        </p:txBody>
      </p:sp>
      <p:pic>
        <p:nvPicPr>
          <p:cNvPr id="6" name="Picture 5" descr="滅火中應避免事項圖像顯示一棟建築著火了，四周充滿了濃煙和人群。">
            <a:extLst>
              <a:ext uri="{FF2B5EF4-FFF2-40B4-BE49-F238E27FC236}">
                <a16:creationId xmlns:a16="http://schemas.microsoft.com/office/drawing/2014/main" id="{84622E1E-1E8E-48CA-AED8-3712508DCC1C}"/>
              </a:ext>
            </a:extLst>
          </p:cNvPr>
          <p:cNvPicPr>
            <a:picLocks noChangeAspect="1"/>
          </p:cNvPicPr>
          <p:nvPr/>
        </p:nvPicPr>
        <p:blipFill>
          <a:blip r:embed="rId2"/>
          <a:stretch>
            <a:fillRect/>
          </a:stretch>
        </p:blipFill>
        <p:spPr>
          <a:xfrm>
            <a:off x="4523395" y="1712952"/>
            <a:ext cx="4438997" cy="2946904"/>
          </a:xfrm>
          <a:prstGeom prst="rect">
            <a:avLst/>
          </a:prstGeom>
        </p:spPr>
      </p:pic>
    </p:spTree>
    <p:extLst>
      <p:ext uri="{BB962C8B-B14F-4D97-AF65-F5344CB8AC3E}">
        <p14:creationId xmlns:p14="http://schemas.microsoft.com/office/powerpoint/2010/main" val="2675189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945145-7569-4790-9F88-A3F5DC236484}"/>
              </a:ext>
            </a:extLst>
          </p:cNvPr>
          <p:cNvSpPr>
            <a:spLocks noGrp="1"/>
          </p:cNvSpPr>
          <p:nvPr>
            <p:ph idx="1"/>
          </p:nvPr>
        </p:nvSpPr>
        <p:spPr>
          <a:xfrm>
            <a:off x="315142" y="1521229"/>
            <a:ext cx="5285558" cy="4781145"/>
          </a:xfrm>
        </p:spPr>
        <p:txBody>
          <a:bodyPr/>
          <a:lstStyle/>
          <a:p>
            <a:pPr algn="l" rtl="0"/>
            <a:r>
              <a:rPr lang="zh-TW" b="0" i="0" u="none" baseline="0"/>
              <a:t>避免“電線章魚”</a:t>
            </a:r>
          </a:p>
          <a:p>
            <a:pPr algn="l" rtl="0"/>
            <a:r>
              <a:rPr lang="zh-TW" b="0" i="0" u="none" baseline="0"/>
              <a:t>不要把電線擺在地毯底下 </a:t>
            </a:r>
          </a:p>
          <a:p>
            <a:pPr algn="l" rtl="0"/>
            <a:r>
              <a:rPr lang="zh-TW" b="0" i="0" u="none" baseline="0"/>
              <a:t>檢查並更換破損或磨損的電線 </a:t>
            </a:r>
          </a:p>
          <a:p>
            <a:pPr algn="l" rtl="0"/>
            <a:r>
              <a:rPr lang="zh-TW" b="0" i="0" u="none" baseline="0"/>
              <a:t>維護電器 </a:t>
            </a:r>
          </a:p>
        </p:txBody>
      </p:sp>
      <p:sp>
        <p:nvSpPr>
          <p:cNvPr id="3" name="Title 2">
            <a:extLst>
              <a:ext uri="{FF2B5EF4-FFF2-40B4-BE49-F238E27FC236}">
                <a16:creationId xmlns:a16="http://schemas.microsoft.com/office/drawing/2014/main" id="{4C6C0800-FB8C-4008-BB80-E71F6FBEB8A6}"/>
              </a:ext>
            </a:extLst>
          </p:cNvPr>
          <p:cNvSpPr>
            <a:spLocks noGrp="1"/>
          </p:cNvSpPr>
          <p:nvPr>
            <p:ph type="title"/>
          </p:nvPr>
        </p:nvSpPr>
        <p:spPr>
          <a:xfrm>
            <a:off x="315142" y="320678"/>
            <a:ext cx="5806851" cy="1017672"/>
          </a:xfrm>
        </p:spPr>
        <p:txBody>
          <a:bodyPr>
            <a:normAutofit/>
          </a:bodyPr>
          <a:lstStyle/>
          <a:p>
            <a:pPr algn="l" rtl="0"/>
            <a:r>
              <a:rPr lang="zh-TW" b="1" i="1" u="none" baseline="0"/>
              <a:t>減少電氣危害</a:t>
            </a:r>
          </a:p>
        </p:txBody>
      </p:sp>
      <p:sp>
        <p:nvSpPr>
          <p:cNvPr id="4" name="Text Placeholder 3">
            <a:extLst>
              <a:ext uri="{FF2B5EF4-FFF2-40B4-BE49-F238E27FC236}">
                <a16:creationId xmlns:a16="http://schemas.microsoft.com/office/drawing/2014/main" id="{22C0B64F-AA4B-4957-BCA1-5AB9E1ED05B3}"/>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4C615CFB-2846-405F-9E5E-6393CB9A8AB5}"/>
              </a:ext>
            </a:extLst>
          </p:cNvPr>
          <p:cNvSpPr>
            <a:spLocks noGrp="1"/>
          </p:cNvSpPr>
          <p:nvPr>
            <p:ph type="body" sz="quarter" idx="11"/>
          </p:nvPr>
        </p:nvSpPr>
        <p:spPr/>
        <p:txBody>
          <a:bodyPr/>
          <a:lstStyle/>
          <a:p>
            <a:pPr algn="r" rtl="0"/>
            <a:r>
              <a:rPr lang="zh-TW" b="0" i="0" u="none" baseline="0"/>
              <a:t>6-15</a:t>
            </a:r>
          </a:p>
        </p:txBody>
      </p:sp>
      <p:sp>
        <p:nvSpPr>
          <p:cNvPr id="8" name="Content Placeholder 7">
            <a:extLst>
              <a:ext uri="{FF2B5EF4-FFF2-40B4-BE49-F238E27FC236}">
                <a16:creationId xmlns:a16="http://schemas.microsoft.com/office/drawing/2014/main" id="{3B840660-9E47-4083-8738-D7DF0CDC45A8}"/>
              </a:ext>
            </a:extLst>
          </p:cNvPr>
          <p:cNvSpPr>
            <a:spLocks noGrp="1"/>
          </p:cNvSpPr>
          <p:nvPr>
            <p:ph sz="quarter" idx="12"/>
          </p:nvPr>
        </p:nvSpPr>
        <p:spPr/>
        <p:txBody>
          <a:bodyPr/>
          <a:lstStyle/>
          <a:p>
            <a:pPr rtl="0"/>
            <a:r>
              <a:rPr lang="zh-TW" b="0" i="0" u="none" baseline="0"/>
              <a:t>PM6-14</a:t>
            </a:r>
          </a:p>
        </p:txBody>
      </p:sp>
      <p:pic>
        <p:nvPicPr>
          <p:cNvPr id="6" name="Picture 5" descr="減少電氣危險。過載電源插座圖像。">
            <a:extLst>
              <a:ext uri="{FF2B5EF4-FFF2-40B4-BE49-F238E27FC236}">
                <a16:creationId xmlns:a16="http://schemas.microsoft.com/office/drawing/2014/main" id="{13FB78EF-B858-41D3-A082-A4FB95D649F1}"/>
              </a:ext>
            </a:extLst>
          </p:cNvPr>
          <p:cNvPicPr>
            <a:picLocks noChangeAspect="1"/>
          </p:cNvPicPr>
          <p:nvPr/>
        </p:nvPicPr>
        <p:blipFill>
          <a:blip r:embed="rId2"/>
          <a:stretch>
            <a:fillRect/>
          </a:stretch>
        </p:blipFill>
        <p:spPr>
          <a:xfrm>
            <a:off x="5688466" y="1666558"/>
            <a:ext cx="2921466" cy="4067046"/>
          </a:xfrm>
          <a:prstGeom prst="rect">
            <a:avLst/>
          </a:prstGeom>
        </p:spPr>
      </p:pic>
    </p:spTree>
    <p:extLst>
      <p:ext uri="{BB962C8B-B14F-4D97-AF65-F5344CB8AC3E}">
        <p14:creationId xmlns:p14="http://schemas.microsoft.com/office/powerpoint/2010/main" val="33711911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F3EBA3-1764-4671-8E63-C4D8FFA9A6E5}"/>
              </a:ext>
            </a:extLst>
          </p:cNvPr>
          <p:cNvSpPr>
            <a:spLocks noGrp="1"/>
          </p:cNvSpPr>
          <p:nvPr>
            <p:ph idx="1"/>
          </p:nvPr>
        </p:nvSpPr>
        <p:spPr/>
        <p:txBody>
          <a:bodyPr/>
          <a:lstStyle/>
          <a:p>
            <a:pPr algn="l" rtl="0"/>
            <a:r>
              <a:rPr lang="zh-TW" b="0" i="0" u="none" baseline="0"/>
              <a:t>知道電源切斷裝置的位置</a:t>
            </a:r>
          </a:p>
          <a:p>
            <a:pPr lvl="1" algn="l" rtl="0"/>
            <a:r>
              <a:rPr lang="zh-TW" b="0" i="0" u="none" baseline="0"/>
              <a:t>家電用品</a:t>
            </a:r>
          </a:p>
          <a:p>
            <a:pPr lvl="1" algn="l" rtl="0"/>
            <a:r>
              <a:rPr lang="zh-TW" b="0" i="0" u="none" baseline="0"/>
              <a:t>斷路器</a:t>
            </a:r>
          </a:p>
          <a:p>
            <a:pPr lvl="1" algn="l" rtl="0"/>
            <a:r>
              <a:rPr lang="zh-TW" b="0" i="0" u="none" baseline="0"/>
              <a:t>保險絲 </a:t>
            </a:r>
          </a:p>
          <a:p>
            <a:pPr algn="l" rtl="0"/>
            <a:r>
              <a:rPr lang="zh-TW" b="0" i="0" u="none" baseline="0"/>
              <a:t>在所有水電瓦斯旁邊發布切斷裝置指示 </a:t>
            </a:r>
          </a:p>
          <a:p>
            <a:pPr algn="l" rtl="0"/>
            <a:r>
              <a:rPr lang="zh-TW" b="0" i="0" u="none" baseline="0"/>
              <a:t>了解火災後重新開啟電源的程序 </a:t>
            </a:r>
          </a:p>
          <a:p>
            <a:pPr lvl="1" algn="l" rtl="0"/>
            <a:endParaRPr lang="zh-TW" dirty="0"/>
          </a:p>
          <a:p>
            <a:endParaRPr lang="zh-TW" dirty="0"/>
          </a:p>
        </p:txBody>
      </p:sp>
      <p:sp>
        <p:nvSpPr>
          <p:cNvPr id="3" name="Title 2">
            <a:extLst>
              <a:ext uri="{FF2B5EF4-FFF2-40B4-BE49-F238E27FC236}">
                <a16:creationId xmlns:a16="http://schemas.microsoft.com/office/drawing/2014/main" id="{76A9EAAD-67AC-480B-B06A-54B51FC8D675}"/>
              </a:ext>
            </a:extLst>
          </p:cNvPr>
          <p:cNvSpPr>
            <a:spLocks noGrp="1"/>
          </p:cNvSpPr>
          <p:nvPr>
            <p:ph type="title"/>
          </p:nvPr>
        </p:nvSpPr>
        <p:spPr>
          <a:xfrm>
            <a:off x="315142" y="320678"/>
            <a:ext cx="5806851" cy="1017672"/>
          </a:xfrm>
        </p:spPr>
        <p:txBody>
          <a:bodyPr/>
          <a:lstStyle/>
          <a:p>
            <a:pPr algn="l" rtl="0"/>
            <a:r>
              <a:rPr lang="zh-TW" b="1" i="1" u="none" baseline="0"/>
              <a:t>電氣緊急情況</a:t>
            </a:r>
          </a:p>
        </p:txBody>
      </p:sp>
      <p:sp>
        <p:nvSpPr>
          <p:cNvPr id="4" name="Text Placeholder 3">
            <a:extLst>
              <a:ext uri="{FF2B5EF4-FFF2-40B4-BE49-F238E27FC236}">
                <a16:creationId xmlns:a16="http://schemas.microsoft.com/office/drawing/2014/main" id="{17B25263-4F6C-40E3-9C15-EC1DB97AEFE7}"/>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C792AE74-C064-407E-B9E5-BE097450B2D9}"/>
              </a:ext>
            </a:extLst>
          </p:cNvPr>
          <p:cNvSpPr>
            <a:spLocks noGrp="1"/>
          </p:cNvSpPr>
          <p:nvPr>
            <p:ph type="body" sz="quarter" idx="11"/>
          </p:nvPr>
        </p:nvSpPr>
        <p:spPr/>
        <p:txBody>
          <a:bodyPr/>
          <a:lstStyle/>
          <a:p>
            <a:pPr algn="r" rtl="0"/>
            <a:r>
              <a:rPr lang="zh-TW" b="0" i="0" u="none" baseline="0"/>
              <a:t>6-16</a:t>
            </a:r>
          </a:p>
        </p:txBody>
      </p:sp>
      <p:sp>
        <p:nvSpPr>
          <p:cNvPr id="6" name="Content Placeholder 5">
            <a:extLst>
              <a:ext uri="{FF2B5EF4-FFF2-40B4-BE49-F238E27FC236}">
                <a16:creationId xmlns:a16="http://schemas.microsoft.com/office/drawing/2014/main" id="{DEE0D2A9-7929-47BE-A326-6368090FAC2B}"/>
              </a:ext>
            </a:extLst>
          </p:cNvPr>
          <p:cNvSpPr>
            <a:spLocks noGrp="1"/>
          </p:cNvSpPr>
          <p:nvPr>
            <p:ph sz="quarter" idx="12"/>
          </p:nvPr>
        </p:nvSpPr>
        <p:spPr/>
        <p:txBody>
          <a:bodyPr/>
          <a:lstStyle/>
          <a:p>
            <a:pPr rtl="0"/>
            <a:r>
              <a:rPr lang="zh-TW" b="0" i="0" u="none" baseline="0"/>
              <a:t>PM6-14</a:t>
            </a:r>
          </a:p>
        </p:txBody>
      </p:sp>
    </p:spTree>
    <p:extLst>
      <p:ext uri="{BB962C8B-B14F-4D97-AF65-F5344CB8AC3E}">
        <p14:creationId xmlns:p14="http://schemas.microsoft.com/office/powerpoint/2010/main" val="2411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A44FB-6868-443E-BC17-98BB4314EF5C}"/>
              </a:ext>
            </a:extLst>
          </p:cNvPr>
          <p:cNvSpPr>
            <a:spLocks noGrp="1"/>
          </p:cNvSpPr>
          <p:nvPr>
            <p:ph idx="1"/>
          </p:nvPr>
        </p:nvSpPr>
        <p:spPr/>
        <p:txBody>
          <a:bodyPr/>
          <a:lstStyle/>
          <a:p>
            <a:pPr algn="l" rtl="0"/>
            <a:r>
              <a:rPr lang="zh-TW" b="0" i="0" u="none" baseline="0"/>
              <a:t>發生災難時，您可能沒有機會選擇結構類型 </a:t>
            </a:r>
          </a:p>
          <a:p>
            <a:pPr algn="l" rtl="0"/>
            <a:r>
              <a:rPr lang="zh-TW" b="0" i="0" u="none" baseline="0"/>
              <a:t>在大多數類型的災害中，預制建築表現良好 </a:t>
            </a:r>
          </a:p>
          <a:p>
            <a:pPr algn="l" rtl="0"/>
            <a:r>
              <a:rPr lang="zh-TW" b="0" i="0" u="none" baseline="0"/>
              <a:t>損壞類型因結構而異 </a:t>
            </a:r>
          </a:p>
          <a:p>
            <a:pPr algn="l" rtl="0"/>
            <a:r>
              <a:rPr lang="zh-TW" b="0" i="0" u="none" baseline="0"/>
              <a:t>單戶住宅和多戶住宅之間的危害和緩解差異 </a:t>
            </a:r>
          </a:p>
        </p:txBody>
      </p:sp>
      <p:sp>
        <p:nvSpPr>
          <p:cNvPr id="3" name="Title 2">
            <a:extLst>
              <a:ext uri="{FF2B5EF4-FFF2-40B4-BE49-F238E27FC236}">
                <a16:creationId xmlns:a16="http://schemas.microsoft.com/office/drawing/2014/main" id="{404D147A-BF64-4470-8293-533FF2BCC0A2}"/>
              </a:ext>
            </a:extLst>
          </p:cNvPr>
          <p:cNvSpPr>
            <a:spLocks noGrp="1"/>
          </p:cNvSpPr>
          <p:nvPr>
            <p:ph type="title"/>
          </p:nvPr>
        </p:nvSpPr>
        <p:spPr>
          <a:xfrm>
            <a:off x="315142" y="320678"/>
            <a:ext cx="5806851" cy="1017672"/>
          </a:xfrm>
        </p:spPr>
        <p:txBody>
          <a:bodyPr>
            <a:normAutofit/>
          </a:bodyPr>
          <a:lstStyle/>
          <a:p>
            <a:pPr algn="l" rtl="0"/>
            <a:r>
              <a:rPr lang="zh-TW" b="1" i="1" u="none" baseline="0"/>
              <a:t>結構類型相關的損壞</a:t>
            </a:r>
          </a:p>
        </p:txBody>
      </p:sp>
      <p:sp>
        <p:nvSpPr>
          <p:cNvPr id="4" name="Text Placeholder 3">
            <a:extLst>
              <a:ext uri="{FF2B5EF4-FFF2-40B4-BE49-F238E27FC236}">
                <a16:creationId xmlns:a16="http://schemas.microsoft.com/office/drawing/2014/main" id="{2F644E20-D74C-476D-B88F-A80F9415C8CA}"/>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3D536EF1-FE7A-47FF-8162-7DD75506D3F4}"/>
              </a:ext>
            </a:extLst>
          </p:cNvPr>
          <p:cNvSpPr>
            <a:spLocks noGrp="1"/>
          </p:cNvSpPr>
          <p:nvPr>
            <p:ph type="body" sz="quarter" idx="11"/>
          </p:nvPr>
        </p:nvSpPr>
        <p:spPr/>
        <p:txBody>
          <a:bodyPr/>
          <a:lstStyle/>
          <a:p>
            <a:pPr algn="r" rtl="0"/>
            <a:r>
              <a:rPr lang="zh-TW" b="0" i="0" u="none" baseline="0"/>
              <a:t>1-16</a:t>
            </a:r>
          </a:p>
        </p:txBody>
      </p:sp>
      <p:sp>
        <p:nvSpPr>
          <p:cNvPr id="6" name="Content Placeholder 5">
            <a:extLst>
              <a:ext uri="{FF2B5EF4-FFF2-40B4-BE49-F238E27FC236}">
                <a16:creationId xmlns:a16="http://schemas.microsoft.com/office/drawing/2014/main" id="{82239FFB-6972-462F-88BE-C840E69C6249}"/>
              </a:ext>
            </a:extLst>
          </p:cNvPr>
          <p:cNvSpPr>
            <a:spLocks noGrp="1"/>
          </p:cNvSpPr>
          <p:nvPr>
            <p:ph sz="quarter" idx="12"/>
          </p:nvPr>
        </p:nvSpPr>
        <p:spPr/>
        <p:txBody>
          <a:bodyPr/>
          <a:lstStyle/>
          <a:p>
            <a:pPr rtl="0"/>
            <a:r>
              <a:rPr lang="zh-TW" b="0" i="0" u="none" baseline="0"/>
              <a:t>PM1-8</a:t>
            </a:r>
          </a:p>
        </p:txBody>
      </p:sp>
    </p:spTree>
    <p:extLst>
      <p:ext uri="{BB962C8B-B14F-4D97-AF65-F5344CB8AC3E}">
        <p14:creationId xmlns:p14="http://schemas.microsoft.com/office/powerpoint/2010/main" val="37551193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445902-08F4-418D-AEC8-ED7BD936C320}"/>
              </a:ext>
            </a:extLst>
          </p:cNvPr>
          <p:cNvSpPr>
            <a:spLocks noGrp="1"/>
          </p:cNvSpPr>
          <p:nvPr>
            <p:ph idx="1"/>
          </p:nvPr>
        </p:nvSpPr>
        <p:spPr/>
        <p:txBody>
          <a:bodyPr/>
          <a:lstStyle/>
          <a:p>
            <a:pPr algn="l" rtl="0"/>
            <a:r>
              <a:rPr lang="zh-TW" b="0" i="0" u="none" baseline="0"/>
              <a:t>有切斷裝置的變電箱</a:t>
            </a:r>
          </a:p>
          <a:p>
            <a:pPr algn="l" rtl="0"/>
            <a:r>
              <a:rPr lang="zh-TW" b="0" i="0" u="none" baseline="0"/>
              <a:t>有切斷裝置的保險絲箱</a:t>
            </a:r>
          </a:p>
        </p:txBody>
      </p:sp>
      <p:sp>
        <p:nvSpPr>
          <p:cNvPr id="3" name="Title 2">
            <a:extLst>
              <a:ext uri="{FF2B5EF4-FFF2-40B4-BE49-F238E27FC236}">
                <a16:creationId xmlns:a16="http://schemas.microsoft.com/office/drawing/2014/main" id="{57EBB639-67E9-4D88-BF2E-AF970535F729}"/>
              </a:ext>
            </a:extLst>
          </p:cNvPr>
          <p:cNvSpPr>
            <a:spLocks noGrp="1"/>
          </p:cNvSpPr>
          <p:nvPr>
            <p:ph type="title"/>
          </p:nvPr>
        </p:nvSpPr>
        <p:spPr>
          <a:xfrm>
            <a:off x="315142" y="320678"/>
            <a:ext cx="5806851" cy="1017672"/>
          </a:xfrm>
        </p:spPr>
        <p:txBody>
          <a:bodyPr/>
          <a:lstStyle/>
          <a:p>
            <a:pPr algn="l" rtl="0"/>
            <a:r>
              <a:rPr lang="zh-TW" b="1" i="1" u="none" baseline="0"/>
              <a:t>關閉程序</a:t>
            </a:r>
          </a:p>
        </p:txBody>
      </p:sp>
      <p:sp>
        <p:nvSpPr>
          <p:cNvPr id="4" name="Text Placeholder 3">
            <a:extLst>
              <a:ext uri="{FF2B5EF4-FFF2-40B4-BE49-F238E27FC236}">
                <a16:creationId xmlns:a16="http://schemas.microsoft.com/office/drawing/2014/main" id="{4BD6A522-2066-4CDB-83DF-6800EF0F32E6}"/>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8152E020-8E66-48B8-8137-06E77F38CF64}"/>
              </a:ext>
            </a:extLst>
          </p:cNvPr>
          <p:cNvSpPr>
            <a:spLocks noGrp="1"/>
          </p:cNvSpPr>
          <p:nvPr>
            <p:ph type="body" sz="quarter" idx="11"/>
          </p:nvPr>
        </p:nvSpPr>
        <p:spPr/>
        <p:txBody>
          <a:bodyPr/>
          <a:lstStyle/>
          <a:p>
            <a:pPr algn="r" rtl="0"/>
            <a:r>
              <a:rPr lang="zh-TW" b="0" i="0" u="none" baseline="0"/>
              <a:t>6-17</a:t>
            </a:r>
          </a:p>
        </p:txBody>
      </p:sp>
      <p:sp>
        <p:nvSpPr>
          <p:cNvPr id="7" name="Content Placeholder 6">
            <a:extLst>
              <a:ext uri="{FF2B5EF4-FFF2-40B4-BE49-F238E27FC236}">
                <a16:creationId xmlns:a16="http://schemas.microsoft.com/office/drawing/2014/main" id="{440F422C-C6BD-41D4-B8B2-C3EC26B76FB5}"/>
              </a:ext>
            </a:extLst>
          </p:cNvPr>
          <p:cNvSpPr>
            <a:spLocks noGrp="1"/>
          </p:cNvSpPr>
          <p:nvPr>
            <p:ph sz="quarter" idx="12"/>
          </p:nvPr>
        </p:nvSpPr>
        <p:spPr/>
        <p:txBody>
          <a:bodyPr/>
          <a:lstStyle/>
          <a:p>
            <a:pPr rtl="0"/>
            <a:r>
              <a:rPr lang="zh-TW" b="0" i="0" u="none" baseline="0"/>
              <a:t>PM6-14</a:t>
            </a:r>
          </a:p>
        </p:txBody>
      </p:sp>
      <p:pic>
        <p:nvPicPr>
          <p:cNvPr id="6" name="Picture 5" descr="關閉程序。圖像顯示電路盒和保險絲盒。">
            <a:extLst>
              <a:ext uri="{FF2B5EF4-FFF2-40B4-BE49-F238E27FC236}">
                <a16:creationId xmlns:a16="http://schemas.microsoft.com/office/drawing/2014/main" id="{9A1B3F41-2CC8-44C0-B7C5-82ED06BB52AD}"/>
              </a:ext>
            </a:extLst>
          </p:cNvPr>
          <p:cNvPicPr>
            <a:picLocks noChangeAspect="1"/>
          </p:cNvPicPr>
          <p:nvPr/>
        </p:nvPicPr>
        <p:blipFill>
          <a:blip r:embed="rId2"/>
          <a:stretch>
            <a:fillRect/>
          </a:stretch>
        </p:blipFill>
        <p:spPr>
          <a:xfrm>
            <a:off x="5573467" y="1789985"/>
            <a:ext cx="2882103" cy="3908996"/>
          </a:xfrm>
          <a:prstGeom prst="rect">
            <a:avLst/>
          </a:prstGeom>
        </p:spPr>
      </p:pic>
    </p:spTree>
    <p:extLst>
      <p:ext uri="{BB962C8B-B14F-4D97-AF65-F5344CB8AC3E}">
        <p14:creationId xmlns:p14="http://schemas.microsoft.com/office/powerpoint/2010/main" val="41140476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66691B-085F-429E-8E3E-69937994C2B0}"/>
              </a:ext>
            </a:extLst>
          </p:cNvPr>
          <p:cNvSpPr>
            <a:spLocks noGrp="1"/>
          </p:cNvSpPr>
          <p:nvPr>
            <p:ph idx="1"/>
          </p:nvPr>
        </p:nvSpPr>
        <p:spPr/>
        <p:txBody>
          <a:bodyPr/>
          <a:lstStyle/>
          <a:p>
            <a:pPr algn="l" rtl="0"/>
            <a:r>
              <a:rPr lang="zh-TW" b="0" i="0" u="none" baseline="0"/>
              <a:t>窒息</a:t>
            </a:r>
          </a:p>
          <a:p>
            <a:pPr lvl="1" algn="l" rtl="0"/>
            <a:r>
              <a:rPr lang="zh-TW" b="0" i="0" u="none" baseline="0"/>
              <a:t>取代體內的氧氣 </a:t>
            </a:r>
          </a:p>
          <a:p>
            <a:pPr algn="l" rtl="0"/>
            <a:r>
              <a:rPr lang="zh-TW" b="0" i="0" u="none" baseline="0"/>
              <a:t>爆炸物</a:t>
            </a:r>
          </a:p>
          <a:p>
            <a:pPr lvl="1" algn="l" rtl="0"/>
            <a:r>
              <a:rPr lang="zh-TW" b="0" i="0" u="none" baseline="0"/>
              <a:t>可以在合適的條件下容易點燃 </a:t>
            </a:r>
          </a:p>
          <a:p>
            <a:pPr lvl="1" algn="l" rtl="0"/>
            <a:endParaRPr lang="zh-TW" dirty="0"/>
          </a:p>
          <a:p>
            <a:endParaRPr lang="zh-TW" dirty="0"/>
          </a:p>
        </p:txBody>
      </p:sp>
      <p:sp>
        <p:nvSpPr>
          <p:cNvPr id="3" name="Title 2">
            <a:extLst>
              <a:ext uri="{FF2B5EF4-FFF2-40B4-BE49-F238E27FC236}">
                <a16:creationId xmlns:a16="http://schemas.microsoft.com/office/drawing/2014/main" id="{FEB16DD2-01CE-4388-BA27-871FDFD24C89}"/>
              </a:ext>
            </a:extLst>
          </p:cNvPr>
          <p:cNvSpPr>
            <a:spLocks noGrp="1"/>
          </p:cNvSpPr>
          <p:nvPr>
            <p:ph type="title"/>
          </p:nvPr>
        </p:nvSpPr>
        <p:spPr>
          <a:xfrm>
            <a:off x="315142" y="320678"/>
            <a:ext cx="5806851" cy="1017672"/>
          </a:xfrm>
        </p:spPr>
        <p:txBody>
          <a:bodyPr/>
          <a:lstStyle/>
          <a:p>
            <a:pPr algn="l" rtl="0"/>
            <a:r>
              <a:rPr lang="zh-TW" b="1" i="1" u="none" baseline="0"/>
              <a:t>天然氣危害</a:t>
            </a:r>
          </a:p>
        </p:txBody>
      </p:sp>
      <p:sp>
        <p:nvSpPr>
          <p:cNvPr id="4" name="Text Placeholder 3">
            <a:extLst>
              <a:ext uri="{FF2B5EF4-FFF2-40B4-BE49-F238E27FC236}">
                <a16:creationId xmlns:a16="http://schemas.microsoft.com/office/drawing/2014/main" id="{FF84685E-1D58-4BD7-A53D-005ACEE8F0B1}"/>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1EA91BAC-DF63-451D-8787-38F050A02CFF}"/>
              </a:ext>
            </a:extLst>
          </p:cNvPr>
          <p:cNvSpPr>
            <a:spLocks noGrp="1"/>
          </p:cNvSpPr>
          <p:nvPr>
            <p:ph type="body" sz="quarter" idx="11"/>
          </p:nvPr>
        </p:nvSpPr>
        <p:spPr/>
        <p:txBody>
          <a:bodyPr/>
          <a:lstStyle/>
          <a:p>
            <a:pPr algn="r" rtl="0"/>
            <a:r>
              <a:rPr lang="zh-TW" b="0" i="0" u="none" baseline="0"/>
              <a:t>6-18</a:t>
            </a:r>
          </a:p>
        </p:txBody>
      </p:sp>
      <p:sp>
        <p:nvSpPr>
          <p:cNvPr id="6" name="Content Placeholder 5">
            <a:extLst>
              <a:ext uri="{FF2B5EF4-FFF2-40B4-BE49-F238E27FC236}">
                <a16:creationId xmlns:a16="http://schemas.microsoft.com/office/drawing/2014/main" id="{6D954D42-E0B6-4475-B9ED-7CEB70B82679}"/>
              </a:ext>
            </a:extLst>
          </p:cNvPr>
          <p:cNvSpPr>
            <a:spLocks noGrp="1"/>
          </p:cNvSpPr>
          <p:nvPr>
            <p:ph sz="quarter" idx="12"/>
          </p:nvPr>
        </p:nvSpPr>
        <p:spPr/>
        <p:txBody>
          <a:bodyPr/>
          <a:lstStyle/>
          <a:p>
            <a:pPr rtl="0"/>
            <a:r>
              <a:rPr lang="zh-TW" b="0" i="0" u="none" baseline="0"/>
              <a:t>PM6-15</a:t>
            </a:r>
          </a:p>
        </p:txBody>
      </p:sp>
    </p:spTree>
    <p:extLst>
      <p:ext uri="{BB962C8B-B14F-4D97-AF65-F5344CB8AC3E}">
        <p14:creationId xmlns:p14="http://schemas.microsoft.com/office/powerpoint/2010/main" val="39605773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2CCD0-57FB-4645-A6D3-561E8838B179}"/>
              </a:ext>
            </a:extLst>
          </p:cNvPr>
          <p:cNvSpPr>
            <a:spLocks noGrp="1"/>
          </p:cNvSpPr>
          <p:nvPr>
            <p:ph idx="1"/>
          </p:nvPr>
        </p:nvSpPr>
        <p:spPr/>
        <p:txBody>
          <a:bodyPr/>
          <a:lstStyle/>
          <a:p>
            <a:pPr algn="l" rtl="0"/>
            <a:r>
              <a:rPr lang="zh-TW" b="0" i="0" u="none" baseline="0"/>
              <a:t>安裝天然氣偵測器 </a:t>
            </a:r>
          </a:p>
          <a:p>
            <a:pPr algn="l" rtl="0"/>
            <a:r>
              <a:rPr lang="zh-TW" b="0" i="0" u="none" baseline="0"/>
              <a:t>在家中安裝一氧化碳偵測器 </a:t>
            </a:r>
          </a:p>
          <a:p>
            <a:pPr algn="l" rtl="0"/>
            <a:r>
              <a:rPr lang="zh-TW" b="0" i="0" u="none" baseline="0"/>
              <a:t>每月測試天然氣和一氧化碳偵測器的電池 </a:t>
            </a:r>
          </a:p>
          <a:p>
            <a:pPr lvl="1" algn="l" rtl="0"/>
            <a:r>
              <a:rPr lang="zh-TW" b="0" i="0" u="none" baseline="0"/>
              <a:t>每六個月更換一次電池 </a:t>
            </a:r>
          </a:p>
          <a:p>
            <a:pPr algn="l" rtl="0"/>
            <a:r>
              <a:rPr lang="zh-TW" b="0" i="0" u="none" baseline="0"/>
              <a:t>找到並標記瓦斯切斷裝置 </a:t>
            </a:r>
          </a:p>
          <a:p>
            <a:pPr lvl="1" algn="l" rtl="0"/>
            <a:r>
              <a:rPr lang="zh-TW" b="0" i="0" u="none" baseline="0"/>
              <a:t>有適當的無火花工具 </a:t>
            </a:r>
          </a:p>
          <a:p>
            <a:endParaRPr lang="zh-TW" dirty="0"/>
          </a:p>
          <a:p>
            <a:pPr lvl="1" algn="l" rtl="0"/>
            <a:endParaRPr lang="zh-TW" dirty="0"/>
          </a:p>
          <a:p>
            <a:endParaRPr lang="zh-TW" dirty="0"/>
          </a:p>
        </p:txBody>
      </p:sp>
      <p:sp>
        <p:nvSpPr>
          <p:cNvPr id="3" name="Title 2">
            <a:extLst>
              <a:ext uri="{FF2B5EF4-FFF2-40B4-BE49-F238E27FC236}">
                <a16:creationId xmlns:a16="http://schemas.microsoft.com/office/drawing/2014/main" id="{06423C45-452D-40E0-8271-59A38A0AAEDC}"/>
              </a:ext>
            </a:extLst>
          </p:cNvPr>
          <p:cNvSpPr>
            <a:spLocks noGrp="1"/>
          </p:cNvSpPr>
          <p:nvPr>
            <p:ph type="title"/>
          </p:nvPr>
        </p:nvSpPr>
        <p:spPr>
          <a:xfrm>
            <a:off x="315142" y="320678"/>
            <a:ext cx="5806851" cy="1017672"/>
          </a:xfrm>
        </p:spPr>
        <p:txBody>
          <a:bodyPr>
            <a:normAutofit/>
          </a:bodyPr>
          <a:lstStyle/>
          <a:p>
            <a:pPr algn="l" rtl="0"/>
            <a:r>
              <a:rPr lang="zh-TW" b="1" i="1" u="none" baseline="0"/>
              <a:t>天然氣危害意識</a:t>
            </a:r>
          </a:p>
        </p:txBody>
      </p:sp>
      <p:sp>
        <p:nvSpPr>
          <p:cNvPr id="4" name="Text Placeholder 3">
            <a:extLst>
              <a:ext uri="{FF2B5EF4-FFF2-40B4-BE49-F238E27FC236}">
                <a16:creationId xmlns:a16="http://schemas.microsoft.com/office/drawing/2014/main" id="{298F3D84-34B7-42C7-BE34-D6B87A1022D6}"/>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A28E2CBA-9C30-4D03-BC3D-61C75243FC67}"/>
              </a:ext>
            </a:extLst>
          </p:cNvPr>
          <p:cNvSpPr>
            <a:spLocks noGrp="1"/>
          </p:cNvSpPr>
          <p:nvPr>
            <p:ph type="body" sz="quarter" idx="11"/>
          </p:nvPr>
        </p:nvSpPr>
        <p:spPr/>
        <p:txBody>
          <a:bodyPr/>
          <a:lstStyle/>
          <a:p>
            <a:pPr algn="r" rtl="0"/>
            <a:r>
              <a:rPr lang="zh-TW" b="0" i="0" u="none" baseline="0"/>
              <a:t>6-19</a:t>
            </a:r>
          </a:p>
        </p:txBody>
      </p:sp>
      <p:sp>
        <p:nvSpPr>
          <p:cNvPr id="6" name="Content Placeholder 5">
            <a:extLst>
              <a:ext uri="{FF2B5EF4-FFF2-40B4-BE49-F238E27FC236}">
                <a16:creationId xmlns:a16="http://schemas.microsoft.com/office/drawing/2014/main" id="{09A00A5C-14AC-4C8D-9C96-D34E49EACE15}"/>
              </a:ext>
            </a:extLst>
          </p:cNvPr>
          <p:cNvSpPr>
            <a:spLocks noGrp="1"/>
          </p:cNvSpPr>
          <p:nvPr>
            <p:ph sz="quarter" idx="12"/>
          </p:nvPr>
        </p:nvSpPr>
        <p:spPr/>
        <p:txBody>
          <a:bodyPr/>
          <a:lstStyle/>
          <a:p>
            <a:pPr rtl="0"/>
            <a:r>
              <a:rPr lang="zh-TW" b="0" i="0" u="none" baseline="0"/>
              <a:t>PM6-15</a:t>
            </a:r>
          </a:p>
        </p:txBody>
      </p:sp>
    </p:spTree>
    <p:extLst>
      <p:ext uri="{BB962C8B-B14F-4D97-AF65-F5344CB8AC3E}">
        <p14:creationId xmlns:p14="http://schemas.microsoft.com/office/powerpoint/2010/main" val="23582295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06834A-C20F-48A1-8936-0C92BE21F633}"/>
              </a:ext>
            </a:extLst>
          </p:cNvPr>
          <p:cNvSpPr>
            <a:spLocks noGrp="1"/>
          </p:cNvSpPr>
          <p:nvPr>
            <p:ph idx="1"/>
          </p:nvPr>
        </p:nvSpPr>
        <p:spPr>
          <a:xfrm>
            <a:off x="315142" y="1521229"/>
            <a:ext cx="4315853" cy="4781145"/>
          </a:xfrm>
        </p:spPr>
        <p:txBody>
          <a:bodyPr/>
          <a:lstStyle/>
          <a:p>
            <a:pPr algn="l" rtl="0"/>
            <a:r>
              <a:rPr lang="zh-TW" b="0" i="0" u="none" baseline="0"/>
              <a:t>找到並標記瓦斯關閉閥 </a:t>
            </a:r>
          </a:p>
          <a:p>
            <a:pPr algn="l" rtl="0"/>
            <a:r>
              <a:rPr lang="zh-TW" b="0" i="0" u="none" baseline="0"/>
              <a:t>如果不是自動的，請了解關閉瓦斯的程序 </a:t>
            </a:r>
          </a:p>
        </p:txBody>
      </p:sp>
      <p:sp>
        <p:nvSpPr>
          <p:cNvPr id="3" name="Title 2">
            <a:extLst>
              <a:ext uri="{FF2B5EF4-FFF2-40B4-BE49-F238E27FC236}">
                <a16:creationId xmlns:a16="http://schemas.microsoft.com/office/drawing/2014/main" id="{FEB5AD0D-21FD-460F-A4BE-439065C67FF6}"/>
              </a:ext>
            </a:extLst>
          </p:cNvPr>
          <p:cNvSpPr>
            <a:spLocks noGrp="1"/>
          </p:cNvSpPr>
          <p:nvPr>
            <p:ph type="title"/>
          </p:nvPr>
        </p:nvSpPr>
        <p:spPr>
          <a:xfrm>
            <a:off x="315142" y="320678"/>
            <a:ext cx="5806851" cy="1017672"/>
          </a:xfrm>
        </p:spPr>
        <p:txBody>
          <a:bodyPr/>
          <a:lstStyle/>
          <a:p>
            <a:pPr algn="l" rtl="0"/>
            <a:r>
              <a:rPr lang="zh-TW" b="1" i="1" u="none" baseline="0"/>
              <a:t>關閉瓦斯</a:t>
            </a:r>
          </a:p>
        </p:txBody>
      </p:sp>
      <p:sp>
        <p:nvSpPr>
          <p:cNvPr id="4" name="Text Placeholder 3">
            <a:extLst>
              <a:ext uri="{FF2B5EF4-FFF2-40B4-BE49-F238E27FC236}">
                <a16:creationId xmlns:a16="http://schemas.microsoft.com/office/drawing/2014/main" id="{727B56B6-3350-42CB-A9D2-DC51D4E0A14C}"/>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E4F1972D-B1FA-4401-9C5E-9925B98878E2}"/>
              </a:ext>
            </a:extLst>
          </p:cNvPr>
          <p:cNvSpPr>
            <a:spLocks noGrp="1"/>
          </p:cNvSpPr>
          <p:nvPr>
            <p:ph type="body" sz="quarter" idx="11"/>
          </p:nvPr>
        </p:nvSpPr>
        <p:spPr/>
        <p:txBody>
          <a:bodyPr/>
          <a:lstStyle/>
          <a:p>
            <a:pPr algn="r" rtl="0"/>
            <a:r>
              <a:rPr lang="zh-TW" b="0" i="0" u="none" baseline="0"/>
              <a:t>6-20</a:t>
            </a:r>
          </a:p>
        </p:txBody>
      </p:sp>
      <p:sp>
        <p:nvSpPr>
          <p:cNvPr id="7" name="Content Placeholder 6">
            <a:extLst>
              <a:ext uri="{FF2B5EF4-FFF2-40B4-BE49-F238E27FC236}">
                <a16:creationId xmlns:a16="http://schemas.microsoft.com/office/drawing/2014/main" id="{C5DA5C46-7131-44D0-AA6C-3F7A0FEA81CC}"/>
              </a:ext>
            </a:extLst>
          </p:cNvPr>
          <p:cNvSpPr>
            <a:spLocks noGrp="1"/>
          </p:cNvSpPr>
          <p:nvPr>
            <p:ph sz="quarter" idx="12"/>
          </p:nvPr>
        </p:nvSpPr>
        <p:spPr/>
        <p:txBody>
          <a:bodyPr/>
          <a:lstStyle/>
          <a:p>
            <a:pPr rtl="0"/>
            <a:r>
              <a:rPr lang="zh-TW" b="0" i="0" u="none" baseline="0"/>
              <a:t>PM6-16</a:t>
            </a:r>
          </a:p>
        </p:txBody>
      </p:sp>
      <p:pic>
        <p:nvPicPr>
          <p:cNvPr id="6" name="Picture 5" descr="燃氣關閉。圖像顯示了一個燃氣連接裝置。">
            <a:extLst>
              <a:ext uri="{FF2B5EF4-FFF2-40B4-BE49-F238E27FC236}">
                <a16:creationId xmlns:a16="http://schemas.microsoft.com/office/drawing/2014/main" id="{612626C5-1BEE-45AB-BAE2-BF8175BA2A34}"/>
              </a:ext>
            </a:extLst>
          </p:cNvPr>
          <p:cNvPicPr>
            <a:picLocks noChangeAspect="1"/>
          </p:cNvPicPr>
          <p:nvPr/>
        </p:nvPicPr>
        <p:blipFill>
          <a:blip r:embed="rId2"/>
          <a:stretch>
            <a:fillRect/>
          </a:stretch>
        </p:blipFill>
        <p:spPr>
          <a:xfrm>
            <a:off x="4630995" y="1616204"/>
            <a:ext cx="4094404" cy="3975855"/>
          </a:xfrm>
          <a:prstGeom prst="rect">
            <a:avLst/>
          </a:prstGeom>
        </p:spPr>
      </p:pic>
    </p:spTree>
    <p:extLst>
      <p:ext uri="{BB962C8B-B14F-4D97-AF65-F5344CB8AC3E}">
        <p14:creationId xmlns:p14="http://schemas.microsoft.com/office/powerpoint/2010/main" val="3754385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7E5AF-2716-4CDA-882F-1EE2C6090F44}"/>
              </a:ext>
            </a:extLst>
          </p:cNvPr>
          <p:cNvSpPr>
            <a:spLocks noGrp="1"/>
          </p:cNvSpPr>
          <p:nvPr>
            <p:ph idx="1"/>
          </p:nvPr>
        </p:nvSpPr>
        <p:spPr/>
        <p:txBody>
          <a:bodyPr/>
          <a:lstStyle/>
          <a:p>
            <a:pPr algn="l" rtl="0"/>
            <a:r>
              <a:rPr lang="zh-TW" b="0" i="0" u="none" baseline="0"/>
              <a:t>務必閱讀標籤 </a:t>
            </a:r>
          </a:p>
          <a:p>
            <a:pPr algn="l" rtl="0"/>
            <a:r>
              <a:rPr lang="zh-TW" b="0" i="0" u="none" baseline="0"/>
              <a:t>使用</a:t>
            </a:r>
            <a:r>
              <a:rPr lang="zh-TW" b="1" i="1" u="none" baseline="0"/>
              <a:t>L.I.E.S.</a:t>
            </a:r>
            <a:r>
              <a:rPr lang="zh-TW" b="0" i="0" u="none" baseline="0"/>
              <a:t>作法進行儲存過程</a:t>
            </a:r>
          </a:p>
          <a:p>
            <a:pPr lvl="1" algn="l" rtl="0"/>
            <a:r>
              <a:rPr lang="zh-TW" b="0" i="0" u="none" baseline="0"/>
              <a:t>（ </a:t>
            </a:r>
            <a:r>
              <a:rPr lang="zh-TW" b="1" i="0" u="sng" baseline="0"/>
              <a:t>L</a:t>
            </a:r>
            <a:r>
              <a:rPr lang="zh-TW" b="0" i="0" u="none" baseline="0"/>
              <a:t>imit 限制， </a:t>
            </a:r>
            <a:r>
              <a:rPr lang="zh-TW" b="1" i="0" u="sng" baseline="0"/>
              <a:t>I</a:t>
            </a:r>
            <a:r>
              <a:rPr lang="zh-TW" b="0" i="0" u="none" baseline="0"/>
              <a:t>solate 獨立區隔， </a:t>
            </a:r>
            <a:r>
              <a:rPr lang="zh-TW" b="1" i="0" u="sng" baseline="0"/>
              <a:t>E</a:t>
            </a:r>
            <a:r>
              <a:rPr lang="zh-TW" b="0" i="0" u="none" baseline="0"/>
              <a:t>liminate消除， </a:t>
            </a:r>
            <a:r>
              <a:rPr lang="zh-TW" b="1" i="0" u="sng" baseline="0"/>
              <a:t>S</a:t>
            </a:r>
            <a:r>
              <a:rPr lang="zh-TW" b="0" i="0" u="none" baseline="0"/>
              <a:t>eparate 分開） </a:t>
            </a:r>
          </a:p>
        </p:txBody>
      </p:sp>
      <p:sp>
        <p:nvSpPr>
          <p:cNvPr id="3" name="Title 2">
            <a:extLst>
              <a:ext uri="{FF2B5EF4-FFF2-40B4-BE49-F238E27FC236}">
                <a16:creationId xmlns:a16="http://schemas.microsoft.com/office/drawing/2014/main" id="{B168F29B-65C7-44A3-A63B-E5EA93230CBE}"/>
              </a:ext>
            </a:extLst>
          </p:cNvPr>
          <p:cNvSpPr>
            <a:spLocks noGrp="1"/>
          </p:cNvSpPr>
          <p:nvPr>
            <p:ph type="title"/>
          </p:nvPr>
        </p:nvSpPr>
        <p:spPr>
          <a:xfrm>
            <a:off x="315142" y="320678"/>
            <a:ext cx="5806851" cy="1017672"/>
          </a:xfrm>
        </p:spPr>
        <p:txBody>
          <a:bodyPr/>
          <a:lstStyle/>
          <a:p>
            <a:pPr algn="l" rtl="0"/>
            <a:r>
              <a:rPr lang="zh-TW" b="1" i="1" u="none" baseline="0"/>
              <a:t>L.I.E.S.</a:t>
            </a:r>
          </a:p>
        </p:txBody>
      </p:sp>
      <p:sp>
        <p:nvSpPr>
          <p:cNvPr id="4" name="Text Placeholder 3">
            <a:extLst>
              <a:ext uri="{FF2B5EF4-FFF2-40B4-BE49-F238E27FC236}">
                <a16:creationId xmlns:a16="http://schemas.microsoft.com/office/drawing/2014/main" id="{EB70168A-B2F9-44F4-AFBA-BDAE12729E86}"/>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1967D64F-3104-4A19-B060-AB03FA18C547}"/>
              </a:ext>
            </a:extLst>
          </p:cNvPr>
          <p:cNvSpPr>
            <a:spLocks noGrp="1"/>
          </p:cNvSpPr>
          <p:nvPr>
            <p:ph type="body" sz="quarter" idx="11"/>
          </p:nvPr>
        </p:nvSpPr>
        <p:spPr/>
        <p:txBody>
          <a:bodyPr/>
          <a:lstStyle/>
          <a:p>
            <a:pPr algn="r" rtl="0"/>
            <a:r>
              <a:rPr lang="zh-TW" b="0" i="0" u="none" baseline="0"/>
              <a:t>6-21</a:t>
            </a:r>
          </a:p>
        </p:txBody>
      </p:sp>
      <p:sp>
        <p:nvSpPr>
          <p:cNvPr id="7" name="Content Placeholder 6">
            <a:extLst>
              <a:ext uri="{FF2B5EF4-FFF2-40B4-BE49-F238E27FC236}">
                <a16:creationId xmlns:a16="http://schemas.microsoft.com/office/drawing/2014/main" id="{4F2EB7F1-ABE7-47E0-8E5F-03CEFBE4E7A4}"/>
              </a:ext>
            </a:extLst>
          </p:cNvPr>
          <p:cNvSpPr>
            <a:spLocks noGrp="1"/>
          </p:cNvSpPr>
          <p:nvPr>
            <p:ph sz="quarter" idx="12"/>
          </p:nvPr>
        </p:nvSpPr>
        <p:spPr/>
        <p:txBody>
          <a:bodyPr/>
          <a:lstStyle/>
          <a:p>
            <a:pPr rtl="0"/>
            <a:r>
              <a:rPr lang="zh-TW" b="0" i="0" u="none" baseline="0"/>
              <a:t>PM6-17</a:t>
            </a:r>
          </a:p>
        </p:txBody>
      </p:sp>
      <p:pic>
        <p:nvPicPr>
          <p:cNvPr id="6" name="Picture 5" descr="L.I.E.S（限制、隔離、消除、分離）圖像顯示那些必須隔離或分離的產品，使其不會被公眾隨意拿取。">
            <a:extLst>
              <a:ext uri="{FF2B5EF4-FFF2-40B4-BE49-F238E27FC236}">
                <a16:creationId xmlns:a16="http://schemas.microsoft.com/office/drawing/2014/main" id="{50C0C771-7DFD-447E-BDFF-10331D84DB97}"/>
              </a:ext>
            </a:extLst>
          </p:cNvPr>
          <p:cNvPicPr>
            <a:picLocks noChangeAspect="1"/>
          </p:cNvPicPr>
          <p:nvPr/>
        </p:nvPicPr>
        <p:blipFill>
          <a:blip r:embed="rId2"/>
          <a:stretch>
            <a:fillRect/>
          </a:stretch>
        </p:blipFill>
        <p:spPr>
          <a:xfrm>
            <a:off x="2342758" y="3303485"/>
            <a:ext cx="4458483" cy="2704658"/>
          </a:xfrm>
          <a:prstGeom prst="rect">
            <a:avLst/>
          </a:prstGeom>
        </p:spPr>
      </p:pic>
    </p:spTree>
    <p:extLst>
      <p:ext uri="{BB962C8B-B14F-4D97-AF65-F5344CB8AC3E}">
        <p14:creationId xmlns:p14="http://schemas.microsoft.com/office/powerpoint/2010/main" val="31368880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08856-C5C7-44FC-82EB-C305D2CA5B55}"/>
              </a:ext>
            </a:extLst>
          </p:cNvPr>
          <p:cNvSpPr>
            <a:spLocks noGrp="1"/>
          </p:cNvSpPr>
          <p:nvPr>
            <p:ph idx="1"/>
          </p:nvPr>
        </p:nvSpPr>
        <p:spPr/>
        <p:txBody>
          <a:bodyPr/>
          <a:lstStyle/>
          <a:p>
            <a:pPr algn="l" rtl="0"/>
            <a:r>
              <a:rPr lang="zh-TW" b="0" i="0" u="none" baseline="0"/>
              <a:t>腐蝕其他材料</a:t>
            </a:r>
          </a:p>
          <a:p>
            <a:pPr algn="l" rtl="0"/>
            <a:r>
              <a:rPr lang="zh-TW" b="0" i="0" u="none" baseline="0"/>
              <a:t>爆炸或容易被點燃</a:t>
            </a:r>
          </a:p>
          <a:p>
            <a:pPr algn="l" rtl="0"/>
            <a:r>
              <a:rPr lang="zh-TW" b="0" i="0" u="none" baseline="0"/>
              <a:t>與水發生強烈反應</a:t>
            </a:r>
          </a:p>
          <a:p>
            <a:pPr algn="l" rtl="0"/>
            <a:r>
              <a:rPr lang="zh-TW" b="0" i="0" u="none" baseline="0"/>
              <a:t>曝露於高溫或震動時不穩定</a:t>
            </a:r>
          </a:p>
          <a:p>
            <a:pPr algn="l" rtl="0"/>
            <a:r>
              <a:rPr lang="zh-TW" b="0" i="0" u="none" baseline="0"/>
              <a:t>否則通過吸收，吸入，注射或攝入對人類，動物或環境有毒 </a:t>
            </a:r>
          </a:p>
        </p:txBody>
      </p:sp>
      <p:sp>
        <p:nvSpPr>
          <p:cNvPr id="3" name="Title 2">
            <a:extLst>
              <a:ext uri="{FF2B5EF4-FFF2-40B4-BE49-F238E27FC236}">
                <a16:creationId xmlns:a16="http://schemas.microsoft.com/office/drawing/2014/main" id="{426CE87A-9495-4F1C-8FAE-A1B68EDD1DCE}"/>
              </a:ext>
            </a:extLst>
          </p:cNvPr>
          <p:cNvSpPr>
            <a:spLocks noGrp="1"/>
          </p:cNvSpPr>
          <p:nvPr>
            <p:ph type="title"/>
          </p:nvPr>
        </p:nvSpPr>
        <p:spPr>
          <a:xfrm>
            <a:off x="315142" y="320678"/>
            <a:ext cx="5806851" cy="1017672"/>
          </a:xfrm>
        </p:spPr>
        <p:txBody>
          <a:bodyPr/>
          <a:lstStyle/>
          <a:p>
            <a:pPr algn="l" rtl="0"/>
            <a:r>
              <a:rPr lang="zh-TW" b="1" i="1" u="none" baseline="0"/>
              <a:t>有害物質</a:t>
            </a:r>
          </a:p>
        </p:txBody>
      </p:sp>
      <p:sp>
        <p:nvSpPr>
          <p:cNvPr id="4" name="Text Placeholder 3">
            <a:extLst>
              <a:ext uri="{FF2B5EF4-FFF2-40B4-BE49-F238E27FC236}">
                <a16:creationId xmlns:a16="http://schemas.microsoft.com/office/drawing/2014/main" id="{61647E9E-B004-4E6B-92CA-62C0C57E8AE7}"/>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D525470A-87CD-4E6B-B5F4-50782A9D804D}"/>
              </a:ext>
            </a:extLst>
          </p:cNvPr>
          <p:cNvSpPr>
            <a:spLocks noGrp="1"/>
          </p:cNvSpPr>
          <p:nvPr>
            <p:ph type="body" sz="quarter" idx="11"/>
          </p:nvPr>
        </p:nvSpPr>
        <p:spPr/>
        <p:txBody>
          <a:bodyPr/>
          <a:lstStyle/>
          <a:p>
            <a:pPr algn="r" rtl="0"/>
            <a:r>
              <a:rPr lang="zh-TW" b="0" i="0" u="none" baseline="0"/>
              <a:t>6-22</a:t>
            </a:r>
          </a:p>
        </p:txBody>
      </p:sp>
      <p:sp>
        <p:nvSpPr>
          <p:cNvPr id="6" name="Content Placeholder 5">
            <a:extLst>
              <a:ext uri="{FF2B5EF4-FFF2-40B4-BE49-F238E27FC236}">
                <a16:creationId xmlns:a16="http://schemas.microsoft.com/office/drawing/2014/main" id="{510AB61E-FE48-44FC-91F3-9B649651F663}"/>
              </a:ext>
            </a:extLst>
          </p:cNvPr>
          <p:cNvSpPr>
            <a:spLocks noGrp="1"/>
          </p:cNvSpPr>
          <p:nvPr>
            <p:ph sz="quarter" idx="12"/>
          </p:nvPr>
        </p:nvSpPr>
        <p:spPr/>
        <p:txBody>
          <a:bodyPr/>
          <a:lstStyle/>
          <a:p>
            <a:pPr rtl="0"/>
            <a:r>
              <a:rPr lang="zh-TW" b="0" i="0" u="none" baseline="0"/>
              <a:t>PM6-18</a:t>
            </a:r>
          </a:p>
        </p:txBody>
      </p:sp>
    </p:spTree>
    <p:extLst>
      <p:ext uri="{BB962C8B-B14F-4D97-AF65-F5344CB8AC3E}">
        <p14:creationId xmlns:p14="http://schemas.microsoft.com/office/powerpoint/2010/main" val="30403951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1D58B-F7E0-42C4-92A0-A43D8A89FAB2}"/>
              </a:ext>
            </a:extLst>
          </p:cNvPr>
          <p:cNvSpPr>
            <a:spLocks noGrp="1"/>
          </p:cNvSpPr>
          <p:nvPr>
            <p:ph type="title"/>
          </p:nvPr>
        </p:nvSpPr>
        <p:spPr>
          <a:xfrm>
            <a:off x="315142" y="320678"/>
            <a:ext cx="5806851" cy="1017672"/>
          </a:xfrm>
        </p:spPr>
        <p:txBody>
          <a:bodyPr>
            <a:normAutofit/>
          </a:bodyPr>
          <a:lstStyle/>
          <a:p>
            <a:pPr algn="l" rtl="0"/>
            <a:r>
              <a:rPr lang="zh-TW" b="1" i="1" u="none" baseline="0"/>
              <a:t>識別存儲的有害物質</a:t>
            </a:r>
          </a:p>
        </p:txBody>
      </p:sp>
      <p:sp>
        <p:nvSpPr>
          <p:cNvPr id="4" name="Text Placeholder 3">
            <a:extLst>
              <a:ext uri="{FF2B5EF4-FFF2-40B4-BE49-F238E27FC236}">
                <a16:creationId xmlns:a16="http://schemas.microsoft.com/office/drawing/2014/main" id="{9B4C1814-BEAE-4665-80CC-CAF8CC2221DD}"/>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7CEE73BE-0626-4211-A61F-B74CD9BFC6A2}"/>
              </a:ext>
            </a:extLst>
          </p:cNvPr>
          <p:cNvSpPr>
            <a:spLocks noGrp="1"/>
          </p:cNvSpPr>
          <p:nvPr>
            <p:ph type="body" sz="quarter" idx="11"/>
          </p:nvPr>
        </p:nvSpPr>
        <p:spPr/>
        <p:txBody>
          <a:bodyPr/>
          <a:lstStyle/>
          <a:p>
            <a:pPr algn="r" rtl="0"/>
            <a:r>
              <a:rPr lang="zh-TW" b="0" i="0" u="none" baseline="0"/>
              <a:t>6-23</a:t>
            </a:r>
          </a:p>
        </p:txBody>
      </p:sp>
      <p:sp>
        <p:nvSpPr>
          <p:cNvPr id="7" name="Content Placeholder 6">
            <a:extLst>
              <a:ext uri="{FF2B5EF4-FFF2-40B4-BE49-F238E27FC236}">
                <a16:creationId xmlns:a16="http://schemas.microsoft.com/office/drawing/2014/main" id="{6ACE532A-BBB2-492B-8CB9-9F9E20D37A8F}"/>
              </a:ext>
            </a:extLst>
          </p:cNvPr>
          <p:cNvSpPr>
            <a:spLocks noGrp="1"/>
          </p:cNvSpPr>
          <p:nvPr>
            <p:ph sz="quarter" idx="12"/>
          </p:nvPr>
        </p:nvSpPr>
        <p:spPr/>
        <p:txBody>
          <a:bodyPr/>
          <a:lstStyle/>
          <a:p>
            <a:pPr rtl="0"/>
            <a:r>
              <a:rPr lang="zh-TW" b="0" i="0" u="none" baseline="0"/>
              <a:t>PM6-19</a:t>
            </a:r>
          </a:p>
        </p:txBody>
      </p:sp>
      <p:pic>
        <p:nvPicPr>
          <p:cNvPr id="6" name="Picture 5" descr="識別存儲的有害物質。菱形圖像顯示危險物質的類型，數字4為紅底，數字3為黃底，字母W上有一道橫向交叉線為白底而數字3為藍底。此菱形標牌被稱為 NFPA 704 菱形標牌。">
            <a:extLst>
              <a:ext uri="{FF2B5EF4-FFF2-40B4-BE49-F238E27FC236}">
                <a16:creationId xmlns:a16="http://schemas.microsoft.com/office/drawing/2014/main" id="{0A53AE0C-3075-4AF7-A020-64C3D0F98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850" y="2279201"/>
            <a:ext cx="3756301" cy="3279310"/>
          </a:xfrm>
          <a:prstGeom prst="rect">
            <a:avLst/>
          </a:prstGeom>
        </p:spPr>
      </p:pic>
    </p:spTree>
    <p:extLst>
      <p:ext uri="{BB962C8B-B14F-4D97-AF65-F5344CB8AC3E}">
        <p14:creationId xmlns:p14="http://schemas.microsoft.com/office/powerpoint/2010/main" val="9788650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493EA-DAF5-4BD5-92DD-8BD3095BBBE3}"/>
              </a:ext>
            </a:extLst>
          </p:cNvPr>
          <p:cNvSpPr>
            <a:spLocks noGrp="1"/>
          </p:cNvSpPr>
          <p:nvPr>
            <p:ph idx="1"/>
          </p:nvPr>
        </p:nvSpPr>
        <p:spPr>
          <a:xfrm>
            <a:off x="315142" y="1521229"/>
            <a:ext cx="4493087" cy="4781145"/>
          </a:xfrm>
        </p:spPr>
        <p:txBody>
          <a:bodyPr/>
          <a:lstStyle/>
          <a:p>
            <a:pPr algn="l" rtl="0"/>
            <a:r>
              <a:rPr lang="zh-TW" b="0" i="0" u="none" baseline="0"/>
              <a:t>NFPA 704鑽石白象限：</a:t>
            </a:r>
          </a:p>
          <a:p>
            <a:pPr lvl="1" algn="l" rtl="0"/>
            <a:r>
              <a:rPr lang="zh-TW" b="0" i="0" u="none" baseline="0"/>
              <a:t>水：顯示與水的異常反應</a:t>
            </a:r>
          </a:p>
          <a:p>
            <a:pPr lvl="1" algn="l" rtl="0"/>
            <a:r>
              <a:rPr lang="zh-TW" b="0" i="0" u="none" baseline="0"/>
              <a:t>氧化：具有氧化性</a:t>
            </a:r>
          </a:p>
        </p:txBody>
      </p:sp>
      <p:sp>
        <p:nvSpPr>
          <p:cNvPr id="3" name="Title 2">
            <a:extLst>
              <a:ext uri="{FF2B5EF4-FFF2-40B4-BE49-F238E27FC236}">
                <a16:creationId xmlns:a16="http://schemas.microsoft.com/office/drawing/2014/main" id="{B0BA5F95-1352-442A-BF41-B00394E9DC1A}"/>
              </a:ext>
            </a:extLst>
          </p:cNvPr>
          <p:cNvSpPr>
            <a:spLocks noGrp="1"/>
          </p:cNvSpPr>
          <p:nvPr>
            <p:ph type="title"/>
          </p:nvPr>
        </p:nvSpPr>
        <p:spPr>
          <a:xfrm>
            <a:off x="315142" y="320678"/>
            <a:ext cx="5806851" cy="1017672"/>
          </a:xfrm>
        </p:spPr>
        <p:txBody>
          <a:bodyPr/>
          <a:lstStyle/>
          <a:p>
            <a:pPr algn="l" rtl="0"/>
            <a:r>
              <a:rPr lang="zh-TW" b="1" i="1" u="none" baseline="0"/>
              <a:t>白色象限</a:t>
            </a:r>
          </a:p>
        </p:txBody>
      </p:sp>
      <p:sp>
        <p:nvSpPr>
          <p:cNvPr id="4" name="Text Placeholder 3">
            <a:extLst>
              <a:ext uri="{FF2B5EF4-FFF2-40B4-BE49-F238E27FC236}">
                <a16:creationId xmlns:a16="http://schemas.microsoft.com/office/drawing/2014/main" id="{007E7AA9-DBD8-48AB-A416-726E47046D6C}"/>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60BFDC19-D255-4AEA-A227-CDE632220DEF}"/>
              </a:ext>
            </a:extLst>
          </p:cNvPr>
          <p:cNvSpPr>
            <a:spLocks noGrp="1"/>
          </p:cNvSpPr>
          <p:nvPr>
            <p:ph type="body" sz="quarter" idx="11"/>
          </p:nvPr>
        </p:nvSpPr>
        <p:spPr/>
        <p:txBody>
          <a:bodyPr/>
          <a:lstStyle/>
          <a:p>
            <a:pPr algn="r" rtl="0"/>
            <a:r>
              <a:rPr lang="zh-TW" b="0" i="0" u="none" baseline="0"/>
              <a:t>6-24</a:t>
            </a:r>
          </a:p>
        </p:txBody>
      </p:sp>
      <p:sp>
        <p:nvSpPr>
          <p:cNvPr id="7" name="Content Placeholder 6">
            <a:extLst>
              <a:ext uri="{FF2B5EF4-FFF2-40B4-BE49-F238E27FC236}">
                <a16:creationId xmlns:a16="http://schemas.microsoft.com/office/drawing/2014/main" id="{5A319252-AD71-4B19-AFE2-34096FFAA89F}"/>
              </a:ext>
            </a:extLst>
          </p:cNvPr>
          <p:cNvSpPr>
            <a:spLocks noGrp="1"/>
          </p:cNvSpPr>
          <p:nvPr>
            <p:ph sz="quarter" idx="12"/>
          </p:nvPr>
        </p:nvSpPr>
        <p:spPr/>
        <p:txBody>
          <a:bodyPr/>
          <a:lstStyle/>
          <a:p>
            <a:pPr rtl="0"/>
            <a:r>
              <a:rPr lang="zh-TW" b="0" i="0" u="none" baseline="0"/>
              <a:t>PM6-19</a:t>
            </a:r>
          </a:p>
        </p:txBody>
      </p:sp>
      <p:pic>
        <p:nvPicPr>
          <p:cNvPr id="6" name="Picture 5" descr="白色象限。圖片顯示了 NFPA 704 菱形標牌，其中包括前面所提到的字母W（意即其與水具有不尋常的反應性）及OX（意指其具有氧化性）。">
            <a:extLst>
              <a:ext uri="{FF2B5EF4-FFF2-40B4-BE49-F238E27FC236}">
                <a16:creationId xmlns:a16="http://schemas.microsoft.com/office/drawing/2014/main" id="{89F0E513-8F84-4F94-B11F-019FB0B77A38}"/>
              </a:ext>
            </a:extLst>
          </p:cNvPr>
          <p:cNvPicPr>
            <a:picLocks noChangeAspect="1"/>
          </p:cNvPicPr>
          <p:nvPr/>
        </p:nvPicPr>
        <p:blipFill>
          <a:blip r:embed="rId2"/>
          <a:stretch>
            <a:fillRect/>
          </a:stretch>
        </p:blipFill>
        <p:spPr>
          <a:xfrm>
            <a:off x="4808229" y="1887793"/>
            <a:ext cx="3664720" cy="3668672"/>
          </a:xfrm>
          <a:prstGeom prst="rect">
            <a:avLst/>
          </a:prstGeom>
        </p:spPr>
      </p:pic>
    </p:spTree>
    <p:extLst>
      <p:ext uri="{BB962C8B-B14F-4D97-AF65-F5344CB8AC3E}">
        <p14:creationId xmlns:p14="http://schemas.microsoft.com/office/powerpoint/2010/main" val="28187041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76086-E3DF-47FF-A8F9-EA8477E1C330}"/>
              </a:ext>
            </a:extLst>
          </p:cNvPr>
          <p:cNvSpPr>
            <a:spLocks noGrp="1"/>
          </p:cNvSpPr>
          <p:nvPr>
            <p:ph type="title"/>
          </p:nvPr>
        </p:nvSpPr>
        <p:spPr>
          <a:xfrm>
            <a:off x="315142" y="320678"/>
            <a:ext cx="5806851" cy="1017672"/>
          </a:xfrm>
        </p:spPr>
        <p:txBody>
          <a:bodyPr/>
          <a:lstStyle/>
          <a:p>
            <a:pPr algn="l" rtl="0"/>
            <a:r>
              <a:rPr lang="zh-TW" b="1" i="1" u="none" baseline="0"/>
              <a:t>停！</a:t>
            </a:r>
          </a:p>
        </p:txBody>
      </p:sp>
      <p:sp>
        <p:nvSpPr>
          <p:cNvPr id="4" name="Text Placeholder 3">
            <a:extLst>
              <a:ext uri="{FF2B5EF4-FFF2-40B4-BE49-F238E27FC236}">
                <a16:creationId xmlns:a16="http://schemas.microsoft.com/office/drawing/2014/main" id="{D4C214D0-60B2-472B-9813-34E140916467}"/>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29A3A02D-6C92-49FD-909F-CDD0F641169B}"/>
              </a:ext>
            </a:extLst>
          </p:cNvPr>
          <p:cNvSpPr>
            <a:spLocks noGrp="1"/>
          </p:cNvSpPr>
          <p:nvPr>
            <p:ph type="body" sz="quarter" idx="11"/>
          </p:nvPr>
        </p:nvSpPr>
        <p:spPr/>
        <p:txBody>
          <a:bodyPr/>
          <a:lstStyle/>
          <a:p>
            <a:pPr algn="r" rtl="0"/>
            <a:r>
              <a:rPr lang="zh-TW" b="0" i="0" u="none" baseline="0"/>
              <a:t>6-25</a:t>
            </a:r>
          </a:p>
        </p:txBody>
      </p:sp>
      <p:pic>
        <p:nvPicPr>
          <p:cNvPr id="6" name="Picture 5" descr="停。停車標誌的圖像。">
            <a:extLst>
              <a:ext uri="{FF2B5EF4-FFF2-40B4-BE49-F238E27FC236}">
                <a16:creationId xmlns:a16="http://schemas.microsoft.com/office/drawing/2014/main" id="{0C508331-112D-4416-A6BE-9D191AD9638F}"/>
              </a:ext>
            </a:extLst>
          </p:cNvPr>
          <p:cNvPicPr>
            <a:picLocks noChangeAspect="1"/>
          </p:cNvPicPr>
          <p:nvPr/>
        </p:nvPicPr>
        <p:blipFill>
          <a:blip r:embed="rId3"/>
          <a:stretch>
            <a:fillRect/>
          </a:stretch>
        </p:blipFill>
        <p:spPr>
          <a:xfrm>
            <a:off x="2075728" y="2032494"/>
            <a:ext cx="4992543" cy="3331953"/>
          </a:xfrm>
          <a:prstGeom prst="rect">
            <a:avLst/>
          </a:prstGeom>
        </p:spPr>
      </p:pic>
    </p:spTree>
    <p:extLst>
      <p:ext uri="{BB962C8B-B14F-4D97-AF65-F5344CB8AC3E}">
        <p14:creationId xmlns:p14="http://schemas.microsoft.com/office/powerpoint/2010/main" val="32190237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70B56-703B-43EB-93DB-C6D4733DC64E}"/>
              </a:ext>
            </a:extLst>
          </p:cNvPr>
          <p:cNvSpPr>
            <a:spLocks noGrp="1"/>
          </p:cNvSpPr>
          <p:nvPr>
            <p:ph type="title"/>
          </p:nvPr>
        </p:nvSpPr>
        <p:spPr>
          <a:xfrm>
            <a:off x="315142" y="320678"/>
            <a:ext cx="5806851" cy="1017672"/>
          </a:xfrm>
        </p:spPr>
        <p:txBody>
          <a:bodyPr>
            <a:normAutofit/>
          </a:bodyPr>
          <a:lstStyle/>
          <a:p>
            <a:pPr algn="l" rtl="0"/>
            <a:r>
              <a:rPr lang="zh-TW" b="1" i="1" u="none" baseline="0"/>
              <a:t>全球統一制度</a:t>
            </a:r>
          </a:p>
        </p:txBody>
      </p:sp>
      <p:sp>
        <p:nvSpPr>
          <p:cNvPr id="4" name="Text Placeholder 3">
            <a:extLst>
              <a:ext uri="{FF2B5EF4-FFF2-40B4-BE49-F238E27FC236}">
                <a16:creationId xmlns:a16="http://schemas.microsoft.com/office/drawing/2014/main" id="{9EEDE972-3DC6-446A-B3A4-EBA4D324DE4E}"/>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6525461A-625D-452F-B093-3761DBC3779D}"/>
              </a:ext>
            </a:extLst>
          </p:cNvPr>
          <p:cNvSpPr>
            <a:spLocks noGrp="1"/>
          </p:cNvSpPr>
          <p:nvPr>
            <p:ph type="body" sz="quarter" idx="11"/>
          </p:nvPr>
        </p:nvSpPr>
        <p:spPr/>
        <p:txBody>
          <a:bodyPr/>
          <a:lstStyle/>
          <a:p>
            <a:pPr algn="r" rtl="0"/>
            <a:r>
              <a:rPr lang="zh-TW" b="0" i="0" u="none" baseline="0"/>
              <a:t>6-26</a:t>
            </a:r>
          </a:p>
        </p:txBody>
      </p:sp>
      <p:sp>
        <p:nvSpPr>
          <p:cNvPr id="7" name="Content Placeholder 6">
            <a:extLst>
              <a:ext uri="{FF2B5EF4-FFF2-40B4-BE49-F238E27FC236}">
                <a16:creationId xmlns:a16="http://schemas.microsoft.com/office/drawing/2014/main" id="{D131C756-EF2C-49B1-A0E9-18BDA5105A58}"/>
              </a:ext>
            </a:extLst>
          </p:cNvPr>
          <p:cNvSpPr>
            <a:spLocks noGrp="1"/>
          </p:cNvSpPr>
          <p:nvPr>
            <p:ph sz="quarter" idx="12"/>
          </p:nvPr>
        </p:nvSpPr>
        <p:spPr/>
        <p:txBody>
          <a:bodyPr/>
          <a:lstStyle/>
          <a:p>
            <a:pPr rtl="0"/>
            <a:r>
              <a:rPr lang="zh-TW" b="0" i="0" u="none" baseline="0"/>
              <a:t>PM6-20</a:t>
            </a:r>
          </a:p>
        </p:txBody>
      </p:sp>
      <p:pic>
        <p:nvPicPr>
          <p:cNvPr id="6" name="Picture 5" descr="全球調和制度（GHS）。圖像顯示了GHS象形圖，分別代表健康危害、火焰、感嘆號、燃氣瓶、腐蝕、炸彈爆炸、圓圈上的火焰、環境、骷髏和交叉骨。">
            <a:extLst>
              <a:ext uri="{FF2B5EF4-FFF2-40B4-BE49-F238E27FC236}">
                <a16:creationId xmlns:a16="http://schemas.microsoft.com/office/drawing/2014/main" id="{AF0D62C4-4A44-4A80-BF9F-53B29E840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10" y="1863322"/>
            <a:ext cx="4291780" cy="4039939"/>
          </a:xfrm>
          <a:prstGeom prst="rect">
            <a:avLst/>
          </a:prstGeom>
        </p:spPr>
      </p:pic>
    </p:spTree>
    <p:extLst>
      <p:ext uri="{BB962C8B-B14F-4D97-AF65-F5344CB8AC3E}">
        <p14:creationId xmlns:p14="http://schemas.microsoft.com/office/powerpoint/2010/main" val="305408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D4639-2EBA-426C-9326-92FB4CACEF2E}"/>
              </a:ext>
            </a:extLst>
          </p:cNvPr>
          <p:cNvSpPr>
            <a:spLocks noGrp="1"/>
          </p:cNvSpPr>
          <p:nvPr>
            <p:ph idx="1"/>
          </p:nvPr>
        </p:nvSpPr>
        <p:spPr/>
        <p:txBody>
          <a:bodyPr/>
          <a:lstStyle/>
          <a:p>
            <a:pPr algn="l" rtl="0"/>
            <a:r>
              <a:rPr lang="zh-TW" b="0" i="0" u="none" baseline="0"/>
              <a:t>氣體管線因熱水器或由於搖晃，水或風而移位造成的破裂</a:t>
            </a:r>
          </a:p>
          <a:p>
            <a:pPr algn="l" rtl="0"/>
            <a:r>
              <a:rPr lang="zh-TW" b="0" i="0" u="none" baseline="0"/>
              <a:t>掉落的書籍，餐具或其他櫥櫃内物品造成的損壞</a:t>
            </a:r>
          </a:p>
          <a:p>
            <a:pPr algn="l" rtl="0"/>
            <a:r>
              <a:rPr lang="zh-TW" b="0" i="0" u="none" baseline="0"/>
              <a:t>移位電器和辦公設備可能導致受傷或觸電的危險</a:t>
            </a:r>
          </a:p>
          <a:p>
            <a:pPr algn="l" rtl="0"/>
            <a:r>
              <a:rPr lang="zh-TW" b="0" i="0" u="none" baseline="0"/>
              <a:t>接線錯誤，插頭過載，磨損的電線引起的火災 </a:t>
            </a:r>
          </a:p>
        </p:txBody>
      </p:sp>
      <p:sp>
        <p:nvSpPr>
          <p:cNvPr id="3" name="Title 2">
            <a:extLst>
              <a:ext uri="{FF2B5EF4-FFF2-40B4-BE49-F238E27FC236}">
                <a16:creationId xmlns:a16="http://schemas.microsoft.com/office/drawing/2014/main" id="{BED07661-0E73-48D3-B11F-A0930A2A830C}"/>
              </a:ext>
            </a:extLst>
          </p:cNvPr>
          <p:cNvSpPr>
            <a:spLocks noGrp="1"/>
          </p:cNvSpPr>
          <p:nvPr>
            <p:ph type="title"/>
          </p:nvPr>
        </p:nvSpPr>
        <p:spPr>
          <a:xfrm>
            <a:off x="315142" y="320678"/>
            <a:ext cx="5806851" cy="1017672"/>
          </a:xfrm>
        </p:spPr>
        <p:txBody>
          <a:bodyPr/>
          <a:lstStyle/>
          <a:p>
            <a:pPr algn="l" rtl="0"/>
            <a:r>
              <a:rPr lang="zh-TW" b="1" i="1" u="none" baseline="0"/>
              <a:t>房屋危害</a:t>
            </a:r>
          </a:p>
        </p:txBody>
      </p:sp>
      <p:sp>
        <p:nvSpPr>
          <p:cNvPr id="4" name="Text Placeholder 3">
            <a:extLst>
              <a:ext uri="{FF2B5EF4-FFF2-40B4-BE49-F238E27FC236}">
                <a16:creationId xmlns:a16="http://schemas.microsoft.com/office/drawing/2014/main" id="{DE9C7005-D3B7-436B-B168-0D28D5C4ECC0}"/>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1DFE91DD-D1CC-4382-A713-1FEE7BE0213A}"/>
              </a:ext>
            </a:extLst>
          </p:cNvPr>
          <p:cNvSpPr>
            <a:spLocks noGrp="1"/>
          </p:cNvSpPr>
          <p:nvPr>
            <p:ph type="body" sz="quarter" idx="11"/>
          </p:nvPr>
        </p:nvSpPr>
        <p:spPr/>
        <p:txBody>
          <a:bodyPr/>
          <a:lstStyle/>
          <a:p>
            <a:pPr algn="r" rtl="0"/>
            <a:r>
              <a:rPr lang="zh-TW" b="0" i="0" u="none" baseline="0"/>
              <a:t>1-17</a:t>
            </a:r>
          </a:p>
        </p:txBody>
      </p:sp>
      <p:sp>
        <p:nvSpPr>
          <p:cNvPr id="6" name="Content Placeholder 5">
            <a:extLst>
              <a:ext uri="{FF2B5EF4-FFF2-40B4-BE49-F238E27FC236}">
                <a16:creationId xmlns:a16="http://schemas.microsoft.com/office/drawing/2014/main" id="{E7220688-51B3-434D-B02A-A4B998511304}"/>
              </a:ext>
            </a:extLst>
          </p:cNvPr>
          <p:cNvSpPr>
            <a:spLocks noGrp="1"/>
          </p:cNvSpPr>
          <p:nvPr>
            <p:ph sz="quarter" idx="12"/>
          </p:nvPr>
        </p:nvSpPr>
        <p:spPr/>
        <p:txBody>
          <a:bodyPr/>
          <a:lstStyle/>
          <a:p>
            <a:pPr rtl="0"/>
            <a:r>
              <a:rPr lang="zh-TW" b="0" i="0" u="none" baseline="0"/>
              <a:t>PM1-9</a:t>
            </a:r>
          </a:p>
        </p:txBody>
      </p:sp>
    </p:spTree>
    <p:extLst>
      <p:ext uri="{BB962C8B-B14F-4D97-AF65-F5344CB8AC3E}">
        <p14:creationId xmlns:p14="http://schemas.microsoft.com/office/powerpoint/2010/main" val="27274098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F2C2-5E6D-4B27-9395-DB2E32F43BF9}"/>
              </a:ext>
            </a:extLst>
          </p:cNvPr>
          <p:cNvSpPr>
            <a:spLocks noGrp="1"/>
          </p:cNvSpPr>
          <p:nvPr>
            <p:ph type="title"/>
          </p:nvPr>
        </p:nvSpPr>
        <p:spPr>
          <a:xfrm>
            <a:off x="315142" y="320678"/>
            <a:ext cx="5806851" cy="1017672"/>
          </a:xfrm>
        </p:spPr>
        <p:txBody>
          <a:bodyPr/>
          <a:lstStyle/>
          <a:p>
            <a:pPr algn="l" rtl="0"/>
            <a:r>
              <a:rPr lang="zh-TW" b="1" i="1" u="none" baseline="0"/>
              <a:t>輸運中的有害物質</a:t>
            </a:r>
          </a:p>
        </p:txBody>
      </p:sp>
      <p:sp>
        <p:nvSpPr>
          <p:cNvPr id="4" name="Text Placeholder 3">
            <a:extLst>
              <a:ext uri="{FF2B5EF4-FFF2-40B4-BE49-F238E27FC236}">
                <a16:creationId xmlns:a16="http://schemas.microsoft.com/office/drawing/2014/main" id="{1CCADDF4-E4AB-4D83-92DB-6D95BCD61F89}"/>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98BB7E95-815D-4D2D-A29E-4D3BE98255CD}"/>
              </a:ext>
            </a:extLst>
          </p:cNvPr>
          <p:cNvSpPr>
            <a:spLocks noGrp="1"/>
          </p:cNvSpPr>
          <p:nvPr>
            <p:ph type="body" sz="quarter" idx="11"/>
          </p:nvPr>
        </p:nvSpPr>
        <p:spPr/>
        <p:txBody>
          <a:bodyPr/>
          <a:lstStyle/>
          <a:p>
            <a:pPr algn="r" rtl="0"/>
            <a:r>
              <a:rPr lang="zh-TW" b="0" i="0" u="none" baseline="0"/>
              <a:t>6-27</a:t>
            </a:r>
          </a:p>
        </p:txBody>
      </p:sp>
      <p:sp>
        <p:nvSpPr>
          <p:cNvPr id="6" name="Content Placeholder 5">
            <a:extLst>
              <a:ext uri="{FF2B5EF4-FFF2-40B4-BE49-F238E27FC236}">
                <a16:creationId xmlns:a16="http://schemas.microsoft.com/office/drawing/2014/main" id="{25C35F5B-E326-4825-A739-6D4ED4590CAD}"/>
              </a:ext>
            </a:extLst>
          </p:cNvPr>
          <p:cNvSpPr>
            <a:spLocks noGrp="1"/>
          </p:cNvSpPr>
          <p:nvPr>
            <p:ph sz="quarter" idx="12"/>
          </p:nvPr>
        </p:nvSpPr>
        <p:spPr/>
        <p:txBody>
          <a:bodyPr/>
          <a:lstStyle/>
          <a:p>
            <a:pPr rtl="0"/>
            <a:r>
              <a:rPr lang="zh-TW" b="0" i="0" u="none" baseline="0"/>
              <a:t>PM6-21</a:t>
            </a:r>
          </a:p>
        </p:txBody>
      </p:sp>
      <p:pic>
        <p:nvPicPr>
          <p:cNvPr id="7" name="Picture 6" descr="一套11個鑽石形DOT標語牌警告標誌。1. 橙色標誌，上面寫著“爆炸物1.1”，上面有爆炸線; 2. 紅色標誌，上面寫著“易燃氣體2”，附有火焰線條圖; 3. 白色標誌，上面寫著“吸入危險2”，顯示有骷髏和交叉骨; 4. 紅色標誌，上面寫著“易燃3”和火焰的線條圖; 5. 標誌著紅色和白色的垂直條紋，上面寫著“易燃固體4”和火焰的線條; 6. 上方為白色，下方為紅色的標誌，上面寫著“自發可燃4” ，劃有一條火焰線; 7. 藍色標誌，上面寫著“濕潤時危險4”，劃有一條火焰線; 8.黃色標誌，上面寫著“氧化劑5.1”，在圓形頂部周圍有一個火焰線圖，位於水平線上方; 9.白色標誌，上面寫著“毒6”顯示骷髏和交叉骨; 10.上方是黃色，下方是白色的標誌，上面寫著“放射性7”，有一個放射性符號; 11.上方為白色，下方為黑色，標有“腐蝕8”字樣，有一個小瓶將液體倒在表面和皮膚上的圖像，線條顯示出反應。">
            <a:extLst>
              <a:ext uri="{FF2B5EF4-FFF2-40B4-BE49-F238E27FC236}">
                <a16:creationId xmlns:a16="http://schemas.microsoft.com/office/drawing/2014/main" id="{A8DC4E03-15E1-4E56-AAF8-05028EF85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840" y="1881806"/>
            <a:ext cx="6744320" cy="3510363"/>
          </a:xfrm>
          <a:prstGeom prst="rect">
            <a:avLst/>
          </a:prstGeom>
        </p:spPr>
      </p:pic>
    </p:spTree>
    <p:extLst>
      <p:ext uri="{BB962C8B-B14F-4D97-AF65-F5344CB8AC3E}">
        <p14:creationId xmlns:p14="http://schemas.microsoft.com/office/powerpoint/2010/main" val="18306028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C257BA-B455-43CE-A655-B7A2933E84F9}"/>
              </a:ext>
            </a:extLst>
          </p:cNvPr>
          <p:cNvSpPr>
            <a:spLocks noGrp="1"/>
          </p:cNvSpPr>
          <p:nvPr>
            <p:ph type="title"/>
          </p:nvPr>
        </p:nvSpPr>
        <p:spPr>
          <a:xfrm>
            <a:off x="315142" y="320678"/>
            <a:ext cx="5806851" cy="1017672"/>
          </a:xfrm>
        </p:spPr>
        <p:txBody>
          <a:bodyPr/>
          <a:lstStyle/>
          <a:p>
            <a:pPr algn="l" rtl="0"/>
            <a:r>
              <a:rPr lang="zh-TW" b="1" i="1" u="none" baseline="0"/>
              <a:t>UN和NA標示牌</a:t>
            </a:r>
          </a:p>
        </p:txBody>
      </p:sp>
      <p:sp>
        <p:nvSpPr>
          <p:cNvPr id="4" name="Text Placeholder 3">
            <a:extLst>
              <a:ext uri="{FF2B5EF4-FFF2-40B4-BE49-F238E27FC236}">
                <a16:creationId xmlns:a16="http://schemas.microsoft.com/office/drawing/2014/main" id="{B628735A-4ABF-4E5E-9BED-7207C909637F}"/>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3F7870FD-ACD0-41D7-8D1B-0418F2A9E0C3}"/>
              </a:ext>
            </a:extLst>
          </p:cNvPr>
          <p:cNvSpPr>
            <a:spLocks noGrp="1"/>
          </p:cNvSpPr>
          <p:nvPr>
            <p:ph type="body" sz="quarter" idx="11"/>
          </p:nvPr>
        </p:nvSpPr>
        <p:spPr/>
        <p:txBody>
          <a:bodyPr/>
          <a:lstStyle/>
          <a:p>
            <a:pPr algn="r" rtl="0"/>
            <a:r>
              <a:rPr lang="zh-TW" b="0" i="0" u="none" baseline="0"/>
              <a:t>6-28</a:t>
            </a:r>
          </a:p>
        </p:txBody>
      </p:sp>
      <p:sp>
        <p:nvSpPr>
          <p:cNvPr id="6" name="Content Placeholder 5">
            <a:extLst>
              <a:ext uri="{FF2B5EF4-FFF2-40B4-BE49-F238E27FC236}">
                <a16:creationId xmlns:a16="http://schemas.microsoft.com/office/drawing/2014/main" id="{EB52E6A0-0EA7-4332-A2BB-2C848FBD4973}"/>
              </a:ext>
            </a:extLst>
          </p:cNvPr>
          <p:cNvSpPr>
            <a:spLocks noGrp="1"/>
          </p:cNvSpPr>
          <p:nvPr>
            <p:ph sz="quarter" idx="12"/>
          </p:nvPr>
        </p:nvSpPr>
        <p:spPr/>
        <p:txBody>
          <a:bodyPr/>
          <a:lstStyle/>
          <a:p>
            <a:pPr rtl="0"/>
            <a:r>
              <a:rPr lang="zh-TW" b="0" i="0" u="none" baseline="0"/>
              <a:t>PM6-21</a:t>
            </a:r>
          </a:p>
        </p:txBody>
      </p:sp>
      <p:pic>
        <p:nvPicPr>
          <p:cNvPr id="7" name="Picture 6" descr="氧化劑和1203標牌圖像。第一幅是帶有OXIDIZER字樣的黃色菱形圖像，第二幅則是含有數字1203的紅色菱形圖像。">
            <a:extLst>
              <a:ext uri="{FF2B5EF4-FFF2-40B4-BE49-F238E27FC236}">
                <a16:creationId xmlns:a16="http://schemas.microsoft.com/office/drawing/2014/main" id="{D2E02FE5-DF61-48CA-8307-902B396FD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26" y="1896039"/>
            <a:ext cx="7808947" cy="3886200"/>
          </a:xfrm>
          <a:prstGeom prst="rect">
            <a:avLst/>
          </a:prstGeom>
        </p:spPr>
      </p:pic>
    </p:spTree>
    <p:extLst>
      <p:ext uri="{BB962C8B-B14F-4D97-AF65-F5344CB8AC3E}">
        <p14:creationId xmlns:p14="http://schemas.microsoft.com/office/powerpoint/2010/main" val="34630485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CB84-26A1-4090-842C-95D0540F5590}"/>
              </a:ext>
            </a:extLst>
          </p:cNvPr>
          <p:cNvSpPr>
            <a:spLocks noGrp="1"/>
          </p:cNvSpPr>
          <p:nvPr>
            <p:ph idx="1"/>
          </p:nvPr>
        </p:nvSpPr>
        <p:spPr>
          <a:xfrm>
            <a:off x="311356" y="4109572"/>
            <a:ext cx="8521287" cy="1716042"/>
          </a:xfrm>
        </p:spPr>
        <p:txBody>
          <a:bodyPr/>
          <a:lstStyle/>
          <a:p>
            <a:pPr marL="0" indent="0" algn="ctr" rtl="0">
              <a:buNone/>
            </a:pPr>
            <a:r>
              <a:rPr lang="zh-TW" b="1" i="1" u="none" baseline="0"/>
              <a:t>記得：</a:t>
            </a:r>
          </a:p>
          <a:p>
            <a:pPr marL="0" indent="0" algn="ctr" rtl="0">
              <a:buNone/>
            </a:pPr>
            <a:r>
              <a:rPr lang="zh-TW" b="0" i="0" u="none" baseline="0"/>
              <a:t>所有有害物質標示對社區緊急回應小組志願者而言都是禁止標誌！</a:t>
            </a:r>
          </a:p>
        </p:txBody>
      </p:sp>
      <p:sp>
        <p:nvSpPr>
          <p:cNvPr id="3" name="Title 2">
            <a:extLst>
              <a:ext uri="{FF2B5EF4-FFF2-40B4-BE49-F238E27FC236}">
                <a16:creationId xmlns:a16="http://schemas.microsoft.com/office/drawing/2014/main" id="{FC9DAB4B-E6F3-4769-B3C3-B6BD8DEB6498}"/>
              </a:ext>
            </a:extLst>
          </p:cNvPr>
          <p:cNvSpPr>
            <a:spLocks noGrp="1"/>
          </p:cNvSpPr>
          <p:nvPr>
            <p:ph type="title"/>
          </p:nvPr>
        </p:nvSpPr>
        <p:spPr>
          <a:xfrm>
            <a:off x="315142" y="320678"/>
            <a:ext cx="5806851" cy="1017672"/>
          </a:xfrm>
        </p:spPr>
        <p:txBody>
          <a:bodyPr/>
          <a:lstStyle/>
          <a:p>
            <a:pPr algn="l" rtl="0"/>
            <a:r>
              <a:rPr lang="zh-TW" b="1" i="1" u="none" baseline="0"/>
              <a:t>大於1？</a:t>
            </a:r>
          </a:p>
        </p:txBody>
      </p:sp>
      <p:sp>
        <p:nvSpPr>
          <p:cNvPr id="4" name="Text Placeholder 3">
            <a:extLst>
              <a:ext uri="{FF2B5EF4-FFF2-40B4-BE49-F238E27FC236}">
                <a16:creationId xmlns:a16="http://schemas.microsoft.com/office/drawing/2014/main" id="{DD2B1DB1-669E-442B-B187-C11065405548}"/>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ED308954-6A46-4E2F-9CB9-56FDE37778C0}"/>
              </a:ext>
            </a:extLst>
          </p:cNvPr>
          <p:cNvSpPr>
            <a:spLocks noGrp="1"/>
          </p:cNvSpPr>
          <p:nvPr>
            <p:ph type="body" sz="quarter" idx="11"/>
          </p:nvPr>
        </p:nvSpPr>
        <p:spPr/>
        <p:txBody>
          <a:bodyPr/>
          <a:lstStyle/>
          <a:p>
            <a:pPr algn="r" rtl="0"/>
            <a:r>
              <a:rPr lang="zh-TW" b="0" i="0" u="none" baseline="0"/>
              <a:t>6-29</a:t>
            </a:r>
          </a:p>
        </p:txBody>
      </p:sp>
      <p:pic>
        <p:nvPicPr>
          <p:cNvPr id="6" name="Picture 5" descr="大於1？顯示多個停車牌的圖像。">
            <a:extLst>
              <a:ext uri="{FF2B5EF4-FFF2-40B4-BE49-F238E27FC236}">
                <a16:creationId xmlns:a16="http://schemas.microsoft.com/office/drawing/2014/main" id="{F318CE5E-8393-4C20-9010-19ACB0D02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015" y="1694463"/>
            <a:ext cx="3605968" cy="2415109"/>
          </a:xfrm>
          <a:prstGeom prst="rect">
            <a:avLst/>
          </a:prstGeom>
        </p:spPr>
      </p:pic>
    </p:spTree>
    <p:extLst>
      <p:ext uri="{BB962C8B-B14F-4D97-AF65-F5344CB8AC3E}">
        <p14:creationId xmlns:p14="http://schemas.microsoft.com/office/powerpoint/2010/main" val="8785731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567FBB-B6B8-4480-818B-A27B8AF8668A}"/>
              </a:ext>
            </a:extLst>
          </p:cNvPr>
          <p:cNvSpPr>
            <a:spLocks noGrp="1"/>
          </p:cNvSpPr>
          <p:nvPr>
            <p:ph idx="1"/>
          </p:nvPr>
        </p:nvSpPr>
        <p:spPr/>
        <p:txBody>
          <a:bodyPr/>
          <a:lstStyle/>
          <a:p>
            <a:pPr algn="l" rtl="0"/>
            <a:r>
              <a:rPr lang="zh-TW" b="0" i="0" u="none" baseline="0"/>
              <a:t>練習使用攜帶式滅火器來抑制小火</a:t>
            </a:r>
          </a:p>
          <a:p>
            <a:pPr algn="l" rtl="0"/>
            <a:r>
              <a:rPr lang="zh-TW" b="0" i="0" u="none" baseline="0"/>
              <a:t>應用團隊合作來滅火 </a:t>
            </a:r>
          </a:p>
        </p:txBody>
      </p:sp>
      <p:sp>
        <p:nvSpPr>
          <p:cNvPr id="3" name="Title 2">
            <a:extLst>
              <a:ext uri="{FF2B5EF4-FFF2-40B4-BE49-F238E27FC236}">
                <a16:creationId xmlns:a16="http://schemas.microsoft.com/office/drawing/2014/main" id="{C06AAB8D-531F-47D1-8083-78D46F3C69B3}"/>
              </a:ext>
            </a:extLst>
          </p:cNvPr>
          <p:cNvSpPr>
            <a:spLocks noGrp="1"/>
          </p:cNvSpPr>
          <p:nvPr>
            <p:ph type="title"/>
          </p:nvPr>
        </p:nvSpPr>
        <p:spPr>
          <a:xfrm>
            <a:off x="315142" y="320678"/>
            <a:ext cx="5806851" cy="1017672"/>
          </a:xfrm>
        </p:spPr>
        <p:txBody>
          <a:bodyPr/>
          <a:lstStyle/>
          <a:p>
            <a:pPr algn="l" rtl="0"/>
            <a:r>
              <a:rPr lang="zh-TW" b="1" i="1" u="none" baseline="0"/>
              <a:t>練習6.1</a:t>
            </a:r>
          </a:p>
        </p:txBody>
      </p:sp>
      <p:sp>
        <p:nvSpPr>
          <p:cNvPr id="4" name="Text Placeholder 3">
            <a:extLst>
              <a:ext uri="{FF2B5EF4-FFF2-40B4-BE49-F238E27FC236}">
                <a16:creationId xmlns:a16="http://schemas.microsoft.com/office/drawing/2014/main" id="{7676802B-375B-489D-911B-749275320194}"/>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0351619B-BFED-4B64-B6AE-96AFE14E21FB}"/>
              </a:ext>
            </a:extLst>
          </p:cNvPr>
          <p:cNvSpPr>
            <a:spLocks noGrp="1"/>
          </p:cNvSpPr>
          <p:nvPr>
            <p:ph type="body" sz="quarter" idx="11"/>
          </p:nvPr>
        </p:nvSpPr>
        <p:spPr/>
        <p:txBody>
          <a:bodyPr/>
          <a:lstStyle/>
          <a:p>
            <a:pPr algn="r" rtl="0"/>
            <a:r>
              <a:rPr lang="zh-TW" b="0" i="0" u="none" baseline="0"/>
              <a:t>6-30</a:t>
            </a:r>
          </a:p>
        </p:txBody>
      </p:sp>
      <p:sp>
        <p:nvSpPr>
          <p:cNvPr id="6" name="Content Placeholder 5">
            <a:extLst>
              <a:ext uri="{FF2B5EF4-FFF2-40B4-BE49-F238E27FC236}">
                <a16:creationId xmlns:a16="http://schemas.microsoft.com/office/drawing/2014/main" id="{278A7456-AC9F-454B-AD17-394DE3B36801}"/>
              </a:ext>
            </a:extLst>
          </p:cNvPr>
          <p:cNvSpPr>
            <a:spLocks noGrp="1"/>
          </p:cNvSpPr>
          <p:nvPr>
            <p:ph sz="quarter" idx="12"/>
          </p:nvPr>
        </p:nvSpPr>
        <p:spPr/>
        <p:txBody>
          <a:bodyPr/>
          <a:lstStyle/>
          <a:p>
            <a:pPr rtl="0"/>
            <a:r>
              <a:rPr lang="zh-TW" b="0" i="0" u="none" baseline="0"/>
              <a:t>PM6-22</a:t>
            </a:r>
          </a:p>
        </p:txBody>
      </p:sp>
    </p:spTree>
    <p:extLst>
      <p:ext uri="{BB962C8B-B14F-4D97-AF65-F5344CB8AC3E}">
        <p14:creationId xmlns:p14="http://schemas.microsoft.com/office/powerpoint/2010/main" val="32243686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72C464-BE75-4D25-8001-17C6911E740C}"/>
              </a:ext>
            </a:extLst>
          </p:cNvPr>
          <p:cNvSpPr>
            <a:spLocks noGrp="1"/>
          </p:cNvSpPr>
          <p:nvPr>
            <p:ph idx="1"/>
          </p:nvPr>
        </p:nvSpPr>
        <p:spPr/>
        <p:txBody>
          <a:bodyPr/>
          <a:lstStyle/>
          <a:p>
            <a:pPr algn="l" rtl="0"/>
            <a:r>
              <a:rPr lang="zh-TW" b="0" i="0" u="none" baseline="0"/>
              <a:t>你應該知道：</a:t>
            </a:r>
          </a:p>
          <a:p>
            <a:pPr lvl="1" algn="l" rtl="0"/>
            <a:r>
              <a:rPr lang="zh-TW" b="0" i="0" u="none" baseline="0"/>
              <a:t>有效滅火的關鍵</a:t>
            </a:r>
          </a:p>
          <a:p>
            <a:pPr lvl="1" algn="l" rtl="0"/>
            <a:r>
              <a:rPr lang="zh-TW" b="0" i="0" u="none" baseline="0"/>
              <a:t>火災類別和滅火器類型</a:t>
            </a:r>
          </a:p>
          <a:p>
            <a:pPr lvl="1" algn="l" rtl="0"/>
            <a:r>
              <a:rPr lang="zh-TW" b="0" i="0" u="none" baseline="0"/>
              <a:t>P.A.S.S.</a:t>
            </a:r>
          </a:p>
          <a:p>
            <a:pPr lvl="1" algn="l" rtl="0"/>
            <a:r>
              <a:rPr lang="zh-TW" b="0" i="0" u="none" baseline="0"/>
              <a:t>如何識別有害物質 </a:t>
            </a:r>
          </a:p>
          <a:p>
            <a:pPr lvl="1" algn="l" rtl="0"/>
            <a:endParaRPr lang="zh-TW" dirty="0"/>
          </a:p>
          <a:p>
            <a:pPr lvl="1" algn="l" rtl="0"/>
            <a:endParaRPr lang="zh-TW" dirty="0"/>
          </a:p>
          <a:p>
            <a:pPr marL="0" lvl="1" indent="0" algn="ctr" rtl="0">
              <a:buNone/>
            </a:pPr>
            <a:r>
              <a:rPr lang="zh-TW" sz="2800" b="1" i="0" u="none" baseline="0"/>
              <a:t>始終遵循為社區緊急回應小組建立的安全規則人身安全第一！</a:t>
            </a:r>
          </a:p>
          <a:p>
            <a:endParaRPr lang="zh-TW" dirty="0"/>
          </a:p>
        </p:txBody>
      </p:sp>
      <p:sp>
        <p:nvSpPr>
          <p:cNvPr id="3" name="Title 2">
            <a:extLst>
              <a:ext uri="{FF2B5EF4-FFF2-40B4-BE49-F238E27FC236}">
                <a16:creationId xmlns:a16="http://schemas.microsoft.com/office/drawing/2014/main" id="{44BBCC1F-C7DC-46D8-BC73-A54A9030C5A9}"/>
              </a:ext>
            </a:extLst>
          </p:cNvPr>
          <p:cNvSpPr>
            <a:spLocks noGrp="1"/>
          </p:cNvSpPr>
          <p:nvPr>
            <p:ph type="title"/>
          </p:nvPr>
        </p:nvSpPr>
        <p:spPr>
          <a:xfrm>
            <a:off x="315142" y="320678"/>
            <a:ext cx="5806851" cy="1017672"/>
          </a:xfrm>
        </p:spPr>
        <p:txBody>
          <a:bodyPr/>
          <a:lstStyle/>
          <a:p>
            <a:pPr algn="l" rtl="0"/>
            <a:r>
              <a:rPr lang="zh-TW" b="1" i="1" u="none" baseline="0"/>
              <a:t>單位摘要</a:t>
            </a:r>
          </a:p>
        </p:txBody>
      </p:sp>
      <p:sp>
        <p:nvSpPr>
          <p:cNvPr id="4" name="Text Placeholder 3">
            <a:extLst>
              <a:ext uri="{FF2B5EF4-FFF2-40B4-BE49-F238E27FC236}">
                <a16:creationId xmlns:a16="http://schemas.microsoft.com/office/drawing/2014/main" id="{853BE986-ED07-4684-82E4-00E572447905}"/>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5" name="Text Placeholder 4">
            <a:extLst>
              <a:ext uri="{FF2B5EF4-FFF2-40B4-BE49-F238E27FC236}">
                <a16:creationId xmlns:a16="http://schemas.microsoft.com/office/drawing/2014/main" id="{7F82DCC2-4D17-4FA8-BF41-1251B88247D2}"/>
              </a:ext>
            </a:extLst>
          </p:cNvPr>
          <p:cNvSpPr>
            <a:spLocks noGrp="1"/>
          </p:cNvSpPr>
          <p:nvPr>
            <p:ph type="body" sz="quarter" idx="11"/>
          </p:nvPr>
        </p:nvSpPr>
        <p:spPr/>
        <p:txBody>
          <a:bodyPr/>
          <a:lstStyle/>
          <a:p>
            <a:pPr algn="r" rtl="0"/>
            <a:r>
              <a:rPr lang="zh-TW" b="0" i="0" u="none" baseline="0"/>
              <a:t>6-31</a:t>
            </a:r>
          </a:p>
        </p:txBody>
      </p:sp>
      <p:sp>
        <p:nvSpPr>
          <p:cNvPr id="6" name="Content Placeholder 5">
            <a:extLst>
              <a:ext uri="{FF2B5EF4-FFF2-40B4-BE49-F238E27FC236}">
                <a16:creationId xmlns:a16="http://schemas.microsoft.com/office/drawing/2014/main" id="{59567CC2-7904-4801-B30A-487F8F26F3E6}"/>
              </a:ext>
            </a:extLst>
          </p:cNvPr>
          <p:cNvSpPr>
            <a:spLocks noGrp="1"/>
          </p:cNvSpPr>
          <p:nvPr>
            <p:ph sz="quarter" idx="12"/>
          </p:nvPr>
        </p:nvSpPr>
        <p:spPr/>
        <p:txBody>
          <a:bodyPr/>
          <a:lstStyle/>
          <a:p>
            <a:pPr rtl="0"/>
            <a:r>
              <a:rPr lang="zh-TW" b="0" i="0" u="none" baseline="0"/>
              <a:t>PM6-23</a:t>
            </a:r>
          </a:p>
        </p:txBody>
      </p:sp>
    </p:spTree>
    <p:extLst>
      <p:ext uri="{BB962C8B-B14F-4D97-AF65-F5344CB8AC3E}">
        <p14:creationId xmlns:p14="http://schemas.microsoft.com/office/powerpoint/2010/main" val="23504677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83DAA6-69EB-44C1-99EC-F9957C636E5E}"/>
              </a:ext>
            </a:extLst>
          </p:cNvPr>
          <p:cNvSpPr>
            <a:spLocks noGrp="1"/>
          </p:cNvSpPr>
          <p:nvPr>
            <p:ph idx="1"/>
          </p:nvPr>
        </p:nvSpPr>
        <p:spPr/>
        <p:txBody>
          <a:bodyPr/>
          <a:lstStyle/>
          <a:p>
            <a:pPr algn="l" rtl="0"/>
            <a:r>
              <a:rPr lang="zh-TW" b="0" i="0" u="none" baseline="0"/>
              <a:t>讀取單元將在下次訓練中介紹 </a:t>
            </a:r>
          </a:p>
          <a:p>
            <a:pPr algn="l" rtl="0"/>
            <a:r>
              <a:rPr lang="zh-TW" b="0" i="0" u="none" baseline="0"/>
              <a:t>帶必要的供應用品參加下次訓練 </a:t>
            </a:r>
          </a:p>
          <a:p>
            <a:pPr algn="l" rtl="0"/>
            <a:r>
              <a:rPr lang="zh-TW" b="0" i="0" u="none" baseline="0"/>
              <a:t>穿合適的衣服參加下次訓練 </a:t>
            </a:r>
          </a:p>
        </p:txBody>
      </p:sp>
      <p:sp>
        <p:nvSpPr>
          <p:cNvPr id="3" name="Title 2">
            <a:extLst>
              <a:ext uri="{FF2B5EF4-FFF2-40B4-BE49-F238E27FC236}">
                <a16:creationId xmlns:a16="http://schemas.microsoft.com/office/drawing/2014/main" id="{5B357113-771F-4443-B8BF-F5192B218539}"/>
              </a:ext>
            </a:extLst>
          </p:cNvPr>
          <p:cNvSpPr>
            <a:spLocks noGrp="1"/>
          </p:cNvSpPr>
          <p:nvPr>
            <p:ph type="title"/>
          </p:nvPr>
        </p:nvSpPr>
        <p:spPr>
          <a:xfrm>
            <a:off x="315142" y="320678"/>
            <a:ext cx="5806851" cy="1017672"/>
          </a:xfrm>
        </p:spPr>
        <p:txBody>
          <a:bodyPr>
            <a:normAutofit/>
          </a:bodyPr>
          <a:lstStyle/>
          <a:p>
            <a:pPr algn="l" rtl="0"/>
            <a:r>
              <a:rPr lang="zh-TW" b="1" i="1" u="none" baseline="0"/>
              <a:t>家庭作業</a:t>
            </a:r>
          </a:p>
        </p:txBody>
      </p:sp>
      <p:sp>
        <p:nvSpPr>
          <p:cNvPr id="7" name="Text Placeholder 6">
            <a:extLst>
              <a:ext uri="{FF2B5EF4-FFF2-40B4-BE49-F238E27FC236}">
                <a16:creationId xmlns:a16="http://schemas.microsoft.com/office/drawing/2014/main" id="{9DA644C6-C415-4A2E-98B0-5D14E09B90E2}"/>
              </a:ext>
            </a:extLst>
          </p:cNvPr>
          <p:cNvSpPr>
            <a:spLocks noGrp="1"/>
          </p:cNvSpPr>
          <p:nvPr>
            <p:ph type="body" sz="quarter" idx="10"/>
          </p:nvPr>
        </p:nvSpPr>
        <p:spPr/>
        <p:txBody>
          <a:bodyPr/>
          <a:lstStyle/>
          <a:p>
            <a:pPr algn="l" rtl="0"/>
            <a:r>
              <a:rPr lang="zh-TW" b="0" i="0" u="none" baseline="0"/>
              <a:t>社區緊急回應小組基礎培訓，單元6：消防安全和水電瓦斯控制</a:t>
            </a:r>
          </a:p>
        </p:txBody>
      </p:sp>
      <p:sp>
        <p:nvSpPr>
          <p:cNvPr id="8" name="Text Placeholder 7">
            <a:extLst>
              <a:ext uri="{FF2B5EF4-FFF2-40B4-BE49-F238E27FC236}">
                <a16:creationId xmlns:a16="http://schemas.microsoft.com/office/drawing/2014/main" id="{E05FC268-1E29-448C-8AD8-CD8045E26FD6}"/>
              </a:ext>
            </a:extLst>
          </p:cNvPr>
          <p:cNvSpPr>
            <a:spLocks noGrp="1"/>
          </p:cNvSpPr>
          <p:nvPr>
            <p:ph type="body" sz="quarter" idx="11"/>
          </p:nvPr>
        </p:nvSpPr>
        <p:spPr/>
        <p:txBody>
          <a:bodyPr/>
          <a:lstStyle/>
          <a:p>
            <a:pPr algn="r" rtl="0"/>
            <a:r>
              <a:rPr lang="zh-TW" b="0" i="0" u="none" baseline="0"/>
              <a:t>6-32</a:t>
            </a:r>
          </a:p>
        </p:txBody>
      </p:sp>
      <p:sp>
        <p:nvSpPr>
          <p:cNvPr id="2" name="Content Placeholder 1">
            <a:extLst>
              <a:ext uri="{FF2B5EF4-FFF2-40B4-BE49-F238E27FC236}">
                <a16:creationId xmlns:a16="http://schemas.microsoft.com/office/drawing/2014/main" id="{05142D2B-1B00-469B-83A5-675256E22A55}"/>
              </a:ext>
            </a:extLst>
          </p:cNvPr>
          <p:cNvSpPr>
            <a:spLocks noGrp="1"/>
          </p:cNvSpPr>
          <p:nvPr>
            <p:ph sz="quarter" idx="12"/>
          </p:nvPr>
        </p:nvSpPr>
        <p:spPr/>
        <p:txBody>
          <a:bodyPr/>
          <a:lstStyle/>
          <a:p>
            <a:pPr rtl="0"/>
            <a:r>
              <a:rPr lang="zh-TW" b="0" i="0" u="none" baseline="0"/>
              <a:t>PM6-23</a:t>
            </a:r>
          </a:p>
        </p:txBody>
      </p:sp>
    </p:spTree>
    <p:extLst>
      <p:ext uri="{BB962C8B-B14F-4D97-AF65-F5344CB8AC3E}">
        <p14:creationId xmlns:p14="http://schemas.microsoft.com/office/powerpoint/2010/main" val="15230163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3E667A-526D-4C96-94BC-DE879878A0FA}"/>
              </a:ext>
            </a:extLst>
          </p:cNvPr>
          <p:cNvSpPr>
            <a:spLocks noGrp="1"/>
          </p:cNvSpPr>
          <p:nvPr>
            <p:ph type="body" sz="quarter" idx="11"/>
          </p:nvPr>
        </p:nvSpPr>
        <p:spPr>
          <a:xfrm>
            <a:off x="0" y="2250779"/>
            <a:ext cx="9144000" cy="725488"/>
          </a:xfrm>
        </p:spPr>
        <p:txBody>
          <a:bodyPr>
            <a:normAutofit/>
          </a:bodyPr>
          <a:lstStyle/>
          <a:p>
            <a:pPr rtl="0"/>
            <a:r>
              <a:rPr lang="zh-TW" b="1" i="0" u="none" baseline="0" dirty="0"/>
              <a:t>第7單元：輕型搜救行動</a:t>
            </a:r>
          </a:p>
        </p:txBody>
      </p:sp>
      <p:sp>
        <p:nvSpPr>
          <p:cNvPr id="5" name="Title 4"/>
          <p:cNvSpPr>
            <a:spLocks noGrp="1"/>
          </p:cNvSpPr>
          <p:nvPr>
            <p:ph type="ctrTitle"/>
          </p:nvPr>
        </p:nvSpPr>
        <p:spPr>
          <a:xfrm>
            <a:off x="0" y="1363636"/>
            <a:ext cx="9144000" cy="897140"/>
          </a:xfrm>
        </p:spPr>
        <p:txBody>
          <a:bodyPr/>
          <a:lstStyle/>
          <a:p>
            <a:pPr rtl="0" eaLnBrk="1" latinLnBrk="0" hangingPunct="1"/>
            <a:r>
              <a:rPr lang="zh-TW" sz="4400" b="1" i="0" kern="1200" baseline="0" dirty="0">
                <a:solidFill>
                  <a:srgbClr val="FFFFFF"/>
                </a:solidFill>
                <a:effectLst/>
                <a:latin typeface="PMingLiU" panose="02020500000000000000"/>
                <a:ea typeface="PMingLiU" panose="02020500000000000000"/>
                <a:cs typeface="PMingLiU" panose="02020500000000000000"/>
              </a:rPr>
              <a:t>社區緊急回應小組基礎培訓</a:t>
            </a:r>
            <a:endParaRPr lang="en-US" dirty="0"/>
          </a:p>
        </p:txBody>
      </p:sp>
    </p:spTree>
    <p:extLst>
      <p:ext uri="{BB962C8B-B14F-4D97-AF65-F5344CB8AC3E}">
        <p14:creationId xmlns:p14="http://schemas.microsoft.com/office/powerpoint/2010/main" val="15584798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C9046D-C76E-4E37-8A80-74C0780CF53F}"/>
              </a:ext>
            </a:extLst>
          </p:cNvPr>
          <p:cNvSpPr>
            <a:spLocks noGrp="1"/>
          </p:cNvSpPr>
          <p:nvPr>
            <p:ph idx="1"/>
          </p:nvPr>
        </p:nvSpPr>
        <p:spPr/>
        <p:txBody>
          <a:bodyPr/>
          <a:lstStyle/>
          <a:p>
            <a:pPr algn="l" rtl="0"/>
            <a:r>
              <a:rPr lang="zh-TW" b="0" i="0" u="none" baseline="0"/>
              <a:t>確認並應用社區緊急回應小組情勢評估以便進行潛在的搜索和救援 </a:t>
            </a:r>
          </a:p>
          <a:p>
            <a:pPr algn="l" rtl="0"/>
            <a:r>
              <a:rPr lang="zh-TW" b="0" i="0" u="none" baseline="0"/>
              <a:t>展示輕型搜索和救援的常用技術 </a:t>
            </a:r>
          </a:p>
          <a:p>
            <a:pPr algn="l" rtl="0"/>
            <a:r>
              <a:rPr lang="zh-TW" b="0" i="0" u="none" baseline="0"/>
              <a:t>在搜索和救援行動中展示清除碎片和救出倖存者的安全技術 </a:t>
            </a:r>
          </a:p>
        </p:txBody>
      </p:sp>
      <p:sp>
        <p:nvSpPr>
          <p:cNvPr id="3" name="Title 2">
            <a:extLst>
              <a:ext uri="{FF2B5EF4-FFF2-40B4-BE49-F238E27FC236}">
                <a16:creationId xmlns:a16="http://schemas.microsoft.com/office/drawing/2014/main" id="{69DE87C5-524E-4F9D-AECB-6B15C3905C41}"/>
              </a:ext>
            </a:extLst>
          </p:cNvPr>
          <p:cNvSpPr>
            <a:spLocks noGrp="1"/>
          </p:cNvSpPr>
          <p:nvPr>
            <p:ph type="title"/>
          </p:nvPr>
        </p:nvSpPr>
        <p:spPr>
          <a:xfrm>
            <a:off x="315142" y="320678"/>
            <a:ext cx="5806851" cy="1017672"/>
          </a:xfrm>
        </p:spPr>
        <p:txBody>
          <a:bodyPr/>
          <a:lstStyle/>
          <a:p>
            <a:pPr algn="l" rtl="0"/>
            <a:r>
              <a:rPr lang="zh-TW" b="1" i="1" u="none" baseline="0" dirty="0"/>
              <a:t>單位目標</a:t>
            </a:r>
          </a:p>
        </p:txBody>
      </p:sp>
      <p:sp>
        <p:nvSpPr>
          <p:cNvPr id="7" name="Text Placeholder 6">
            <a:extLst>
              <a:ext uri="{FF2B5EF4-FFF2-40B4-BE49-F238E27FC236}">
                <a16:creationId xmlns:a16="http://schemas.microsoft.com/office/drawing/2014/main" id="{C9B6F70E-8110-4764-B1F8-0CBAE6308217}"/>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8" name="Text Placeholder 7">
            <a:extLst>
              <a:ext uri="{FF2B5EF4-FFF2-40B4-BE49-F238E27FC236}">
                <a16:creationId xmlns:a16="http://schemas.microsoft.com/office/drawing/2014/main" id="{DCB732A5-2D9F-4449-A6E9-2966E25BED20}"/>
              </a:ext>
            </a:extLst>
          </p:cNvPr>
          <p:cNvSpPr>
            <a:spLocks noGrp="1"/>
          </p:cNvSpPr>
          <p:nvPr>
            <p:ph type="body" sz="quarter" idx="11"/>
          </p:nvPr>
        </p:nvSpPr>
        <p:spPr/>
        <p:txBody>
          <a:bodyPr/>
          <a:lstStyle/>
          <a:p>
            <a:pPr algn="r" rtl="0"/>
            <a:r>
              <a:rPr lang="zh-TW" b="0" i="0" u="none" baseline="0"/>
              <a:t>7-1</a:t>
            </a:r>
          </a:p>
        </p:txBody>
      </p:sp>
      <p:sp>
        <p:nvSpPr>
          <p:cNvPr id="2" name="Content Placeholder 1">
            <a:extLst>
              <a:ext uri="{FF2B5EF4-FFF2-40B4-BE49-F238E27FC236}">
                <a16:creationId xmlns:a16="http://schemas.microsoft.com/office/drawing/2014/main" id="{E1BE870C-E378-4378-8DA3-B4D07FB8D0D8}"/>
              </a:ext>
            </a:extLst>
          </p:cNvPr>
          <p:cNvSpPr>
            <a:spLocks noGrp="1"/>
          </p:cNvSpPr>
          <p:nvPr>
            <p:ph sz="quarter" idx="12"/>
          </p:nvPr>
        </p:nvSpPr>
        <p:spPr/>
        <p:txBody>
          <a:bodyPr/>
          <a:lstStyle/>
          <a:p>
            <a:pPr rtl="0"/>
            <a:r>
              <a:rPr lang="zh-TW" b="0" i="0" u="none" baseline="0"/>
              <a:t>PM7-1</a:t>
            </a:r>
          </a:p>
        </p:txBody>
      </p:sp>
    </p:spTree>
    <p:extLst>
      <p:ext uri="{BB962C8B-B14F-4D97-AF65-F5344CB8AC3E}">
        <p14:creationId xmlns:p14="http://schemas.microsoft.com/office/powerpoint/2010/main" val="955351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A77D30-3457-47E8-8D2B-6ED895E05C51}"/>
              </a:ext>
            </a:extLst>
          </p:cNvPr>
          <p:cNvSpPr>
            <a:spLocks noGrp="1"/>
          </p:cNvSpPr>
          <p:nvPr>
            <p:ph idx="1"/>
          </p:nvPr>
        </p:nvSpPr>
        <p:spPr/>
        <p:txBody>
          <a:bodyPr/>
          <a:lstStyle/>
          <a:p>
            <a:pPr algn="l" rtl="0"/>
            <a:r>
              <a:rPr lang="zh-TW" b="0" i="0" u="none" baseline="0"/>
              <a:t>進行搜索和救援規模評估</a:t>
            </a:r>
          </a:p>
          <a:p>
            <a:pPr algn="l" rtl="0"/>
            <a:r>
              <a:rPr lang="zh-TW" b="0" i="0" u="none" baseline="0"/>
              <a:t>進行內部和外部搜索行動</a:t>
            </a:r>
          </a:p>
          <a:p>
            <a:pPr algn="l" rtl="0"/>
            <a:r>
              <a:rPr lang="zh-TW" b="0" i="0" u="none" baseline="0"/>
              <a:t>展開救援行動 </a:t>
            </a:r>
          </a:p>
        </p:txBody>
      </p:sp>
      <p:sp>
        <p:nvSpPr>
          <p:cNvPr id="3" name="Title 2">
            <a:extLst>
              <a:ext uri="{FF2B5EF4-FFF2-40B4-BE49-F238E27FC236}">
                <a16:creationId xmlns:a16="http://schemas.microsoft.com/office/drawing/2014/main" id="{1BFDA5FF-A8BB-41B1-AEDE-743C742F0A6D}"/>
              </a:ext>
            </a:extLst>
          </p:cNvPr>
          <p:cNvSpPr>
            <a:spLocks noGrp="1"/>
          </p:cNvSpPr>
          <p:nvPr>
            <p:ph type="title"/>
          </p:nvPr>
        </p:nvSpPr>
        <p:spPr>
          <a:xfrm>
            <a:off x="315142" y="320678"/>
            <a:ext cx="5806851" cy="1017672"/>
          </a:xfrm>
        </p:spPr>
        <p:txBody>
          <a:bodyPr/>
          <a:lstStyle/>
          <a:p>
            <a:pPr algn="l" rtl="0"/>
            <a:r>
              <a:rPr lang="zh-TW" b="1" i="1" u="none" baseline="0"/>
              <a:t>單元主題</a:t>
            </a:r>
          </a:p>
        </p:txBody>
      </p:sp>
      <p:sp>
        <p:nvSpPr>
          <p:cNvPr id="4" name="Text Placeholder 3">
            <a:extLst>
              <a:ext uri="{FF2B5EF4-FFF2-40B4-BE49-F238E27FC236}">
                <a16:creationId xmlns:a16="http://schemas.microsoft.com/office/drawing/2014/main" id="{E83335CA-BBF6-41ED-B087-5EB3BD95192D}"/>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5784E579-EDC3-49B7-99E1-9C935B5504A9}"/>
              </a:ext>
            </a:extLst>
          </p:cNvPr>
          <p:cNvSpPr>
            <a:spLocks noGrp="1"/>
          </p:cNvSpPr>
          <p:nvPr>
            <p:ph type="body" sz="quarter" idx="11"/>
          </p:nvPr>
        </p:nvSpPr>
        <p:spPr/>
        <p:txBody>
          <a:bodyPr/>
          <a:lstStyle/>
          <a:p>
            <a:pPr algn="r" rtl="0"/>
            <a:r>
              <a:rPr lang="zh-TW" b="0" i="0" u="none" baseline="0"/>
              <a:t>7-2</a:t>
            </a:r>
          </a:p>
        </p:txBody>
      </p:sp>
      <p:sp>
        <p:nvSpPr>
          <p:cNvPr id="6" name="Content Placeholder 5">
            <a:extLst>
              <a:ext uri="{FF2B5EF4-FFF2-40B4-BE49-F238E27FC236}">
                <a16:creationId xmlns:a16="http://schemas.microsoft.com/office/drawing/2014/main" id="{A8BD90A9-093D-470B-BD89-BF00791E4274}"/>
              </a:ext>
            </a:extLst>
          </p:cNvPr>
          <p:cNvSpPr>
            <a:spLocks noGrp="1"/>
          </p:cNvSpPr>
          <p:nvPr>
            <p:ph sz="quarter" idx="12"/>
          </p:nvPr>
        </p:nvSpPr>
        <p:spPr/>
        <p:txBody>
          <a:bodyPr/>
          <a:lstStyle/>
          <a:p>
            <a:pPr rtl="0"/>
            <a:r>
              <a:rPr lang="zh-TW" b="0" i="0" u="none" baseline="0"/>
              <a:t>PM7-1</a:t>
            </a:r>
          </a:p>
        </p:txBody>
      </p:sp>
    </p:spTree>
    <p:extLst>
      <p:ext uri="{BB962C8B-B14F-4D97-AF65-F5344CB8AC3E}">
        <p14:creationId xmlns:p14="http://schemas.microsoft.com/office/powerpoint/2010/main" val="28700496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D679E-C65C-499C-801E-2F9D5508BB22}"/>
              </a:ext>
            </a:extLst>
          </p:cNvPr>
          <p:cNvSpPr>
            <a:spLocks noGrp="1"/>
          </p:cNvSpPr>
          <p:nvPr>
            <p:ph idx="1"/>
          </p:nvPr>
        </p:nvSpPr>
        <p:spPr/>
        <p:txBody>
          <a:bodyPr>
            <a:noAutofit/>
          </a:bodyPr>
          <a:lstStyle/>
          <a:p>
            <a:pPr algn="l" rtl="0"/>
            <a:r>
              <a:rPr lang="zh-TW" b="0" i="0" u="none" baseline="0"/>
              <a:t>搜索與救援包括三個獨立的操作方式</a:t>
            </a:r>
          </a:p>
          <a:p>
            <a:pPr lvl="1" algn="l" rtl="0"/>
            <a:r>
              <a:rPr lang="zh-TW" b="0" i="0" u="none" baseline="0"/>
              <a:t>規模評估：使用9步驟，連續模式</a:t>
            </a:r>
          </a:p>
          <a:p>
            <a:pPr lvl="1" algn="l" rtl="0"/>
            <a:r>
              <a:rPr lang="zh-TW" b="0" i="0" u="none" baseline="0"/>
              <a:t>搜索：找到倖存者並記錄</a:t>
            </a:r>
          </a:p>
          <a:p>
            <a:pPr lvl="1" algn="l" rtl="0"/>
            <a:r>
              <a:rPr lang="zh-TW" b="0" i="0" u="none" baseline="0"/>
              <a:t>救援：解救倖存者 </a:t>
            </a:r>
          </a:p>
          <a:p>
            <a:endParaRPr lang="zh-TW" dirty="0"/>
          </a:p>
        </p:txBody>
      </p:sp>
      <p:sp>
        <p:nvSpPr>
          <p:cNvPr id="3" name="Title 2">
            <a:extLst>
              <a:ext uri="{FF2B5EF4-FFF2-40B4-BE49-F238E27FC236}">
                <a16:creationId xmlns:a16="http://schemas.microsoft.com/office/drawing/2014/main" id="{FB2D854E-EE07-4805-83A8-246A1987B66A}"/>
              </a:ext>
            </a:extLst>
          </p:cNvPr>
          <p:cNvSpPr>
            <a:spLocks noGrp="1"/>
          </p:cNvSpPr>
          <p:nvPr>
            <p:ph type="title"/>
          </p:nvPr>
        </p:nvSpPr>
        <p:spPr>
          <a:xfrm>
            <a:off x="315142" y="320678"/>
            <a:ext cx="5806851" cy="1017672"/>
          </a:xfrm>
        </p:spPr>
        <p:txBody>
          <a:bodyPr/>
          <a:lstStyle/>
          <a:p>
            <a:pPr algn="l" rtl="0"/>
            <a:r>
              <a:rPr lang="zh-TW" b="1" i="1" u="none" baseline="0"/>
              <a:t>搜尋及救援</a:t>
            </a:r>
          </a:p>
        </p:txBody>
      </p:sp>
      <p:sp>
        <p:nvSpPr>
          <p:cNvPr id="4" name="Text Placeholder 3">
            <a:extLst>
              <a:ext uri="{FF2B5EF4-FFF2-40B4-BE49-F238E27FC236}">
                <a16:creationId xmlns:a16="http://schemas.microsoft.com/office/drawing/2014/main" id="{A66F8976-117C-4D3B-B4FA-3FC85C4B07E2}"/>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DEC79F00-92B8-4BB6-9C11-2D53814E289E}"/>
              </a:ext>
            </a:extLst>
          </p:cNvPr>
          <p:cNvSpPr>
            <a:spLocks noGrp="1"/>
          </p:cNvSpPr>
          <p:nvPr>
            <p:ph type="body" sz="quarter" idx="11"/>
          </p:nvPr>
        </p:nvSpPr>
        <p:spPr/>
        <p:txBody>
          <a:bodyPr/>
          <a:lstStyle/>
          <a:p>
            <a:pPr algn="r" rtl="0"/>
            <a:r>
              <a:rPr lang="zh-TW" b="0" i="0" u="none" baseline="0"/>
              <a:t>7-3</a:t>
            </a:r>
          </a:p>
        </p:txBody>
      </p:sp>
      <p:sp>
        <p:nvSpPr>
          <p:cNvPr id="7" name="Content Placeholder 6">
            <a:extLst>
              <a:ext uri="{FF2B5EF4-FFF2-40B4-BE49-F238E27FC236}">
                <a16:creationId xmlns:a16="http://schemas.microsoft.com/office/drawing/2014/main" id="{7819318B-7205-473F-BA2E-4B16A7CE70E9}"/>
              </a:ext>
            </a:extLst>
          </p:cNvPr>
          <p:cNvSpPr>
            <a:spLocks noGrp="1"/>
          </p:cNvSpPr>
          <p:nvPr>
            <p:ph sz="quarter" idx="12"/>
          </p:nvPr>
        </p:nvSpPr>
        <p:spPr/>
        <p:txBody>
          <a:bodyPr/>
          <a:lstStyle/>
          <a:p>
            <a:pPr rtl="0"/>
            <a:r>
              <a:rPr lang="zh-TW" b="0" i="0" u="none" baseline="0"/>
              <a:t>PM7-1</a:t>
            </a:r>
          </a:p>
        </p:txBody>
      </p:sp>
      <p:pic>
        <p:nvPicPr>
          <p:cNvPr id="6" name="Picture 5" descr="搜尋及救援。圖像顯示了三名志願者正在救護躺在地上的受害者。">
            <a:extLst>
              <a:ext uri="{FF2B5EF4-FFF2-40B4-BE49-F238E27FC236}">
                <a16:creationId xmlns:a16="http://schemas.microsoft.com/office/drawing/2014/main" id="{77BEC933-D985-4A9F-A6DE-B9FCC1D3F61E}"/>
              </a:ext>
            </a:extLst>
          </p:cNvPr>
          <p:cNvPicPr>
            <a:picLocks noChangeAspect="1"/>
          </p:cNvPicPr>
          <p:nvPr/>
        </p:nvPicPr>
        <p:blipFill>
          <a:blip r:embed="rId2"/>
          <a:stretch>
            <a:fillRect/>
          </a:stretch>
        </p:blipFill>
        <p:spPr>
          <a:xfrm>
            <a:off x="3144443" y="3860896"/>
            <a:ext cx="2854371" cy="2218284"/>
          </a:xfrm>
          <a:prstGeom prst="rect">
            <a:avLst/>
          </a:prstGeom>
        </p:spPr>
      </p:pic>
    </p:spTree>
    <p:extLst>
      <p:ext uri="{BB962C8B-B14F-4D97-AF65-F5344CB8AC3E}">
        <p14:creationId xmlns:p14="http://schemas.microsoft.com/office/powerpoint/2010/main" val="421403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3DD3DC-534F-4DED-8ED2-96590E95A862}"/>
              </a:ext>
            </a:extLst>
          </p:cNvPr>
          <p:cNvSpPr>
            <a:spLocks noGrp="1"/>
          </p:cNvSpPr>
          <p:nvPr>
            <p:ph type="body" sz="quarter" idx="11"/>
          </p:nvPr>
        </p:nvSpPr>
        <p:spPr/>
        <p:txBody>
          <a:bodyPr/>
          <a:lstStyle/>
          <a:p>
            <a:pPr rtl="0"/>
            <a:r>
              <a:rPr lang="zh-TW" b="1" i="0" u="none" baseline="0" dirty="0">
                <a:solidFill>
                  <a:schemeClr val="bg2">
                    <a:lumMod val="25000"/>
                  </a:schemeClr>
                </a:solidFill>
                <a:latin typeface="PMingLiU" panose="02020500000000000000" pitchFamily="18" charset="-120"/>
                <a:ea typeface="PMingLiU" panose="02020500000000000000" pitchFamily="18" charset="-120"/>
              </a:rPr>
              <a:t>單元1：災難準備</a:t>
            </a:r>
          </a:p>
        </p:txBody>
      </p:sp>
      <p:sp>
        <p:nvSpPr>
          <p:cNvPr id="6" name="Title 5"/>
          <p:cNvSpPr>
            <a:spLocks noGrp="1"/>
          </p:cNvSpPr>
          <p:nvPr>
            <p:ph type="title" idx="4294967295"/>
          </p:nvPr>
        </p:nvSpPr>
        <p:spPr>
          <a:xfrm>
            <a:off x="0" y="1580055"/>
            <a:ext cx="9144000" cy="896445"/>
          </a:xfrm>
        </p:spPr>
        <p:txBody>
          <a:bodyPr/>
          <a:lstStyle/>
          <a:p>
            <a:pPr algn="ctr" rtl="0" eaLnBrk="1" latinLnBrk="0" hangingPunct="1"/>
            <a:r>
              <a:rPr lang="zh-TW" sz="5000" b="1" i="0" kern="1200" baseline="0" dirty="0">
                <a:solidFill>
                  <a:srgbClr val="FFFFFF"/>
                </a:solidFill>
                <a:effectLst/>
                <a:latin typeface="PMingLiU" panose="02020500000000000000"/>
                <a:ea typeface="PMingLiU" panose="02020500000000000000"/>
                <a:cs typeface="PMingLiU" panose="02020500000000000000"/>
              </a:rPr>
              <a:t>社區緊急回應小組基礎培訓</a:t>
            </a:r>
            <a:endParaRPr lang="en-US" dirty="0"/>
          </a:p>
        </p:txBody>
      </p:sp>
    </p:spTree>
    <p:extLst>
      <p:ext uri="{BB962C8B-B14F-4D97-AF65-F5344CB8AC3E}">
        <p14:creationId xmlns:p14="http://schemas.microsoft.com/office/powerpoint/2010/main" val="761352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DB8E61-B6F7-4989-89A2-7394EA73CEC8}"/>
              </a:ext>
            </a:extLst>
          </p:cNvPr>
          <p:cNvSpPr>
            <a:spLocks noGrp="1"/>
          </p:cNvSpPr>
          <p:nvPr>
            <p:ph idx="1"/>
          </p:nvPr>
        </p:nvSpPr>
        <p:spPr/>
        <p:txBody>
          <a:bodyPr/>
          <a:lstStyle/>
          <a:p>
            <a:pPr algn="l" rtl="0"/>
            <a:r>
              <a:rPr lang="zh-TW" b="0" i="0" u="none" baseline="0"/>
              <a:t>了解當地的危險，警報，警告系統，疏散路線和避難計劃 </a:t>
            </a:r>
          </a:p>
          <a:p>
            <a:pPr algn="l" rtl="0"/>
            <a:r>
              <a:rPr lang="zh-TW" b="0" i="0" u="none" baseline="0"/>
              <a:t>考慮災難準備的重要因素 </a:t>
            </a:r>
          </a:p>
          <a:p>
            <a:pPr algn="l" rtl="0"/>
            <a:r>
              <a:rPr lang="zh-TW" b="0" i="0" u="none" baseline="0"/>
              <a:t>滿足您自己和您認識的人的特定需求 </a:t>
            </a:r>
          </a:p>
        </p:txBody>
      </p:sp>
      <p:sp>
        <p:nvSpPr>
          <p:cNvPr id="3" name="Title 2">
            <a:extLst>
              <a:ext uri="{FF2B5EF4-FFF2-40B4-BE49-F238E27FC236}">
                <a16:creationId xmlns:a16="http://schemas.microsoft.com/office/drawing/2014/main" id="{D8185333-2047-4571-B683-8349B068B5B4}"/>
              </a:ext>
            </a:extLst>
          </p:cNvPr>
          <p:cNvSpPr>
            <a:spLocks noGrp="1"/>
          </p:cNvSpPr>
          <p:nvPr>
            <p:ph type="title"/>
          </p:nvPr>
        </p:nvSpPr>
        <p:spPr>
          <a:xfrm>
            <a:off x="315142" y="320678"/>
            <a:ext cx="5806851" cy="1017672"/>
          </a:xfrm>
        </p:spPr>
        <p:txBody>
          <a:bodyPr>
            <a:normAutofit/>
          </a:bodyPr>
          <a:lstStyle/>
          <a:p>
            <a:pPr algn="l" rtl="0"/>
            <a:r>
              <a:rPr lang="zh-TW" b="1" i="1" u="none" baseline="0"/>
              <a:t>為災難做準備</a:t>
            </a:r>
          </a:p>
        </p:txBody>
      </p:sp>
      <p:sp>
        <p:nvSpPr>
          <p:cNvPr id="4" name="Text Placeholder 3">
            <a:extLst>
              <a:ext uri="{FF2B5EF4-FFF2-40B4-BE49-F238E27FC236}">
                <a16:creationId xmlns:a16="http://schemas.microsoft.com/office/drawing/2014/main" id="{79CB213D-DC81-4572-A6CD-66E1E14B3D25}"/>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F0DBCD1D-1BD5-40B3-A494-1F765C9EA0BE}"/>
              </a:ext>
            </a:extLst>
          </p:cNvPr>
          <p:cNvSpPr>
            <a:spLocks noGrp="1"/>
          </p:cNvSpPr>
          <p:nvPr>
            <p:ph type="body" sz="quarter" idx="11"/>
          </p:nvPr>
        </p:nvSpPr>
        <p:spPr/>
        <p:txBody>
          <a:bodyPr/>
          <a:lstStyle/>
          <a:p>
            <a:pPr algn="r" rtl="0"/>
            <a:r>
              <a:rPr lang="zh-TW" b="0" i="0" u="none" baseline="0"/>
              <a:t>1-18</a:t>
            </a:r>
          </a:p>
        </p:txBody>
      </p:sp>
      <p:sp>
        <p:nvSpPr>
          <p:cNvPr id="6" name="Content Placeholder 5">
            <a:extLst>
              <a:ext uri="{FF2B5EF4-FFF2-40B4-BE49-F238E27FC236}">
                <a16:creationId xmlns:a16="http://schemas.microsoft.com/office/drawing/2014/main" id="{2ABC57C1-D3AA-4388-8E7D-A88921879EA4}"/>
              </a:ext>
            </a:extLst>
          </p:cNvPr>
          <p:cNvSpPr>
            <a:spLocks noGrp="1"/>
          </p:cNvSpPr>
          <p:nvPr>
            <p:ph sz="quarter" idx="12"/>
          </p:nvPr>
        </p:nvSpPr>
        <p:spPr/>
        <p:txBody>
          <a:bodyPr/>
          <a:lstStyle/>
          <a:p>
            <a:pPr rtl="0"/>
            <a:r>
              <a:rPr lang="zh-TW" b="0" i="0" u="none" baseline="0"/>
              <a:t>PM1-10</a:t>
            </a:r>
          </a:p>
        </p:txBody>
      </p:sp>
    </p:spTree>
    <p:extLst>
      <p:ext uri="{BB962C8B-B14F-4D97-AF65-F5344CB8AC3E}">
        <p14:creationId xmlns:p14="http://schemas.microsoft.com/office/powerpoint/2010/main" val="35354253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B6F7BC-CC5F-4B1B-B2C1-072EEB74121C}"/>
              </a:ext>
            </a:extLst>
          </p:cNvPr>
          <p:cNvSpPr>
            <a:spLocks noGrp="1"/>
          </p:cNvSpPr>
          <p:nvPr>
            <p:ph idx="1"/>
          </p:nvPr>
        </p:nvSpPr>
        <p:spPr/>
        <p:txBody>
          <a:bodyPr>
            <a:noAutofit/>
          </a:bodyPr>
          <a:lstStyle/>
          <a:p>
            <a:pPr algn="l" rtl="0"/>
            <a:r>
              <a:rPr lang="zh-TW" b="0" i="0" u="none" baseline="0"/>
              <a:t>救援嘗試決策基於三個因素</a:t>
            </a:r>
          </a:p>
          <a:p>
            <a:pPr lvl="1" algn="l" rtl="0"/>
            <a:r>
              <a:rPr lang="zh-TW" b="0" i="0" u="none" baseline="0"/>
              <a:t>救助者和倖存者涉及的風險</a:t>
            </a:r>
          </a:p>
          <a:p>
            <a:pPr lvl="1" algn="l" rtl="0"/>
            <a:r>
              <a:rPr lang="zh-TW" b="0" i="0" u="none" baseline="0"/>
              <a:t>為最多人爭取最大好處</a:t>
            </a:r>
          </a:p>
          <a:p>
            <a:pPr lvl="1" algn="l" rtl="0"/>
            <a:r>
              <a:rPr lang="zh-TW" b="0" i="0" u="none" baseline="0"/>
              <a:t>資源和人力資源 </a:t>
            </a:r>
          </a:p>
          <a:p>
            <a:endParaRPr lang="zh-TW" dirty="0"/>
          </a:p>
        </p:txBody>
      </p:sp>
      <p:sp>
        <p:nvSpPr>
          <p:cNvPr id="3" name="Title 2">
            <a:extLst>
              <a:ext uri="{FF2B5EF4-FFF2-40B4-BE49-F238E27FC236}">
                <a16:creationId xmlns:a16="http://schemas.microsoft.com/office/drawing/2014/main" id="{9286341B-94E8-4424-9F40-30FB7EDB8870}"/>
              </a:ext>
            </a:extLst>
          </p:cNvPr>
          <p:cNvSpPr>
            <a:spLocks noGrp="1"/>
          </p:cNvSpPr>
          <p:nvPr>
            <p:ph type="title"/>
          </p:nvPr>
        </p:nvSpPr>
        <p:spPr>
          <a:xfrm>
            <a:off x="315142" y="320678"/>
            <a:ext cx="5806851" cy="1017672"/>
          </a:xfrm>
        </p:spPr>
        <p:txBody>
          <a:bodyPr>
            <a:normAutofit/>
          </a:bodyPr>
          <a:lstStyle/>
          <a:p>
            <a:pPr algn="l" rtl="0"/>
            <a:r>
              <a:rPr lang="zh-TW" b="1" i="1" u="none" baseline="0"/>
              <a:t>決定嘗試救援</a:t>
            </a:r>
          </a:p>
        </p:txBody>
      </p:sp>
      <p:sp>
        <p:nvSpPr>
          <p:cNvPr id="4" name="Text Placeholder 3">
            <a:extLst>
              <a:ext uri="{FF2B5EF4-FFF2-40B4-BE49-F238E27FC236}">
                <a16:creationId xmlns:a16="http://schemas.microsoft.com/office/drawing/2014/main" id="{7A5DEC6F-1F14-4827-A132-87A039E3E085}"/>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AE0B8801-DB04-490C-B040-0502BEA92F23}"/>
              </a:ext>
            </a:extLst>
          </p:cNvPr>
          <p:cNvSpPr>
            <a:spLocks noGrp="1"/>
          </p:cNvSpPr>
          <p:nvPr>
            <p:ph type="body" sz="quarter" idx="11"/>
          </p:nvPr>
        </p:nvSpPr>
        <p:spPr/>
        <p:txBody>
          <a:bodyPr/>
          <a:lstStyle/>
          <a:p>
            <a:pPr algn="r" rtl="0"/>
            <a:r>
              <a:rPr lang="zh-TW" b="0" i="0" u="none" baseline="0"/>
              <a:t>7-4</a:t>
            </a:r>
          </a:p>
        </p:txBody>
      </p:sp>
      <p:sp>
        <p:nvSpPr>
          <p:cNvPr id="7" name="Content Placeholder 6">
            <a:extLst>
              <a:ext uri="{FF2B5EF4-FFF2-40B4-BE49-F238E27FC236}">
                <a16:creationId xmlns:a16="http://schemas.microsoft.com/office/drawing/2014/main" id="{DC0D3AEA-EEBB-4F7C-99E4-0C9C31B641D4}"/>
              </a:ext>
            </a:extLst>
          </p:cNvPr>
          <p:cNvSpPr>
            <a:spLocks noGrp="1"/>
          </p:cNvSpPr>
          <p:nvPr>
            <p:ph sz="quarter" idx="12"/>
          </p:nvPr>
        </p:nvSpPr>
        <p:spPr/>
        <p:txBody>
          <a:bodyPr/>
          <a:lstStyle/>
          <a:p>
            <a:pPr rtl="0"/>
            <a:r>
              <a:rPr lang="zh-TW" b="0" i="0" u="none" baseline="0"/>
              <a:t>PM7-1</a:t>
            </a:r>
          </a:p>
        </p:txBody>
      </p:sp>
      <p:pic>
        <p:nvPicPr>
          <p:cNvPr id="6" name="Picture 5" descr="決定嘗試救援。圖像顯示4名志願者在救助一名受害者。">
            <a:extLst>
              <a:ext uri="{FF2B5EF4-FFF2-40B4-BE49-F238E27FC236}">
                <a16:creationId xmlns:a16="http://schemas.microsoft.com/office/drawing/2014/main" id="{B963BED5-2669-4784-8CE5-629B2A5870DB}"/>
              </a:ext>
            </a:extLst>
          </p:cNvPr>
          <p:cNvPicPr>
            <a:picLocks noChangeAspect="1"/>
          </p:cNvPicPr>
          <p:nvPr/>
        </p:nvPicPr>
        <p:blipFill>
          <a:blip r:embed="rId2"/>
          <a:stretch>
            <a:fillRect/>
          </a:stretch>
        </p:blipFill>
        <p:spPr>
          <a:xfrm>
            <a:off x="2953738" y="3866726"/>
            <a:ext cx="3236524" cy="2144799"/>
          </a:xfrm>
          <a:prstGeom prst="rect">
            <a:avLst/>
          </a:prstGeom>
        </p:spPr>
      </p:pic>
    </p:spTree>
    <p:extLst>
      <p:ext uri="{BB962C8B-B14F-4D97-AF65-F5344CB8AC3E}">
        <p14:creationId xmlns:p14="http://schemas.microsoft.com/office/powerpoint/2010/main" val="24521987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075795-D62B-42AF-A941-94EDFA4E5197}"/>
              </a:ext>
            </a:extLst>
          </p:cNvPr>
          <p:cNvSpPr>
            <a:spLocks noGrp="1"/>
          </p:cNvSpPr>
          <p:nvPr>
            <p:ph idx="1"/>
          </p:nvPr>
        </p:nvSpPr>
        <p:spPr/>
        <p:txBody>
          <a:bodyPr/>
          <a:lstStyle/>
          <a:p>
            <a:pPr algn="l" rtl="0"/>
            <a:r>
              <a:rPr lang="zh-TW" b="0" i="0" u="none" baseline="0"/>
              <a:t>在最短的時間內拯救最多的性命 </a:t>
            </a:r>
          </a:p>
          <a:p>
            <a:pPr algn="l" rtl="0"/>
            <a:r>
              <a:rPr lang="zh-TW" b="0" i="0" u="none" baseline="0"/>
              <a:t>先讓能走路的傷者出來 </a:t>
            </a:r>
          </a:p>
          <a:p>
            <a:pPr algn="l" rtl="0"/>
            <a:r>
              <a:rPr lang="zh-TW" b="0" i="0" u="none" baseline="0"/>
              <a:t>接下來拯救輕微受困的倖存者 </a:t>
            </a:r>
          </a:p>
          <a:p>
            <a:pPr algn="l" rtl="0"/>
            <a:r>
              <a:rPr lang="zh-TW" b="0" i="0" u="none" baseline="0"/>
              <a:t>保護救援人員和倖存者的安全 </a:t>
            </a:r>
          </a:p>
        </p:txBody>
      </p:sp>
      <p:sp>
        <p:nvSpPr>
          <p:cNvPr id="3" name="Title 2">
            <a:extLst>
              <a:ext uri="{FF2B5EF4-FFF2-40B4-BE49-F238E27FC236}">
                <a16:creationId xmlns:a16="http://schemas.microsoft.com/office/drawing/2014/main" id="{D6ECA11F-BAEC-4FD3-99C8-D095D0F360AA}"/>
              </a:ext>
            </a:extLst>
          </p:cNvPr>
          <p:cNvSpPr>
            <a:spLocks noGrp="1"/>
          </p:cNvSpPr>
          <p:nvPr>
            <p:ph type="title"/>
          </p:nvPr>
        </p:nvSpPr>
        <p:spPr>
          <a:xfrm>
            <a:off x="315142" y="320678"/>
            <a:ext cx="5806851" cy="1017672"/>
          </a:xfrm>
        </p:spPr>
        <p:txBody>
          <a:bodyPr>
            <a:normAutofit/>
          </a:bodyPr>
          <a:lstStyle/>
          <a:p>
            <a:pPr algn="l" rtl="0"/>
            <a:r>
              <a:rPr lang="zh-TW" b="1" i="1" u="none" baseline="0"/>
              <a:t>搜索和救援的目標</a:t>
            </a:r>
          </a:p>
        </p:txBody>
      </p:sp>
      <p:sp>
        <p:nvSpPr>
          <p:cNvPr id="4" name="Text Placeholder 3">
            <a:extLst>
              <a:ext uri="{FF2B5EF4-FFF2-40B4-BE49-F238E27FC236}">
                <a16:creationId xmlns:a16="http://schemas.microsoft.com/office/drawing/2014/main" id="{7BEEB367-4BDE-4665-8E2F-4137DB354B7B}"/>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7FFC2BEF-D239-4AA4-BA03-13279AA14082}"/>
              </a:ext>
            </a:extLst>
          </p:cNvPr>
          <p:cNvSpPr>
            <a:spLocks noGrp="1"/>
          </p:cNvSpPr>
          <p:nvPr>
            <p:ph type="body" sz="quarter" idx="11"/>
          </p:nvPr>
        </p:nvSpPr>
        <p:spPr/>
        <p:txBody>
          <a:bodyPr/>
          <a:lstStyle/>
          <a:p>
            <a:pPr algn="r" rtl="0"/>
            <a:r>
              <a:rPr lang="zh-TW" b="0" i="0" u="none" baseline="0"/>
              <a:t>7-5</a:t>
            </a:r>
          </a:p>
        </p:txBody>
      </p:sp>
      <p:sp>
        <p:nvSpPr>
          <p:cNvPr id="6" name="Content Placeholder 5">
            <a:extLst>
              <a:ext uri="{FF2B5EF4-FFF2-40B4-BE49-F238E27FC236}">
                <a16:creationId xmlns:a16="http://schemas.microsoft.com/office/drawing/2014/main" id="{5EB24431-FF15-4241-B46B-2C5B0A9834D9}"/>
              </a:ext>
            </a:extLst>
          </p:cNvPr>
          <p:cNvSpPr>
            <a:spLocks noGrp="1"/>
          </p:cNvSpPr>
          <p:nvPr>
            <p:ph sz="quarter" idx="12"/>
          </p:nvPr>
        </p:nvSpPr>
        <p:spPr/>
        <p:txBody>
          <a:bodyPr/>
          <a:lstStyle/>
          <a:p>
            <a:pPr rtl="0"/>
            <a:r>
              <a:rPr lang="zh-TW" b="0" i="0" u="none" baseline="0"/>
              <a:t>PM7-1</a:t>
            </a:r>
          </a:p>
        </p:txBody>
      </p:sp>
    </p:spTree>
    <p:extLst>
      <p:ext uri="{BB962C8B-B14F-4D97-AF65-F5344CB8AC3E}">
        <p14:creationId xmlns:p14="http://schemas.microsoft.com/office/powerpoint/2010/main" val="22546105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F6065-4764-4139-945E-C92F844DCBF0}"/>
              </a:ext>
            </a:extLst>
          </p:cNvPr>
          <p:cNvSpPr>
            <a:spLocks noGrp="1"/>
          </p:cNvSpPr>
          <p:nvPr>
            <p:ph idx="1"/>
          </p:nvPr>
        </p:nvSpPr>
        <p:spPr/>
        <p:txBody>
          <a:bodyPr>
            <a:normAutofit/>
          </a:bodyPr>
          <a:lstStyle/>
          <a:p>
            <a:pPr marL="0" indent="0" algn="l" rtl="0">
              <a:buNone/>
            </a:pPr>
            <a:r>
              <a:rPr lang="zh-TW" b="0" i="0" u="none" baseline="0"/>
              <a:t>取決於：</a:t>
            </a:r>
          </a:p>
          <a:p>
            <a:pPr lvl="1" algn="l" rtl="0">
              <a:buFont typeface="Arial" panose="020B0604020202020204" pitchFamily="34" charset="0"/>
              <a:buChar char="•"/>
            </a:pPr>
            <a:r>
              <a:rPr lang="zh-TW" b="0" i="0" u="none" baseline="0"/>
              <a:t>有效的規模評估</a:t>
            </a:r>
          </a:p>
          <a:p>
            <a:pPr lvl="1" algn="l" rtl="0">
              <a:buFont typeface="Arial" panose="020B0604020202020204" pitchFamily="34" charset="0"/>
              <a:buChar char="•"/>
            </a:pPr>
            <a:r>
              <a:rPr lang="zh-TW" b="0" i="0" u="none" baseline="0"/>
              <a:t>救援人員的安全</a:t>
            </a:r>
          </a:p>
          <a:p>
            <a:pPr lvl="1" algn="l" rtl="0">
              <a:buFont typeface="Arial" panose="020B0604020202020204" pitchFamily="34" charset="0"/>
              <a:buChar char="•"/>
            </a:pPr>
            <a:r>
              <a:rPr lang="zh-TW" b="0" i="0" u="none" baseline="0"/>
              <a:t>倖存者安全 </a:t>
            </a:r>
          </a:p>
        </p:txBody>
      </p:sp>
      <p:sp>
        <p:nvSpPr>
          <p:cNvPr id="3" name="Title 2">
            <a:extLst>
              <a:ext uri="{FF2B5EF4-FFF2-40B4-BE49-F238E27FC236}">
                <a16:creationId xmlns:a16="http://schemas.microsoft.com/office/drawing/2014/main" id="{F2287A3E-036E-4288-9F8D-EA3B00A7436D}"/>
              </a:ext>
            </a:extLst>
          </p:cNvPr>
          <p:cNvSpPr>
            <a:spLocks noGrp="1"/>
          </p:cNvSpPr>
          <p:nvPr>
            <p:ph type="title"/>
          </p:nvPr>
        </p:nvSpPr>
        <p:spPr>
          <a:xfrm>
            <a:off x="315142" y="320678"/>
            <a:ext cx="5806851" cy="1017672"/>
          </a:xfrm>
        </p:spPr>
        <p:txBody>
          <a:bodyPr>
            <a:normAutofit/>
          </a:bodyPr>
          <a:lstStyle/>
          <a:p>
            <a:pPr algn="l" rtl="0"/>
            <a:r>
              <a:rPr lang="zh-TW" b="1" i="1" u="none" baseline="0"/>
              <a:t>有效的搜索和救援</a:t>
            </a:r>
          </a:p>
        </p:txBody>
      </p:sp>
      <p:sp>
        <p:nvSpPr>
          <p:cNvPr id="4" name="Text Placeholder 3">
            <a:extLst>
              <a:ext uri="{FF2B5EF4-FFF2-40B4-BE49-F238E27FC236}">
                <a16:creationId xmlns:a16="http://schemas.microsoft.com/office/drawing/2014/main" id="{8911785D-8AD3-4C5D-8D92-AD262A61645B}"/>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E0AE08CC-8D7F-435D-BFE9-5B42C5526149}"/>
              </a:ext>
            </a:extLst>
          </p:cNvPr>
          <p:cNvSpPr>
            <a:spLocks noGrp="1"/>
          </p:cNvSpPr>
          <p:nvPr>
            <p:ph type="body" sz="quarter" idx="11"/>
          </p:nvPr>
        </p:nvSpPr>
        <p:spPr/>
        <p:txBody>
          <a:bodyPr/>
          <a:lstStyle/>
          <a:p>
            <a:pPr algn="r" rtl="0"/>
            <a:r>
              <a:rPr lang="zh-TW" b="0" i="0" u="none" baseline="0"/>
              <a:t>7-6</a:t>
            </a:r>
          </a:p>
        </p:txBody>
      </p:sp>
      <p:sp>
        <p:nvSpPr>
          <p:cNvPr id="7" name="Content Placeholder 6">
            <a:extLst>
              <a:ext uri="{FF2B5EF4-FFF2-40B4-BE49-F238E27FC236}">
                <a16:creationId xmlns:a16="http://schemas.microsoft.com/office/drawing/2014/main" id="{CD4E8FE4-37B1-4444-821E-7F6F2485FABD}"/>
              </a:ext>
            </a:extLst>
          </p:cNvPr>
          <p:cNvSpPr>
            <a:spLocks noGrp="1"/>
          </p:cNvSpPr>
          <p:nvPr>
            <p:ph sz="quarter" idx="12"/>
          </p:nvPr>
        </p:nvSpPr>
        <p:spPr/>
        <p:txBody>
          <a:bodyPr/>
          <a:lstStyle/>
          <a:p>
            <a:pPr rtl="0"/>
            <a:r>
              <a:rPr lang="zh-TW" b="0" i="0" u="none" baseline="0"/>
              <a:t>PM7-1</a:t>
            </a:r>
          </a:p>
        </p:txBody>
      </p:sp>
      <p:pic>
        <p:nvPicPr>
          <p:cNvPr id="6" name="Picture 5" descr="有效的搜索和救援。綠底黑字黑邊CERT背心圖像。">
            <a:extLst>
              <a:ext uri="{FF2B5EF4-FFF2-40B4-BE49-F238E27FC236}">
                <a16:creationId xmlns:a16="http://schemas.microsoft.com/office/drawing/2014/main" id="{8B9D8593-FC84-4EAE-A640-87CC1FA36AFF}"/>
              </a:ext>
            </a:extLst>
          </p:cNvPr>
          <p:cNvPicPr>
            <a:picLocks noChangeAspect="1"/>
          </p:cNvPicPr>
          <p:nvPr/>
        </p:nvPicPr>
        <p:blipFill>
          <a:blip r:embed="rId2"/>
          <a:stretch>
            <a:fillRect/>
          </a:stretch>
        </p:blipFill>
        <p:spPr>
          <a:xfrm>
            <a:off x="4150386" y="2138861"/>
            <a:ext cx="4501005" cy="3008325"/>
          </a:xfrm>
          <a:prstGeom prst="rect">
            <a:avLst/>
          </a:prstGeom>
        </p:spPr>
      </p:pic>
    </p:spTree>
    <p:extLst>
      <p:ext uri="{BB962C8B-B14F-4D97-AF65-F5344CB8AC3E}">
        <p14:creationId xmlns:p14="http://schemas.microsoft.com/office/powerpoint/2010/main" val="13658067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9EAD3D9-B38B-421D-A4DA-6D54F2E29DDA}"/>
              </a:ext>
            </a:extLst>
          </p:cNvPr>
          <p:cNvSpPr>
            <a:spLocks noGrp="1"/>
          </p:cNvSpPr>
          <p:nvPr>
            <p:ph idx="1"/>
          </p:nvPr>
        </p:nvSpPr>
        <p:spPr/>
        <p:txBody>
          <a:bodyPr>
            <a:noAutofit/>
          </a:bodyPr>
          <a:lstStyle/>
          <a:p>
            <a:pPr algn="l" rtl="0">
              <a:spcBef>
                <a:spcPts val="500"/>
              </a:spcBef>
            </a:pPr>
            <a:r>
              <a:rPr lang="zh-TW" b="0" i="0" u="none" baseline="0"/>
              <a:t>收集事實 </a:t>
            </a:r>
          </a:p>
          <a:p>
            <a:pPr algn="l" rtl="0">
              <a:spcBef>
                <a:spcPts val="500"/>
              </a:spcBef>
            </a:pPr>
            <a:r>
              <a:rPr lang="zh-TW" b="0" i="0" u="none" baseline="0"/>
              <a:t>評估損害 </a:t>
            </a:r>
          </a:p>
          <a:p>
            <a:pPr algn="l" rtl="0">
              <a:spcBef>
                <a:spcPts val="500"/>
              </a:spcBef>
            </a:pPr>
            <a:r>
              <a:rPr lang="zh-TW" b="0" i="0" u="none" baseline="0"/>
              <a:t>考慮概率 </a:t>
            </a:r>
          </a:p>
          <a:p>
            <a:pPr algn="l" rtl="0">
              <a:spcBef>
                <a:spcPts val="500"/>
              </a:spcBef>
            </a:pPr>
            <a:r>
              <a:rPr lang="zh-TW" b="0" i="0" u="none" baseline="0"/>
              <a:t>評估你的情況 </a:t>
            </a:r>
          </a:p>
          <a:p>
            <a:pPr algn="l" rtl="0">
              <a:spcBef>
                <a:spcPts val="500"/>
              </a:spcBef>
            </a:pPr>
            <a:r>
              <a:rPr lang="zh-TW" b="0" i="0" u="none" baseline="0"/>
              <a:t>確定優先順序 </a:t>
            </a:r>
          </a:p>
          <a:p>
            <a:pPr algn="l" rtl="0">
              <a:spcBef>
                <a:spcPts val="500"/>
              </a:spcBef>
            </a:pPr>
            <a:r>
              <a:rPr lang="zh-TW" b="0" i="0" u="none" baseline="0"/>
              <a:t>做出決定 </a:t>
            </a:r>
          </a:p>
          <a:p>
            <a:pPr algn="l" rtl="0">
              <a:spcBef>
                <a:spcPts val="500"/>
              </a:spcBef>
            </a:pPr>
            <a:r>
              <a:rPr lang="zh-TW" b="0" i="0" u="none" baseline="0"/>
              <a:t>制定行動計劃 </a:t>
            </a:r>
          </a:p>
          <a:p>
            <a:pPr algn="l" rtl="0">
              <a:spcBef>
                <a:spcPts val="500"/>
              </a:spcBef>
            </a:pPr>
            <a:r>
              <a:rPr lang="zh-TW" b="0" i="0" u="none" baseline="0"/>
              <a:t>採取行動 </a:t>
            </a:r>
          </a:p>
          <a:p>
            <a:pPr algn="l" rtl="0">
              <a:spcBef>
                <a:spcPts val="500"/>
              </a:spcBef>
            </a:pPr>
            <a:r>
              <a:rPr lang="zh-TW" b="0" i="0" u="none" baseline="0"/>
              <a:t>評估進展 </a:t>
            </a:r>
          </a:p>
        </p:txBody>
      </p:sp>
      <p:sp>
        <p:nvSpPr>
          <p:cNvPr id="3" name="Title 2">
            <a:extLst>
              <a:ext uri="{FF2B5EF4-FFF2-40B4-BE49-F238E27FC236}">
                <a16:creationId xmlns:a16="http://schemas.microsoft.com/office/drawing/2014/main" id="{DDB025DD-8602-4FF5-B8F2-763C48A13E93}"/>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社區緊急回應小組規模評估</a:t>
            </a:r>
          </a:p>
        </p:txBody>
      </p:sp>
      <p:sp>
        <p:nvSpPr>
          <p:cNvPr id="7" name="Text Placeholder 6">
            <a:extLst>
              <a:ext uri="{FF2B5EF4-FFF2-40B4-BE49-F238E27FC236}">
                <a16:creationId xmlns:a16="http://schemas.microsoft.com/office/drawing/2014/main" id="{3D674DAD-8955-43B2-880B-0DE54F710379}"/>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8" name="Text Placeholder 7">
            <a:extLst>
              <a:ext uri="{FF2B5EF4-FFF2-40B4-BE49-F238E27FC236}">
                <a16:creationId xmlns:a16="http://schemas.microsoft.com/office/drawing/2014/main" id="{0839FA28-B6A1-4AAD-A9DF-937E09844995}"/>
              </a:ext>
            </a:extLst>
          </p:cNvPr>
          <p:cNvSpPr>
            <a:spLocks noGrp="1"/>
          </p:cNvSpPr>
          <p:nvPr>
            <p:ph type="body" sz="quarter" idx="11"/>
          </p:nvPr>
        </p:nvSpPr>
        <p:spPr/>
        <p:txBody>
          <a:bodyPr/>
          <a:lstStyle/>
          <a:p>
            <a:pPr algn="r" rtl="0"/>
            <a:r>
              <a:rPr lang="zh-TW" b="0" i="0" u="none" baseline="0"/>
              <a:t>7-7</a:t>
            </a:r>
          </a:p>
        </p:txBody>
      </p:sp>
      <p:sp>
        <p:nvSpPr>
          <p:cNvPr id="2" name="Content Placeholder 1">
            <a:extLst>
              <a:ext uri="{FF2B5EF4-FFF2-40B4-BE49-F238E27FC236}">
                <a16:creationId xmlns:a16="http://schemas.microsoft.com/office/drawing/2014/main" id="{AFCA2A0A-0EEC-44F8-B545-93F0329D29DA}"/>
              </a:ext>
            </a:extLst>
          </p:cNvPr>
          <p:cNvSpPr>
            <a:spLocks noGrp="1"/>
          </p:cNvSpPr>
          <p:nvPr>
            <p:ph sz="quarter" idx="12"/>
          </p:nvPr>
        </p:nvSpPr>
        <p:spPr/>
        <p:txBody>
          <a:bodyPr/>
          <a:lstStyle/>
          <a:p>
            <a:pPr rtl="0"/>
            <a:r>
              <a:rPr lang="zh-TW" b="0" i="0" u="none" baseline="0"/>
              <a:t>PM7-3</a:t>
            </a:r>
          </a:p>
        </p:txBody>
      </p:sp>
      <p:pic>
        <p:nvPicPr>
          <p:cNvPr id="10" name="Picture 9" descr="CERT 的判斷。顯示按箭頭方向連續進行CERT判斷的流程圖。">
            <a:extLst>
              <a:ext uri="{FF2B5EF4-FFF2-40B4-BE49-F238E27FC236}">
                <a16:creationId xmlns:a16="http://schemas.microsoft.com/office/drawing/2014/main" id="{C7E76EC8-8D9C-4A53-94BB-0BC6D3BD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422" y="2248107"/>
            <a:ext cx="3339281" cy="3414805"/>
          </a:xfrm>
          <a:prstGeom prst="rect">
            <a:avLst/>
          </a:prstGeom>
        </p:spPr>
      </p:pic>
    </p:spTree>
    <p:extLst>
      <p:ext uri="{BB962C8B-B14F-4D97-AF65-F5344CB8AC3E}">
        <p14:creationId xmlns:p14="http://schemas.microsoft.com/office/powerpoint/2010/main" val="18270191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7CD619-2A2C-4D5F-9656-FDE79751A7BC}"/>
              </a:ext>
            </a:extLst>
          </p:cNvPr>
          <p:cNvSpPr>
            <a:spLocks noGrp="1"/>
          </p:cNvSpPr>
          <p:nvPr>
            <p:ph idx="1"/>
          </p:nvPr>
        </p:nvSpPr>
        <p:spPr>
          <a:xfrm>
            <a:off x="315142" y="1521229"/>
            <a:ext cx="5092127" cy="4781145"/>
          </a:xfrm>
        </p:spPr>
        <p:txBody>
          <a:bodyPr/>
          <a:lstStyle/>
          <a:p>
            <a:pPr algn="l" rtl="0"/>
            <a:r>
              <a:rPr lang="zh-TW" b="1" i="0" u="none" baseline="0"/>
              <a:t>收集情況資料： </a:t>
            </a:r>
          </a:p>
          <a:p>
            <a:pPr lvl="1" algn="l" rtl="0"/>
            <a:r>
              <a:rPr lang="zh-TW" b="0" i="0" u="none" baseline="0"/>
              <a:t>事件發生時間和星期</a:t>
            </a:r>
          </a:p>
          <a:p>
            <a:pPr lvl="1" algn="l" rtl="0"/>
            <a:r>
              <a:rPr lang="zh-TW" b="0" i="0" u="none" baseline="0"/>
              <a:t>建築類型/地形</a:t>
            </a:r>
          </a:p>
          <a:p>
            <a:pPr lvl="1" algn="l" rtl="0"/>
            <a:r>
              <a:rPr lang="zh-TW" b="0" i="0" u="none" baseline="0"/>
              <a:t>容納人數</a:t>
            </a:r>
          </a:p>
          <a:p>
            <a:pPr lvl="1" algn="l" rtl="0"/>
            <a:r>
              <a:rPr lang="zh-TW" b="0" i="0" u="none" baseline="0"/>
              <a:t>天氣</a:t>
            </a:r>
          </a:p>
          <a:p>
            <a:pPr lvl="1" algn="l" rtl="0"/>
            <a:r>
              <a:rPr lang="zh-TW" b="0" i="0" u="none" baseline="0"/>
              <a:t>危害</a:t>
            </a:r>
          </a:p>
          <a:p>
            <a:pPr lvl="1" algn="l" rtl="0"/>
            <a:r>
              <a:rPr lang="zh-TW" b="0" i="0" u="none" baseline="0"/>
              <a:t>搜索對象基本資料 </a:t>
            </a:r>
          </a:p>
        </p:txBody>
      </p:sp>
      <p:sp>
        <p:nvSpPr>
          <p:cNvPr id="3" name="Title 2">
            <a:extLst>
              <a:ext uri="{FF2B5EF4-FFF2-40B4-BE49-F238E27FC236}">
                <a16:creationId xmlns:a16="http://schemas.microsoft.com/office/drawing/2014/main" id="{E1FC3999-73BD-4CBF-890C-2C95882AA794}"/>
              </a:ext>
            </a:extLst>
          </p:cNvPr>
          <p:cNvSpPr>
            <a:spLocks noGrp="1"/>
          </p:cNvSpPr>
          <p:nvPr>
            <p:ph type="title"/>
          </p:nvPr>
        </p:nvSpPr>
        <p:spPr>
          <a:xfrm>
            <a:off x="315142" y="320678"/>
            <a:ext cx="5806851" cy="1017672"/>
          </a:xfrm>
        </p:spPr>
        <p:txBody>
          <a:bodyPr/>
          <a:lstStyle/>
          <a:p>
            <a:pPr algn="l" rtl="0"/>
            <a:r>
              <a:rPr lang="zh-TW" b="1" i="1" u="none" baseline="0"/>
              <a:t>規模評估第1步</a:t>
            </a:r>
          </a:p>
        </p:txBody>
      </p:sp>
      <p:sp>
        <p:nvSpPr>
          <p:cNvPr id="4" name="Text Placeholder 3">
            <a:extLst>
              <a:ext uri="{FF2B5EF4-FFF2-40B4-BE49-F238E27FC236}">
                <a16:creationId xmlns:a16="http://schemas.microsoft.com/office/drawing/2014/main" id="{934B8D07-1165-4A3C-A283-DEBBB2EF76F9}"/>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73286F08-293B-4EB1-B5AD-062FD615F70D}"/>
              </a:ext>
            </a:extLst>
          </p:cNvPr>
          <p:cNvSpPr>
            <a:spLocks noGrp="1"/>
          </p:cNvSpPr>
          <p:nvPr>
            <p:ph type="body" sz="quarter" idx="11"/>
          </p:nvPr>
        </p:nvSpPr>
        <p:spPr/>
        <p:txBody>
          <a:bodyPr/>
          <a:lstStyle/>
          <a:p>
            <a:pPr algn="r" rtl="0"/>
            <a:r>
              <a:rPr lang="zh-TW" b="0" i="0" u="none" baseline="0"/>
              <a:t>7-8</a:t>
            </a:r>
          </a:p>
        </p:txBody>
      </p:sp>
      <p:sp>
        <p:nvSpPr>
          <p:cNvPr id="7" name="Content Placeholder 6">
            <a:extLst>
              <a:ext uri="{FF2B5EF4-FFF2-40B4-BE49-F238E27FC236}">
                <a16:creationId xmlns:a16="http://schemas.microsoft.com/office/drawing/2014/main" id="{907510B6-EB70-4E9A-95E4-BCEA17C7F813}"/>
              </a:ext>
            </a:extLst>
          </p:cNvPr>
          <p:cNvSpPr>
            <a:spLocks noGrp="1"/>
          </p:cNvSpPr>
          <p:nvPr>
            <p:ph sz="quarter" idx="12"/>
          </p:nvPr>
        </p:nvSpPr>
        <p:spPr/>
        <p:txBody>
          <a:bodyPr/>
          <a:lstStyle/>
          <a:p>
            <a:pPr rtl="0"/>
            <a:r>
              <a:rPr lang="zh-TW" b="0" i="0" u="none" baseline="0"/>
              <a:t>PM7-5</a:t>
            </a:r>
          </a:p>
        </p:txBody>
      </p:sp>
      <p:pic>
        <p:nvPicPr>
          <p:cNvPr id="6" name="Picture 5" descr="判斷步驟 1圖像顯示建築物的部分屋頂已倒塌。">
            <a:extLst>
              <a:ext uri="{FF2B5EF4-FFF2-40B4-BE49-F238E27FC236}">
                <a16:creationId xmlns:a16="http://schemas.microsoft.com/office/drawing/2014/main" id="{8B5AC193-D036-47CD-8DE0-6CDD62FB8A1A}"/>
              </a:ext>
            </a:extLst>
          </p:cNvPr>
          <p:cNvPicPr>
            <a:picLocks noChangeAspect="1"/>
          </p:cNvPicPr>
          <p:nvPr/>
        </p:nvPicPr>
        <p:blipFill>
          <a:blip r:embed="rId2"/>
          <a:stretch>
            <a:fillRect/>
          </a:stretch>
        </p:blipFill>
        <p:spPr>
          <a:xfrm>
            <a:off x="5045778" y="1935261"/>
            <a:ext cx="3737367" cy="3651244"/>
          </a:xfrm>
          <a:prstGeom prst="rect">
            <a:avLst/>
          </a:prstGeom>
        </p:spPr>
      </p:pic>
    </p:spTree>
    <p:extLst>
      <p:ext uri="{BB962C8B-B14F-4D97-AF65-F5344CB8AC3E}">
        <p14:creationId xmlns:p14="http://schemas.microsoft.com/office/powerpoint/2010/main" val="21878095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E0B200-ED1A-4380-B9E8-D4036DF2D8F3}"/>
              </a:ext>
            </a:extLst>
          </p:cNvPr>
          <p:cNvSpPr>
            <a:spLocks noGrp="1"/>
          </p:cNvSpPr>
          <p:nvPr>
            <p:ph idx="1"/>
          </p:nvPr>
        </p:nvSpPr>
        <p:spPr/>
        <p:txBody>
          <a:bodyPr>
            <a:normAutofit/>
          </a:bodyPr>
          <a:lstStyle/>
          <a:p>
            <a:pPr algn="l" rtl="0">
              <a:spcBef>
                <a:spcPts val="400"/>
              </a:spcBef>
            </a:pPr>
            <a:r>
              <a:rPr lang="zh-TW" sz="2600" b="0" i="0" u="none" baseline="0"/>
              <a:t>集體研討以下問題：</a:t>
            </a:r>
          </a:p>
          <a:p>
            <a:pPr lvl="1" algn="l" rtl="0">
              <a:spcBef>
                <a:spcPts val="400"/>
              </a:spcBef>
            </a:pPr>
            <a:r>
              <a:rPr lang="zh-TW" sz="2200" b="0" i="0" u="none" baseline="0"/>
              <a:t>這種情況代表受影響區域的可能密度是什麼？</a:t>
            </a:r>
          </a:p>
          <a:p>
            <a:pPr lvl="1" algn="l" rtl="0">
              <a:spcBef>
                <a:spcPts val="400"/>
              </a:spcBef>
            </a:pPr>
            <a:r>
              <a:rPr lang="zh-TW" sz="2200" b="0" i="0" u="none" baseline="0"/>
              <a:t>這種情況代表必須收集的訊息是什麼？</a:t>
            </a:r>
          </a:p>
          <a:p>
            <a:pPr lvl="1" algn="l" rtl="0">
              <a:spcBef>
                <a:spcPts val="400"/>
              </a:spcBef>
            </a:pPr>
            <a:r>
              <a:rPr lang="zh-TW" sz="2200" b="0" i="0" u="none" baseline="0"/>
              <a:t>這些訊息對搜索和救援行動有何影響？</a:t>
            </a:r>
          </a:p>
          <a:p>
            <a:pPr lvl="1" algn="l" rtl="0">
              <a:spcBef>
                <a:spcPts val="400"/>
              </a:spcBef>
            </a:pPr>
            <a:r>
              <a:rPr lang="zh-TW" sz="2200" b="0" i="0" u="none" baseline="0"/>
              <a:t>能進行什麼樣的搜救行動？</a:t>
            </a:r>
          </a:p>
          <a:p>
            <a:pPr lvl="1" algn="l" rtl="0">
              <a:spcBef>
                <a:spcPts val="400"/>
              </a:spcBef>
            </a:pPr>
            <a:r>
              <a:rPr lang="zh-TW" sz="2200" b="0" i="0" u="none" baseline="0"/>
              <a:t>搜索和救援人員在這種情況下可能面臨的限制是什麼？</a:t>
            </a:r>
          </a:p>
          <a:p>
            <a:pPr lvl="1" algn="l" rtl="0">
              <a:spcBef>
                <a:spcPts val="400"/>
              </a:spcBef>
            </a:pPr>
            <a:r>
              <a:rPr lang="zh-TW" sz="2200" b="0" i="0" u="none" baseline="0"/>
              <a:t>在已建立的社區緊急回應小組任務中是否能克服這些限制？如果能克服，如何克服呢？</a:t>
            </a:r>
          </a:p>
          <a:p>
            <a:pPr algn="l" rtl="0">
              <a:spcBef>
                <a:spcPts val="400"/>
              </a:spcBef>
            </a:pPr>
            <a:endParaRPr lang="zh-TW" dirty="0"/>
          </a:p>
        </p:txBody>
      </p:sp>
      <p:sp>
        <p:nvSpPr>
          <p:cNvPr id="3" name="Title 2">
            <a:extLst>
              <a:ext uri="{FF2B5EF4-FFF2-40B4-BE49-F238E27FC236}">
                <a16:creationId xmlns:a16="http://schemas.microsoft.com/office/drawing/2014/main" id="{66209375-CC8B-477E-9871-44936EB78253}"/>
              </a:ext>
            </a:extLst>
          </p:cNvPr>
          <p:cNvSpPr>
            <a:spLocks noGrp="1"/>
          </p:cNvSpPr>
          <p:nvPr>
            <p:ph type="title"/>
          </p:nvPr>
        </p:nvSpPr>
        <p:spPr>
          <a:xfrm>
            <a:off x="315142" y="320678"/>
            <a:ext cx="5806851" cy="1017672"/>
          </a:xfrm>
        </p:spPr>
        <p:txBody>
          <a:bodyPr/>
          <a:lstStyle/>
          <a:p>
            <a:pPr algn="l" rtl="0"/>
            <a:r>
              <a:rPr lang="zh-TW" b="1" i="1" u="none" baseline="0"/>
              <a:t>練習7.1</a:t>
            </a:r>
          </a:p>
        </p:txBody>
      </p:sp>
      <p:sp>
        <p:nvSpPr>
          <p:cNvPr id="4" name="Text Placeholder 3">
            <a:extLst>
              <a:ext uri="{FF2B5EF4-FFF2-40B4-BE49-F238E27FC236}">
                <a16:creationId xmlns:a16="http://schemas.microsoft.com/office/drawing/2014/main" id="{141137E5-4D0D-47B5-A426-3EDF59D165B2}"/>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605680A7-7451-43D3-88AA-2EBF89420CCD}"/>
              </a:ext>
            </a:extLst>
          </p:cNvPr>
          <p:cNvSpPr>
            <a:spLocks noGrp="1"/>
          </p:cNvSpPr>
          <p:nvPr>
            <p:ph type="body" sz="quarter" idx="11"/>
          </p:nvPr>
        </p:nvSpPr>
        <p:spPr/>
        <p:txBody>
          <a:bodyPr/>
          <a:lstStyle/>
          <a:p>
            <a:pPr algn="r" rtl="0"/>
            <a:r>
              <a:rPr lang="zh-TW" b="0" i="0" u="none" baseline="0"/>
              <a:t>7-9</a:t>
            </a:r>
          </a:p>
        </p:txBody>
      </p:sp>
      <p:sp>
        <p:nvSpPr>
          <p:cNvPr id="6" name="Content Placeholder 5">
            <a:extLst>
              <a:ext uri="{FF2B5EF4-FFF2-40B4-BE49-F238E27FC236}">
                <a16:creationId xmlns:a16="http://schemas.microsoft.com/office/drawing/2014/main" id="{9AAE557A-F460-4BDC-8694-58AABB39031A}"/>
              </a:ext>
            </a:extLst>
          </p:cNvPr>
          <p:cNvSpPr>
            <a:spLocks noGrp="1"/>
          </p:cNvSpPr>
          <p:nvPr>
            <p:ph sz="quarter" idx="12"/>
          </p:nvPr>
        </p:nvSpPr>
        <p:spPr/>
        <p:txBody>
          <a:bodyPr/>
          <a:lstStyle/>
          <a:p>
            <a:pPr rtl="0"/>
            <a:r>
              <a:rPr lang="zh-TW" b="0" i="0" u="none" baseline="0"/>
              <a:t>PM7-5</a:t>
            </a:r>
          </a:p>
        </p:txBody>
      </p:sp>
    </p:spTree>
    <p:extLst>
      <p:ext uri="{BB962C8B-B14F-4D97-AF65-F5344CB8AC3E}">
        <p14:creationId xmlns:p14="http://schemas.microsoft.com/office/powerpoint/2010/main" val="30687483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650F5-8676-4ECD-8E0E-3C21463889A2}"/>
              </a:ext>
            </a:extLst>
          </p:cNvPr>
          <p:cNvSpPr>
            <a:spLocks noGrp="1"/>
          </p:cNvSpPr>
          <p:nvPr>
            <p:ph idx="1"/>
          </p:nvPr>
        </p:nvSpPr>
        <p:spPr/>
        <p:txBody>
          <a:bodyPr/>
          <a:lstStyle/>
          <a:p>
            <a:pPr algn="l" rtl="0"/>
            <a:r>
              <a:rPr lang="zh-TW" b="1" i="0" u="none" baseline="0"/>
              <a:t>評估和傳達損害</a:t>
            </a:r>
          </a:p>
          <a:p>
            <a:pPr lvl="1" algn="l" rtl="0"/>
            <a:r>
              <a:rPr lang="zh-TW" b="0" i="0" u="none" baseline="0"/>
              <a:t>社區緊急回應小組任務會視傷害等級輕，中或重而做出調整改變 </a:t>
            </a:r>
          </a:p>
        </p:txBody>
      </p:sp>
      <p:sp>
        <p:nvSpPr>
          <p:cNvPr id="3" name="Title 2">
            <a:extLst>
              <a:ext uri="{FF2B5EF4-FFF2-40B4-BE49-F238E27FC236}">
                <a16:creationId xmlns:a16="http://schemas.microsoft.com/office/drawing/2014/main" id="{F2E0F924-1D71-48E9-A833-9E398817D930}"/>
              </a:ext>
            </a:extLst>
          </p:cNvPr>
          <p:cNvSpPr>
            <a:spLocks noGrp="1"/>
          </p:cNvSpPr>
          <p:nvPr>
            <p:ph type="title"/>
          </p:nvPr>
        </p:nvSpPr>
        <p:spPr>
          <a:xfrm>
            <a:off x="315142" y="320678"/>
            <a:ext cx="5806851" cy="1017672"/>
          </a:xfrm>
        </p:spPr>
        <p:txBody>
          <a:bodyPr/>
          <a:lstStyle/>
          <a:p>
            <a:pPr algn="l" rtl="0"/>
            <a:r>
              <a:rPr lang="zh-TW" b="1" i="1" u="none" baseline="0"/>
              <a:t>規模評估第2步</a:t>
            </a:r>
          </a:p>
        </p:txBody>
      </p:sp>
      <p:sp>
        <p:nvSpPr>
          <p:cNvPr id="4" name="Text Placeholder 3">
            <a:extLst>
              <a:ext uri="{FF2B5EF4-FFF2-40B4-BE49-F238E27FC236}">
                <a16:creationId xmlns:a16="http://schemas.microsoft.com/office/drawing/2014/main" id="{99A4DD77-05AE-4F66-BAEB-88018B33B6B4}"/>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4F0E1FF4-A341-4A3C-80B6-6FCFD4CABA1D}"/>
              </a:ext>
            </a:extLst>
          </p:cNvPr>
          <p:cNvSpPr>
            <a:spLocks noGrp="1"/>
          </p:cNvSpPr>
          <p:nvPr>
            <p:ph type="body" sz="quarter" idx="11"/>
          </p:nvPr>
        </p:nvSpPr>
        <p:spPr/>
        <p:txBody>
          <a:bodyPr/>
          <a:lstStyle/>
          <a:p>
            <a:pPr algn="r" rtl="0"/>
            <a:r>
              <a:rPr lang="zh-TW" b="0" i="0" u="none" baseline="0"/>
              <a:t>7-10</a:t>
            </a:r>
          </a:p>
        </p:txBody>
      </p:sp>
      <p:sp>
        <p:nvSpPr>
          <p:cNvPr id="6" name="Content Placeholder 5">
            <a:extLst>
              <a:ext uri="{FF2B5EF4-FFF2-40B4-BE49-F238E27FC236}">
                <a16:creationId xmlns:a16="http://schemas.microsoft.com/office/drawing/2014/main" id="{0B4CAA65-8E8B-48D0-B2E6-BC917006630D}"/>
              </a:ext>
            </a:extLst>
          </p:cNvPr>
          <p:cNvSpPr>
            <a:spLocks noGrp="1"/>
          </p:cNvSpPr>
          <p:nvPr>
            <p:ph sz="quarter" idx="12"/>
          </p:nvPr>
        </p:nvSpPr>
        <p:spPr/>
        <p:txBody>
          <a:bodyPr/>
          <a:lstStyle/>
          <a:p>
            <a:pPr rtl="0"/>
            <a:r>
              <a:rPr lang="zh-TW" b="0" i="0" u="none" baseline="0"/>
              <a:t>PM7-6</a:t>
            </a:r>
          </a:p>
        </p:txBody>
      </p:sp>
    </p:spTree>
    <p:extLst>
      <p:ext uri="{BB962C8B-B14F-4D97-AF65-F5344CB8AC3E}">
        <p14:creationId xmlns:p14="http://schemas.microsoft.com/office/powerpoint/2010/main" val="1436082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30E5DB-A67A-4EB1-894D-6FDDE997B57F}"/>
              </a:ext>
            </a:extLst>
          </p:cNvPr>
          <p:cNvSpPr>
            <a:spLocks noGrp="1"/>
          </p:cNvSpPr>
          <p:nvPr>
            <p:ph idx="1"/>
          </p:nvPr>
        </p:nvSpPr>
        <p:spPr>
          <a:xfrm>
            <a:off x="315142" y="1521229"/>
            <a:ext cx="4899227" cy="4781145"/>
          </a:xfrm>
        </p:spPr>
        <p:txBody>
          <a:bodyPr/>
          <a:lstStyle/>
          <a:p>
            <a:pPr algn="l" rtl="0"/>
            <a:r>
              <a:rPr lang="zh-TW" b="0" i="0" u="none" baseline="0"/>
              <a:t>表面</a:t>
            </a:r>
          </a:p>
          <a:p>
            <a:pPr algn="l" rtl="0"/>
            <a:r>
              <a:rPr lang="zh-TW" b="0" i="0" u="none" baseline="0"/>
              <a:t>窗戶破裂</a:t>
            </a:r>
          </a:p>
          <a:p>
            <a:pPr algn="l" rtl="0"/>
            <a:r>
              <a:rPr lang="zh-TW" b="0" i="0" u="none" baseline="0"/>
              <a:t>表面裂縫或壁面破裂</a:t>
            </a:r>
          </a:p>
          <a:p>
            <a:pPr algn="l" rtl="0"/>
            <a:r>
              <a:rPr lang="zh-TW" b="0" i="0" u="none" baseline="0"/>
              <a:t>室內狀況受輕微損壞</a:t>
            </a:r>
          </a:p>
          <a:p>
            <a:pPr algn="l" rtl="0"/>
            <a:r>
              <a:rPr lang="zh-TW" b="1" i="0" u="none" baseline="0"/>
              <a:t>能夠安全進入並留下</a:t>
            </a:r>
          </a:p>
        </p:txBody>
      </p:sp>
      <p:sp>
        <p:nvSpPr>
          <p:cNvPr id="4" name="Title 3">
            <a:extLst>
              <a:ext uri="{FF2B5EF4-FFF2-40B4-BE49-F238E27FC236}">
                <a16:creationId xmlns:a16="http://schemas.microsoft.com/office/drawing/2014/main" id="{D8A00FE8-200E-47CD-9E2D-CFE7AC56AA61}"/>
              </a:ext>
            </a:extLst>
          </p:cNvPr>
          <p:cNvSpPr>
            <a:spLocks noGrp="1"/>
          </p:cNvSpPr>
          <p:nvPr>
            <p:ph type="title"/>
          </p:nvPr>
        </p:nvSpPr>
        <p:spPr>
          <a:xfrm>
            <a:off x="315142" y="320678"/>
            <a:ext cx="5806851" cy="1017672"/>
          </a:xfrm>
        </p:spPr>
        <p:txBody>
          <a:bodyPr/>
          <a:lstStyle/>
          <a:p>
            <a:pPr algn="l" rtl="0"/>
            <a:r>
              <a:rPr lang="zh-TW" b="1" i="0" u="none" baseline="0"/>
              <a:t>輕微損壞</a:t>
            </a:r>
          </a:p>
        </p:txBody>
      </p:sp>
      <p:sp>
        <p:nvSpPr>
          <p:cNvPr id="6" name="Text Placeholder 5">
            <a:extLst>
              <a:ext uri="{FF2B5EF4-FFF2-40B4-BE49-F238E27FC236}">
                <a16:creationId xmlns:a16="http://schemas.microsoft.com/office/drawing/2014/main" id="{2A24DD16-0A78-4980-A6B1-5147A6012BBE}"/>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社區緊急回應小組基礎培訓，單元7：輕型搜救行動</a:t>
            </a:r>
          </a:p>
        </p:txBody>
      </p:sp>
      <p:sp>
        <p:nvSpPr>
          <p:cNvPr id="7" name="Text Placeholder 6">
            <a:extLst>
              <a:ext uri="{FF2B5EF4-FFF2-40B4-BE49-F238E27FC236}">
                <a16:creationId xmlns:a16="http://schemas.microsoft.com/office/drawing/2014/main" id="{2ACAEF58-297B-4009-AC68-6A855D658282}"/>
              </a:ext>
            </a:extLst>
          </p:cNvPr>
          <p:cNvSpPr>
            <a:spLocks noGrp="1"/>
          </p:cNvSpPr>
          <p:nvPr>
            <p:ph type="body" sz="quarter" idx="11"/>
          </p:nvPr>
        </p:nvSpPr>
        <p:spPr/>
        <p:txBody>
          <a:bodyPr/>
          <a:lstStyle/>
          <a:p>
            <a:pPr algn="r" rtl="0"/>
            <a:r>
              <a:rPr lang="zh-TW" b="0" i="0" u="none" baseline="0"/>
              <a:t>7-11</a:t>
            </a:r>
          </a:p>
        </p:txBody>
      </p:sp>
      <p:sp>
        <p:nvSpPr>
          <p:cNvPr id="3" name="Content Placeholder 2">
            <a:extLst>
              <a:ext uri="{FF2B5EF4-FFF2-40B4-BE49-F238E27FC236}">
                <a16:creationId xmlns:a16="http://schemas.microsoft.com/office/drawing/2014/main" id="{D7D17D6B-5A22-492F-8FC7-0FF06E62F5FC}"/>
              </a:ext>
            </a:extLst>
          </p:cNvPr>
          <p:cNvSpPr>
            <a:spLocks noGrp="1"/>
          </p:cNvSpPr>
          <p:nvPr>
            <p:ph sz="quarter" idx="12"/>
          </p:nvPr>
        </p:nvSpPr>
        <p:spPr/>
        <p:txBody>
          <a:bodyPr/>
          <a:lstStyle/>
          <a:p>
            <a:pPr rtl="0"/>
            <a:r>
              <a:rPr lang="zh-TW" b="0" i="0" u="none" baseline="0"/>
              <a:t>PM7-6</a:t>
            </a:r>
          </a:p>
        </p:txBody>
      </p:sp>
      <p:pic>
        <p:nvPicPr>
          <p:cNvPr id="8" name="Picture 7" descr="輕度損壞。圖像顯示因為圖書館的頂燈掉落了下來，一個人坐在地板上正在查看天花板的情況。此人周圍落滿了書籍和報紙。">
            <a:extLst>
              <a:ext uri="{FF2B5EF4-FFF2-40B4-BE49-F238E27FC236}">
                <a16:creationId xmlns:a16="http://schemas.microsoft.com/office/drawing/2014/main" id="{B00BE4F5-40CB-46D3-B74F-A608B0FF578B}"/>
              </a:ext>
            </a:extLst>
          </p:cNvPr>
          <p:cNvPicPr>
            <a:picLocks noChangeAspect="1"/>
          </p:cNvPicPr>
          <p:nvPr/>
        </p:nvPicPr>
        <p:blipFill>
          <a:blip r:embed="rId2"/>
          <a:stretch>
            <a:fillRect/>
          </a:stretch>
        </p:blipFill>
        <p:spPr>
          <a:xfrm>
            <a:off x="5344743" y="1646134"/>
            <a:ext cx="2752121" cy="4087470"/>
          </a:xfrm>
          <a:prstGeom prst="rect">
            <a:avLst/>
          </a:prstGeom>
        </p:spPr>
      </p:pic>
    </p:spTree>
    <p:extLst>
      <p:ext uri="{BB962C8B-B14F-4D97-AF65-F5344CB8AC3E}">
        <p14:creationId xmlns:p14="http://schemas.microsoft.com/office/powerpoint/2010/main" val="9987959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47AA68-824F-445B-9088-3163C0F47C5E}"/>
              </a:ext>
            </a:extLst>
          </p:cNvPr>
          <p:cNvSpPr>
            <a:spLocks noGrp="1"/>
          </p:cNvSpPr>
          <p:nvPr>
            <p:ph idx="1"/>
          </p:nvPr>
        </p:nvSpPr>
        <p:spPr>
          <a:xfrm>
            <a:off x="315142" y="1521229"/>
            <a:ext cx="4974490" cy="4781145"/>
          </a:xfrm>
        </p:spPr>
        <p:txBody>
          <a:bodyPr>
            <a:normAutofit/>
          </a:bodyPr>
          <a:lstStyle/>
          <a:p>
            <a:pPr algn="l" rtl="0"/>
            <a:r>
              <a:rPr lang="zh-TW" b="0" i="0" u="none" baseline="0"/>
              <a:t>可見損壞跡象</a:t>
            </a:r>
          </a:p>
          <a:p>
            <a:pPr algn="l" rtl="0"/>
            <a:r>
              <a:rPr lang="zh-TW" b="0" i="0" u="none" baseline="0"/>
              <a:t>裝飾工程受損或掉落</a:t>
            </a:r>
          </a:p>
          <a:p>
            <a:pPr algn="l" rtl="0"/>
            <a:r>
              <a:rPr lang="zh-TW" b="0" i="0" u="none" baseline="0"/>
              <a:t>牆上有許多明顯的裂縫或破裂</a:t>
            </a:r>
          </a:p>
          <a:p>
            <a:pPr algn="l" rtl="0"/>
            <a:r>
              <a:rPr lang="zh-TW" b="0" i="0" u="none" baseline="0"/>
              <a:t>室內狀況受到嚴重損壞</a:t>
            </a:r>
          </a:p>
          <a:p>
            <a:pPr algn="l" rtl="0"/>
            <a:r>
              <a:rPr lang="zh-TW" b="0" i="0" u="none" baseline="0"/>
              <a:t>建築物仍然立在地基上</a:t>
            </a:r>
          </a:p>
          <a:p>
            <a:pPr algn="l" rtl="0"/>
            <a:r>
              <a:rPr lang="zh-TW" b="1" i="0" u="none" baseline="0"/>
              <a:t>只有為了挽救性命才能進入</a:t>
            </a:r>
          </a:p>
        </p:txBody>
      </p:sp>
      <p:sp>
        <p:nvSpPr>
          <p:cNvPr id="4" name="Title 3">
            <a:extLst>
              <a:ext uri="{FF2B5EF4-FFF2-40B4-BE49-F238E27FC236}">
                <a16:creationId xmlns:a16="http://schemas.microsoft.com/office/drawing/2014/main" id="{99B11709-142A-4F80-B87D-0E189C9F1B2E}"/>
              </a:ext>
            </a:extLst>
          </p:cNvPr>
          <p:cNvSpPr>
            <a:spLocks noGrp="1"/>
          </p:cNvSpPr>
          <p:nvPr>
            <p:ph type="title"/>
          </p:nvPr>
        </p:nvSpPr>
        <p:spPr>
          <a:xfrm>
            <a:off x="315142" y="320678"/>
            <a:ext cx="5806851" cy="1017672"/>
          </a:xfrm>
        </p:spPr>
        <p:txBody>
          <a:bodyPr/>
          <a:lstStyle/>
          <a:p>
            <a:pPr algn="l" rtl="0"/>
            <a:r>
              <a:rPr lang="zh-TW" b="1" i="0" u="none" baseline="0"/>
              <a:t>中度損壞</a:t>
            </a:r>
          </a:p>
        </p:txBody>
      </p:sp>
      <p:sp>
        <p:nvSpPr>
          <p:cNvPr id="6" name="Text Placeholder 5">
            <a:extLst>
              <a:ext uri="{FF2B5EF4-FFF2-40B4-BE49-F238E27FC236}">
                <a16:creationId xmlns:a16="http://schemas.microsoft.com/office/drawing/2014/main" id="{3B164A88-1C45-4E7E-B436-19EDA5DED293}"/>
              </a:ext>
            </a:extLst>
          </p:cNvPr>
          <p:cNvSpPr>
            <a:spLocks noGrp="1"/>
          </p:cNvSpPr>
          <p:nvPr>
            <p:ph type="body" sz="quarter" idx="10"/>
          </p:nvPr>
        </p:nvSpPr>
        <p:spPr>
          <a:xfrm>
            <a:off x="1429787" y="6385716"/>
            <a:ext cx="4830336" cy="303212"/>
          </a:xfrm>
        </p:spPr>
        <p:txBody>
          <a:bodyPr/>
          <a:lstStyle/>
          <a:p>
            <a:pPr algn="l" rtl="0"/>
            <a:r>
              <a:rPr lang="zh-TW" b="0" i="0" u="none" baseline="0"/>
              <a:t>社區緊急回應小組基礎培訓，單元7：輕型搜救行動</a:t>
            </a:r>
          </a:p>
        </p:txBody>
      </p:sp>
      <p:sp>
        <p:nvSpPr>
          <p:cNvPr id="7" name="Text Placeholder 6">
            <a:extLst>
              <a:ext uri="{FF2B5EF4-FFF2-40B4-BE49-F238E27FC236}">
                <a16:creationId xmlns:a16="http://schemas.microsoft.com/office/drawing/2014/main" id="{8A7EE391-053B-41CE-92E3-78343E85A636}"/>
              </a:ext>
            </a:extLst>
          </p:cNvPr>
          <p:cNvSpPr>
            <a:spLocks noGrp="1"/>
          </p:cNvSpPr>
          <p:nvPr>
            <p:ph type="body" sz="quarter" idx="11"/>
          </p:nvPr>
        </p:nvSpPr>
        <p:spPr/>
        <p:txBody>
          <a:bodyPr/>
          <a:lstStyle/>
          <a:p>
            <a:pPr algn="r" rtl="0"/>
            <a:r>
              <a:rPr lang="zh-TW" b="0" i="0" u="none" baseline="0"/>
              <a:t>7-12</a:t>
            </a:r>
          </a:p>
        </p:txBody>
      </p:sp>
      <p:sp>
        <p:nvSpPr>
          <p:cNvPr id="3" name="Content Placeholder 2">
            <a:extLst>
              <a:ext uri="{FF2B5EF4-FFF2-40B4-BE49-F238E27FC236}">
                <a16:creationId xmlns:a16="http://schemas.microsoft.com/office/drawing/2014/main" id="{6B25E2A9-9073-4FA8-A37E-B9D6F2A34067}"/>
              </a:ext>
            </a:extLst>
          </p:cNvPr>
          <p:cNvSpPr>
            <a:spLocks noGrp="1"/>
          </p:cNvSpPr>
          <p:nvPr>
            <p:ph sz="quarter" idx="12"/>
          </p:nvPr>
        </p:nvSpPr>
        <p:spPr/>
        <p:txBody>
          <a:bodyPr/>
          <a:lstStyle/>
          <a:p>
            <a:pPr rtl="0"/>
            <a:r>
              <a:rPr lang="zh-TW" b="0" i="0" u="none" baseline="0"/>
              <a:t>PM7-6</a:t>
            </a:r>
          </a:p>
        </p:txBody>
      </p:sp>
      <p:pic>
        <p:nvPicPr>
          <p:cNvPr id="8" name="Picture 7" descr="中度損壞。圖像顯示房子有明顯的結構損傷但仍然沒有倒塌。">
            <a:extLst>
              <a:ext uri="{FF2B5EF4-FFF2-40B4-BE49-F238E27FC236}">
                <a16:creationId xmlns:a16="http://schemas.microsoft.com/office/drawing/2014/main" id="{4142577A-EDB6-4954-9184-5BF0244386CA}"/>
              </a:ext>
            </a:extLst>
          </p:cNvPr>
          <p:cNvPicPr>
            <a:picLocks noChangeAspect="1"/>
          </p:cNvPicPr>
          <p:nvPr/>
        </p:nvPicPr>
        <p:blipFill>
          <a:blip r:embed="rId2"/>
          <a:stretch>
            <a:fillRect/>
          </a:stretch>
        </p:blipFill>
        <p:spPr>
          <a:xfrm>
            <a:off x="5289632" y="2259605"/>
            <a:ext cx="3546797" cy="2636860"/>
          </a:xfrm>
          <a:prstGeom prst="rect">
            <a:avLst/>
          </a:prstGeom>
        </p:spPr>
      </p:pic>
    </p:spTree>
    <p:extLst>
      <p:ext uri="{BB962C8B-B14F-4D97-AF65-F5344CB8AC3E}">
        <p14:creationId xmlns:p14="http://schemas.microsoft.com/office/powerpoint/2010/main" val="3445734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B04987-526C-445F-9C62-658963966CD1}"/>
              </a:ext>
            </a:extLst>
          </p:cNvPr>
          <p:cNvSpPr>
            <a:spLocks noGrp="1"/>
          </p:cNvSpPr>
          <p:nvPr>
            <p:ph idx="1"/>
          </p:nvPr>
        </p:nvSpPr>
        <p:spPr>
          <a:xfrm>
            <a:off x="315142" y="1521229"/>
            <a:ext cx="4920551" cy="4781145"/>
          </a:xfrm>
        </p:spPr>
        <p:txBody>
          <a:bodyPr>
            <a:normAutofit/>
          </a:bodyPr>
          <a:lstStyle/>
          <a:p>
            <a:pPr algn="l" rtl="0"/>
            <a:r>
              <a:rPr lang="zh-TW" b="0" i="0" u="none" baseline="0"/>
              <a:t>部分或全部崩塌</a:t>
            </a:r>
          </a:p>
          <a:p>
            <a:pPr algn="l" rtl="0"/>
            <a:r>
              <a:rPr lang="zh-TW" b="0" i="0" u="none" baseline="0"/>
              <a:t>傾斜</a:t>
            </a:r>
          </a:p>
          <a:p>
            <a:pPr algn="l" rtl="0"/>
            <a:r>
              <a:rPr lang="zh-TW" b="0" i="0" u="none" baseline="0"/>
              <a:t>明顯的結構不穩定</a:t>
            </a:r>
          </a:p>
          <a:p>
            <a:pPr algn="l" rtl="0"/>
            <a:r>
              <a:rPr lang="zh-TW" b="0" i="0" u="none" baseline="0"/>
              <a:t>建築物偏離地基</a:t>
            </a:r>
          </a:p>
          <a:p>
            <a:pPr algn="l" rtl="0"/>
            <a:r>
              <a:rPr lang="zh-TW" b="0" i="0" u="none" baseline="0"/>
              <a:t>煙霧，火災，瓦斯洩漏或有害物質</a:t>
            </a:r>
          </a:p>
          <a:p>
            <a:pPr algn="l" rtl="0"/>
            <a:r>
              <a:rPr lang="zh-TW" b="0" i="0" u="none" baseline="0"/>
              <a:t>水位上漲</a:t>
            </a:r>
          </a:p>
        </p:txBody>
      </p:sp>
      <p:sp>
        <p:nvSpPr>
          <p:cNvPr id="4" name="Title 3">
            <a:extLst>
              <a:ext uri="{FF2B5EF4-FFF2-40B4-BE49-F238E27FC236}">
                <a16:creationId xmlns:a16="http://schemas.microsoft.com/office/drawing/2014/main" id="{663D5667-8A0C-4268-9C8C-2BC1D279EA42}"/>
              </a:ext>
            </a:extLst>
          </p:cNvPr>
          <p:cNvSpPr>
            <a:spLocks noGrp="1"/>
          </p:cNvSpPr>
          <p:nvPr>
            <p:ph type="title"/>
          </p:nvPr>
        </p:nvSpPr>
        <p:spPr>
          <a:xfrm>
            <a:off x="315142" y="320678"/>
            <a:ext cx="5806851" cy="1017672"/>
          </a:xfrm>
        </p:spPr>
        <p:txBody>
          <a:bodyPr/>
          <a:lstStyle/>
          <a:p>
            <a:pPr algn="l" rtl="0"/>
            <a:r>
              <a:rPr lang="zh-TW" b="1" i="1" u="none" baseline="0"/>
              <a:t>嚴重損壞</a:t>
            </a:r>
          </a:p>
        </p:txBody>
      </p:sp>
      <p:sp>
        <p:nvSpPr>
          <p:cNvPr id="6" name="Text Placeholder 5">
            <a:extLst>
              <a:ext uri="{FF2B5EF4-FFF2-40B4-BE49-F238E27FC236}">
                <a16:creationId xmlns:a16="http://schemas.microsoft.com/office/drawing/2014/main" id="{5E26131A-80AC-448F-9C6D-2B632EC5CEF2}"/>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7" name="Text Placeholder 6">
            <a:extLst>
              <a:ext uri="{FF2B5EF4-FFF2-40B4-BE49-F238E27FC236}">
                <a16:creationId xmlns:a16="http://schemas.microsoft.com/office/drawing/2014/main" id="{2F1FE740-E6C9-4B17-9654-873C6DB10573}"/>
              </a:ext>
            </a:extLst>
          </p:cNvPr>
          <p:cNvSpPr>
            <a:spLocks noGrp="1"/>
          </p:cNvSpPr>
          <p:nvPr>
            <p:ph type="body" sz="quarter" idx="11"/>
          </p:nvPr>
        </p:nvSpPr>
        <p:spPr/>
        <p:txBody>
          <a:bodyPr/>
          <a:lstStyle/>
          <a:p>
            <a:pPr algn="r" rtl="0"/>
            <a:r>
              <a:rPr lang="zh-TW" b="0" i="0" u="none" baseline="0"/>
              <a:t>7-13</a:t>
            </a:r>
          </a:p>
        </p:txBody>
      </p:sp>
      <p:sp>
        <p:nvSpPr>
          <p:cNvPr id="3" name="Content Placeholder 2">
            <a:extLst>
              <a:ext uri="{FF2B5EF4-FFF2-40B4-BE49-F238E27FC236}">
                <a16:creationId xmlns:a16="http://schemas.microsoft.com/office/drawing/2014/main" id="{AAB97CDD-E555-4BC0-B888-A9828B3E6EC3}"/>
              </a:ext>
            </a:extLst>
          </p:cNvPr>
          <p:cNvSpPr>
            <a:spLocks noGrp="1"/>
          </p:cNvSpPr>
          <p:nvPr>
            <p:ph sz="quarter" idx="12"/>
          </p:nvPr>
        </p:nvSpPr>
        <p:spPr/>
        <p:txBody>
          <a:bodyPr/>
          <a:lstStyle/>
          <a:p>
            <a:pPr rtl="0"/>
            <a:r>
              <a:rPr lang="zh-TW" b="0" i="0" u="none" baseline="0"/>
              <a:t>PM7-7</a:t>
            </a:r>
          </a:p>
        </p:txBody>
      </p:sp>
      <p:sp>
        <p:nvSpPr>
          <p:cNvPr id="8" name="Rectangle 7">
            <a:extLst>
              <a:ext uri="{FF2B5EF4-FFF2-40B4-BE49-F238E27FC236}">
                <a16:creationId xmlns:a16="http://schemas.microsoft.com/office/drawing/2014/main" id="{F01E7CFA-272E-420E-BBD5-F5A4F99FA9BC}"/>
              </a:ext>
            </a:extLst>
          </p:cNvPr>
          <p:cNvSpPr/>
          <p:nvPr/>
        </p:nvSpPr>
        <p:spPr>
          <a:xfrm>
            <a:off x="315141" y="4914072"/>
            <a:ext cx="8377864" cy="954107"/>
          </a:xfrm>
          <a:prstGeom prst="rect">
            <a:avLst/>
          </a:prstGeom>
        </p:spPr>
        <p:txBody>
          <a:bodyPr wrap="square">
            <a:spAutoFit/>
          </a:bodyPr>
          <a:lstStyle/>
          <a:p>
            <a:pPr marL="228600" indent="-228600" algn="l" rtl="0">
              <a:buFont typeface="Arial" panose="020B0604020202020204" pitchFamily="34" charset="0"/>
              <a:buChar char="•"/>
            </a:pPr>
            <a:r>
              <a:rPr lang="zh-TW" sz="2800" b="1" i="0" u="none" baseline="0">
                <a:latin typeface="SimSun" panose="020B0604020202020204" pitchFamily="34" charset="0"/>
                <a:cs typeface="SimSun" panose="020B0604020202020204" pitchFamily="34" charset="0"/>
              </a:rPr>
              <a:t>在任何情況下都不要進入損壞嚴重的建築物！</a:t>
            </a:r>
          </a:p>
        </p:txBody>
      </p:sp>
      <p:pic>
        <p:nvPicPr>
          <p:cNvPr id="9" name="Picture 8" descr="重度損壞。圖像顯示小木屋已部分倒塌，有明顯的結構損壞。">
            <a:extLst>
              <a:ext uri="{FF2B5EF4-FFF2-40B4-BE49-F238E27FC236}">
                <a16:creationId xmlns:a16="http://schemas.microsoft.com/office/drawing/2014/main" id="{6022F41A-B626-4EA8-868B-82E4180EB020}"/>
              </a:ext>
            </a:extLst>
          </p:cNvPr>
          <p:cNvPicPr>
            <a:picLocks noChangeAspect="1"/>
          </p:cNvPicPr>
          <p:nvPr/>
        </p:nvPicPr>
        <p:blipFill>
          <a:blip r:embed="rId2"/>
          <a:stretch>
            <a:fillRect/>
          </a:stretch>
        </p:blipFill>
        <p:spPr>
          <a:xfrm>
            <a:off x="5235693" y="2197359"/>
            <a:ext cx="3457312" cy="2147882"/>
          </a:xfrm>
          <a:prstGeom prst="rect">
            <a:avLst/>
          </a:prstGeom>
        </p:spPr>
      </p:pic>
    </p:spTree>
    <p:extLst>
      <p:ext uri="{BB962C8B-B14F-4D97-AF65-F5344CB8AC3E}">
        <p14:creationId xmlns:p14="http://schemas.microsoft.com/office/powerpoint/2010/main" val="12474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16006C-0ECD-4349-A850-6F5FFF938E82}"/>
              </a:ext>
            </a:extLst>
          </p:cNvPr>
          <p:cNvSpPr>
            <a:spLocks noGrp="1"/>
          </p:cNvSpPr>
          <p:nvPr>
            <p:ph idx="1"/>
          </p:nvPr>
        </p:nvSpPr>
        <p:spPr/>
        <p:txBody>
          <a:bodyPr/>
          <a:lstStyle/>
          <a:p>
            <a:pPr algn="l" rtl="0"/>
            <a:r>
              <a:rPr lang="zh-TW" b="0" i="0" u="none" baseline="0"/>
              <a:t>具備快速評估情況並採取有效措施保護自己的技能 </a:t>
            </a:r>
          </a:p>
          <a:p>
            <a:pPr algn="l" rtl="0"/>
            <a:r>
              <a:rPr lang="zh-TW" b="0" i="0" u="none" baseline="0"/>
              <a:t>制定家庭災難計劃，並通過演習實施計劃 </a:t>
            </a:r>
          </a:p>
          <a:p>
            <a:pPr algn="l" rtl="0"/>
            <a:r>
              <a:rPr lang="zh-TW" b="0" i="0" u="none" baseline="0"/>
              <a:t>在多個地點組裝耗材 </a:t>
            </a:r>
          </a:p>
          <a:p>
            <a:pPr algn="l" rtl="0"/>
            <a:r>
              <a:rPr lang="zh-TW" b="0" i="0" u="none" baseline="0"/>
              <a:t>通過緩解措施減少危害的影響 </a:t>
            </a:r>
          </a:p>
          <a:p>
            <a:pPr algn="l" rtl="0"/>
            <a:r>
              <a:rPr lang="zh-TW" b="0" i="0" u="none" baseline="0"/>
              <a:t>通過參與培訓和志願者計劃參與進來 </a:t>
            </a:r>
          </a:p>
        </p:txBody>
      </p:sp>
      <p:sp>
        <p:nvSpPr>
          <p:cNvPr id="3" name="Title 2">
            <a:extLst>
              <a:ext uri="{FF2B5EF4-FFF2-40B4-BE49-F238E27FC236}">
                <a16:creationId xmlns:a16="http://schemas.microsoft.com/office/drawing/2014/main" id="{D43B9ADD-22BE-4CCE-B280-CB029D17B969}"/>
              </a:ext>
            </a:extLst>
          </p:cNvPr>
          <p:cNvSpPr>
            <a:spLocks noGrp="1"/>
          </p:cNvSpPr>
          <p:nvPr>
            <p:ph type="title"/>
          </p:nvPr>
        </p:nvSpPr>
        <p:spPr>
          <a:xfrm>
            <a:off x="315142" y="320678"/>
            <a:ext cx="5806851" cy="1017672"/>
          </a:xfrm>
        </p:spPr>
        <p:txBody>
          <a:bodyPr>
            <a:normAutofit/>
          </a:bodyPr>
          <a:lstStyle/>
          <a:p>
            <a:pPr algn="l" rtl="0"/>
            <a:r>
              <a:rPr lang="zh-TW" b="1" i="1" u="none" baseline="0"/>
              <a:t>為災難做準備</a:t>
            </a:r>
          </a:p>
        </p:txBody>
      </p:sp>
      <p:sp>
        <p:nvSpPr>
          <p:cNvPr id="4" name="Text Placeholder 3">
            <a:extLst>
              <a:ext uri="{FF2B5EF4-FFF2-40B4-BE49-F238E27FC236}">
                <a16:creationId xmlns:a16="http://schemas.microsoft.com/office/drawing/2014/main" id="{31AFA54F-9B9B-497A-9609-9FB90B78A1A2}"/>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76EFDB65-7FE9-4E38-9DE3-3AE656153BAB}"/>
              </a:ext>
            </a:extLst>
          </p:cNvPr>
          <p:cNvSpPr>
            <a:spLocks noGrp="1"/>
          </p:cNvSpPr>
          <p:nvPr>
            <p:ph type="body" sz="quarter" idx="11"/>
          </p:nvPr>
        </p:nvSpPr>
        <p:spPr/>
        <p:txBody>
          <a:bodyPr/>
          <a:lstStyle/>
          <a:p>
            <a:pPr algn="r" rtl="0"/>
            <a:r>
              <a:rPr lang="zh-TW" b="0" i="0" u="none" baseline="0"/>
              <a:t>1-19</a:t>
            </a:r>
          </a:p>
        </p:txBody>
      </p:sp>
      <p:sp>
        <p:nvSpPr>
          <p:cNvPr id="6" name="Content Placeholder 5">
            <a:extLst>
              <a:ext uri="{FF2B5EF4-FFF2-40B4-BE49-F238E27FC236}">
                <a16:creationId xmlns:a16="http://schemas.microsoft.com/office/drawing/2014/main" id="{B7629548-ECE8-47E9-B81C-48B422DDDCFB}"/>
              </a:ext>
            </a:extLst>
          </p:cNvPr>
          <p:cNvSpPr>
            <a:spLocks noGrp="1"/>
          </p:cNvSpPr>
          <p:nvPr>
            <p:ph sz="quarter" idx="12"/>
          </p:nvPr>
        </p:nvSpPr>
        <p:spPr/>
        <p:txBody>
          <a:bodyPr/>
          <a:lstStyle/>
          <a:p>
            <a:pPr rtl="0"/>
            <a:r>
              <a:rPr lang="zh-TW" b="0" i="0" u="none" baseline="0"/>
              <a:t>PM1-10</a:t>
            </a:r>
          </a:p>
        </p:txBody>
      </p:sp>
    </p:spTree>
    <p:extLst>
      <p:ext uri="{BB962C8B-B14F-4D97-AF65-F5344CB8AC3E}">
        <p14:creationId xmlns:p14="http://schemas.microsoft.com/office/powerpoint/2010/main" val="27323144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p:txBody>
          <a:bodyPr/>
          <a:lstStyle/>
          <a:p>
            <a:pPr algn="l" rtl="0"/>
            <a:r>
              <a:rPr lang="zh-TW" b="1" i="0" u="none" baseline="0"/>
              <a:t>考慮可能性：</a:t>
            </a:r>
          </a:p>
          <a:p>
            <a:pPr lvl="1" algn="l" rtl="0"/>
            <a:r>
              <a:rPr lang="zh-TW" b="0" i="0" u="none" baseline="0"/>
              <a:t>情況有多穩定？</a:t>
            </a:r>
          </a:p>
          <a:p>
            <a:pPr lvl="1" algn="l" rtl="0"/>
            <a:r>
              <a:rPr lang="zh-TW" b="0" i="0" u="none" baseline="0"/>
              <a:t>應該考慮哪些次要因素？</a:t>
            </a:r>
          </a:p>
          <a:p>
            <a:pPr lvl="1" algn="l" rtl="0"/>
            <a:r>
              <a:rPr lang="zh-TW" b="0" i="0" u="none" baseline="0"/>
              <a:t>還有什麼可能出錯？</a:t>
            </a:r>
          </a:p>
          <a:p>
            <a:pPr lvl="1" algn="l" rtl="0"/>
            <a:r>
              <a:rPr lang="zh-TW" b="0" i="0" u="none" baseline="0"/>
              <a:t>這對搜索和救援意味著什麼？</a:t>
            </a:r>
          </a:p>
        </p:txBody>
      </p:sp>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a:xfrm>
            <a:off x="315142" y="320678"/>
            <a:ext cx="5806851" cy="1017672"/>
          </a:xfrm>
        </p:spPr>
        <p:txBody>
          <a:bodyPr/>
          <a:lstStyle/>
          <a:p>
            <a:pPr algn="l" rtl="0"/>
            <a:r>
              <a:rPr lang="zh-TW" b="1" i="1" u="none" baseline="0"/>
              <a:t>規模評估第3步</a:t>
            </a:r>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pPr algn="r" rtl="0"/>
            <a:r>
              <a:rPr lang="zh-TW" b="0" i="0" u="none" baseline="0"/>
              <a:t>7-14</a:t>
            </a:r>
          </a:p>
        </p:txBody>
      </p:sp>
      <p:sp>
        <p:nvSpPr>
          <p:cNvPr id="6" name="Content Placeholder 5">
            <a:extLst>
              <a:ext uri="{FF2B5EF4-FFF2-40B4-BE49-F238E27FC236}">
                <a16:creationId xmlns:a16="http://schemas.microsoft.com/office/drawing/2014/main" id="{212E9BE4-CBA8-4944-8149-E72726D4A9EC}"/>
              </a:ext>
            </a:extLst>
          </p:cNvPr>
          <p:cNvSpPr>
            <a:spLocks noGrp="1"/>
          </p:cNvSpPr>
          <p:nvPr>
            <p:ph sz="quarter" idx="12"/>
          </p:nvPr>
        </p:nvSpPr>
        <p:spPr/>
        <p:txBody>
          <a:bodyPr/>
          <a:lstStyle/>
          <a:p>
            <a:pPr rtl="0"/>
            <a:r>
              <a:rPr lang="zh-TW" b="0" i="0" u="none" baseline="0"/>
              <a:t>PM7-8</a:t>
            </a:r>
          </a:p>
        </p:txBody>
      </p:sp>
    </p:spTree>
    <p:extLst>
      <p:ext uri="{BB962C8B-B14F-4D97-AF65-F5344CB8AC3E}">
        <p14:creationId xmlns:p14="http://schemas.microsoft.com/office/powerpoint/2010/main" val="3309272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344445-147E-4597-BA5C-A6DEC8B51817}"/>
              </a:ext>
            </a:extLst>
          </p:cNvPr>
          <p:cNvSpPr>
            <a:spLocks noGrp="1"/>
          </p:cNvSpPr>
          <p:nvPr>
            <p:ph idx="1"/>
          </p:nvPr>
        </p:nvSpPr>
        <p:spPr/>
        <p:txBody>
          <a:bodyPr/>
          <a:lstStyle/>
          <a:p>
            <a:pPr algn="l" rtl="0"/>
            <a:r>
              <a:rPr lang="zh-TW" b="1" i="0" u="none" baseline="0"/>
              <a:t>評估你的情況：</a:t>
            </a:r>
          </a:p>
          <a:p>
            <a:pPr lvl="1" algn="l" rtl="0"/>
            <a:r>
              <a:rPr lang="zh-TW" b="0" i="0" u="none" baseline="0"/>
              <a:t>情況安全到足以繼續嗎？</a:t>
            </a:r>
          </a:p>
          <a:p>
            <a:pPr lvl="1" algn="l" rtl="0"/>
            <a:r>
              <a:rPr lang="zh-TW" b="0" i="0" u="none" baseline="0"/>
              <a:t>救援人員將面臨哪些風險？</a:t>
            </a:r>
          </a:p>
          <a:p>
            <a:pPr lvl="1" algn="l" rtl="0"/>
            <a:r>
              <a:rPr lang="zh-TW" b="0" i="0" u="none" baseline="0"/>
              <a:t>需要什麼資源？</a:t>
            </a:r>
          </a:p>
          <a:p>
            <a:pPr lvl="1" algn="l" rtl="0"/>
            <a:r>
              <a:rPr lang="zh-TW" b="0" i="0" u="none" baseline="0"/>
              <a:t>有哪些資源？</a:t>
            </a:r>
          </a:p>
        </p:txBody>
      </p:sp>
      <p:sp>
        <p:nvSpPr>
          <p:cNvPr id="3" name="Title 2">
            <a:extLst>
              <a:ext uri="{FF2B5EF4-FFF2-40B4-BE49-F238E27FC236}">
                <a16:creationId xmlns:a16="http://schemas.microsoft.com/office/drawing/2014/main" id="{875F36A3-A938-41C3-B03B-4C934210AD0D}"/>
              </a:ext>
            </a:extLst>
          </p:cNvPr>
          <p:cNvSpPr>
            <a:spLocks noGrp="1"/>
          </p:cNvSpPr>
          <p:nvPr>
            <p:ph type="title"/>
          </p:nvPr>
        </p:nvSpPr>
        <p:spPr>
          <a:xfrm>
            <a:off x="315142" y="320678"/>
            <a:ext cx="5806851" cy="1017672"/>
          </a:xfrm>
        </p:spPr>
        <p:txBody>
          <a:bodyPr/>
          <a:lstStyle/>
          <a:p>
            <a:pPr algn="l" rtl="0"/>
            <a:r>
              <a:rPr lang="zh-TW" b="1" i="1" u="none" baseline="0"/>
              <a:t>規模評估第4步</a:t>
            </a:r>
          </a:p>
        </p:txBody>
      </p:sp>
      <p:sp>
        <p:nvSpPr>
          <p:cNvPr id="4" name="Text Placeholder 3">
            <a:extLst>
              <a:ext uri="{FF2B5EF4-FFF2-40B4-BE49-F238E27FC236}">
                <a16:creationId xmlns:a16="http://schemas.microsoft.com/office/drawing/2014/main" id="{4147EE7A-0D10-4BC4-9B50-D05FC4015479}"/>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474B9B9B-681E-4128-84C9-E44B72B78E77}"/>
              </a:ext>
            </a:extLst>
          </p:cNvPr>
          <p:cNvSpPr>
            <a:spLocks noGrp="1"/>
          </p:cNvSpPr>
          <p:nvPr>
            <p:ph type="body" sz="quarter" idx="11"/>
          </p:nvPr>
        </p:nvSpPr>
        <p:spPr/>
        <p:txBody>
          <a:bodyPr/>
          <a:lstStyle/>
          <a:p>
            <a:pPr algn="r" rtl="0"/>
            <a:r>
              <a:rPr lang="zh-TW" b="0" i="0" u="none" baseline="0"/>
              <a:t>7-15</a:t>
            </a:r>
          </a:p>
        </p:txBody>
      </p:sp>
      <p:sp>
        <p:nvSpPr>
          <p:cNvPr id="6" name="Content Placeholder 5">
            <a:extLst>
              <a:ext uri="{FF2B5EF4-FFF2-40B4-BE49-F238E27FC236}">
                <a16:creationId xmlns:a16="http://schemas.microsoft.com/office/drawing/2014/main" id="{93AD9A56-9365-425D-AFF9-33710EBEC783}"/>
              </a:ext>
            </a:extLst>
          </p:cNvPr>
          <p:cNvSpPr>
            <a:spLocks noGrp="1"/>
          </p:cNvSpPr>
          <p:nvPr>
            <p:ph sz="quarter" idx="12"/>
          </p:nvPr>
        </p:nvSpPr>
        <p:spPr/>
        <p:txBody>
          <a:bodyPr/>
          <a:lstStyle/>
          <a:p>
            <a:pPr rtl="0"/>
            <a:r>
              <a:rPr lang="zh-TW" b="0" i="0" u="none" baseline="0"/>
              <a:t>PM7-9</a:t>
            </a:r>
          </a:p>
        </p:txBody>
      </p:sp>
    </p:spTree>
    <p:extLst>
      <p:ext uri="{BB962C8B-B14F-4D97-AF65-F5344CB8AC3E}">
        <p14:creationId xmlns:p14="http://schemas.microsoft.com/office/powerpoint/2010/main" val="32147274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16F098-E69A-43B5-B1B3-16F6A922E5F0}"/>
              </a:ext>
            </a:extLst>
          </p:cNvPr>
          <p:cNvSpPr>
            <a:spLocks noGrp="1"/>
          </p:cNvSpPr>
          <p:nvPr>
            <p:ph idx="1"/>
          </p:nvPr>
        </p:nvSpPr>
        <p:spPr/>
        <p:txBody>
          <a:bodyPr>
            <a:normAutofit/>
          </a:bodyPr>
          <a:lstStyle/>
          <a:p>
            <a:pPr algn="l" rtl="0">
              <a:lnSpc>
                <a:spcPct val="100000"/>
              </a:lnSpc>
              <a:spcBef>
                <a:spcPts val="600"/>
              </a:spcBef>
            </a:pPr>
            <a:r>
              <a:rPr lang="zh-TW" sz="2400" b="0" i="0" u="none" baseline="0"/>
              <a:t>人員：</a:t>
            </a:r>
          </a:p>
          <a:p>
            <a:pPr lvl="1" algn="l" rtl="0">
              <a:lnSpc>
                <a:spcPct val="100000"/>
              </a:lnSpc>
              <a:spcBef>
                <a:spcPts val="600"/>
              </a:spcBef>
            </a:pPr>
            <a:r>
              <a:rPr lang="zh-TW" sz="2000" b="0" i="0" u="none" baseline="0"/>
              <a:t>消防隊員</a:t>
            </a:r>
          </a:p>
          <a:p>
            <a:pPr lvl="1" algn="l" rtl="0">
              <a:lnSpc>
                <a:spcPct val="100000"/>
              </a:lnSpc>
              <a:spcBef>
                <a:spcPts val="600"/>
              </a:spcBef>
            </a:pPr>
            <a:r>
              <a:rPr lang="zh-TW" sz="2000" b="0" i="0" u="none" baseline="0"/>
              <a:t>警察</a:t>
            </a:r>
          </a:p>
          <a:p>
            <a:pPr lvl="1" algn="l" rtl="0">
              <a:lnSpc>
                <a:spcPct val="100000"/>
              </a:lnSpc>
              <a:spcBef>
                <a:spcPts val="600"/>
              </a:spcBef>
            </a:pPr>
            <a:r>
              <a:rPr lang="zh-TW" sz="2000" b="0" i="0" u="none" baseline="0"/>
              <a:t>醫生，護士</a:t>
            </a:r>
          </a:p>
          <a:p>
            <a:pPr lvl="1" algn="l" rtl="0">
              <a:lnSpc>
                <a:spcPct val="100000"/>
              </a:lnSpc>
              <a:spcBef>
                <a:spcPts val="600"/>
              </a:spcBef>
            </a:pPr>
            <a:r>
              <a:rPr lang="zh-TW" sz="2000" b="0" i="0" u="none" baseline="0"/>
              <a:t>工程承包商 </a:t>
            </a:r>
          </a:p>
          <a:p>
            <a:pPr algn="l" rtl="0">
              <a:lnSpc>
                <a:spcPct val="100000"/>
              </a:lnSpc>
              <a:spcBef>
                <a:spcPts val="600"/>
              </a:spcBef>
            </a:pPr>
            <a:r>
              <a:rPr lang="zh-TW" sz="2400" b="0" i="0" u="none" baseline="0"/>
              <a:t>工具：</a:t>
            </a:r>
          </a:p>
          <a:p>
            <a:pPr lvl="1" algn="l" rtl="0">
              <a:lnSpc>
                <a:spcPct val="100000"/>
              </a:lnSpc>
              <a:spcBef>
                <a:spcPts val="600"/>
              </a:spcBef>
            </a:pPr>
            <a:r>
              <a:rPr lang="zh-TW" sz="2000" b="0" i="0" u="none" baseline="0"/>
              <a:t>撬棍</a:t>
            </a:r>
          </a:p>
          <a:p>
            <a:pPr lvl="1" algn="l" rtl="0">
              <a:lnSpc>
                <a:spcPct val="100000"/>
              </a:lnSpc>
              <a:spcBef>
                <a:spcPts val="600"/>
              </a:spcBef>
            </a:pPr>
            <a:r>
              <a:rPr lang="zh-TW" sz="2000" b="0" i="0" u="none" baseline="0"/>
              <a:t>汽車千斤頂</a:t>
            </a:r>
          </a:p>
          <a:p>
            <a:pPr lvl="1" algn="l" rtl="0">
              <a:lnSpc>
                <a:spcPct val="100000"/>
              </a:lnSpc>
              <a:spcBef>
                <a:spcPts val="600"/>
              </a:spcBef>
            </a:pPr>
            <a:r>
              <a:rPr lang="zh-TW" sz="2000" b="0" i="0" u="none" baseline="0"/>
              <a:t>電鋸 </a:t>
            </a:r>
          </a:p>
          <a:p>
            <a:pPr algn="l" rtl="0">
              <a:lnSpc>
                <a:spcPct val="100000"/>
              </a:lnSpc>
              <a:spcBef>
                <a:spcPts val="600"/>
              </a:spcBef>
            </a:pPr>
            <a:r>
              <a:rPr lang="zh-TW" sz="2400" b="0" i="0" u="none" baseline="0"/>
              <a:t>設備</a:t>
            </a:r>
          </a:p>
          <a:p>
            <a:pPr lvl="1" algn="l" rtl="0">
              <a:lnSpc>
                <a:spcPct val="100000"/>
              </a:lnSpc>
              <a:spcBef>
                <a:spcPts val="600"/>
              </a:spcBef>
            </a:pPr>
            <a:endParaRPr lang="zh-TW" sz="2000" dirty="0"/>
          </a:p>
        </p:txBody>
      </p:sp>
      <p:sp>
        <p:nvSpPr>
          <p:cNvPr id="3" name="Title 2">
            <a:extLst>
              <a:ext uri="{FF2B5EF4-FFF2-40B4-BE49-F238E27FC236}">
                <a16:creationId xmlns:a16="http://schemas.microsoft.com/office/drawing/2014/main" id="{EA2A6D50-309C-4B41-A26A-1AC8D972C945}"/>
              </a:ext>
            </a:extLst>
          </p:cNvPr>
          <p:cNvSpPr>
            <a:spLocks noGrp="1"/>
          </p:cNvSpPr>
          <p:nvPr>
            <p:ph type="title"/>
          </p:nvPr>
        </p:nvSpPr>
        <p:spPr>
          <a:xfrm>
            <a:off x="315142" y="320678"/>
            <a:ext cx="5806851" cy="1017672"/>
          </a:xfrm>
        </p:spPr>
        <p:txBody>
          <a:bodyPr/>
          <a:lstStyle/>
          <a:p>
            <a:pPr algn="l" rtl="0"/>
            <a:r>
              <a:rPr lang="zh-TW" b="1" i="1" u="none" baseline="0"/>
              <a:t>救援資源</a:t>
            </a:r>
          </a:p>
        </p:txBody>
      </p:sp>
      <p:sp>
        <p:nvSpPr>
          <p:cNvPr id="7" name="Text Placeholder 6">
            <a:extLst>
              <a:ext uri="{FF2B5EF4-FFF2-40B4-BE49-F238E27FC236}">
                <a16:creationId xmlns:a16="http://schemas.microsoft.com/office/drawing/2014/main" id="{164791FF-9453-47AA-A435-D11B77F6EA40}"/>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8" name="Text Placeholder 7">
            <a:extLst>
              <a:ext uri="{FF2B5EF4-FFF2-40B4-BE49-F238E27FC236}">
                <a16:creationId xmlns:a16="http://schemas.microsoft.com/office/drawing/2014/main" id="{EF5C43F6-BB04-4E3C-9FEC-32D42A438D3B}"/>
              </a:ext>
            </a:extLst>
          </p:cNvPr>
          <p:cNvSpPr>
            <a:spLocks noGrp="1"/>
          </p:cNvSpPr>
          <p:nvPr>
            <p:ph type="body" sz="quarter" idx="11"/>
          </p:nvPr>
        </p:nvSpPr>
        <p:spPr/>
        <p:txBody>
          <a:bodyPr/>
          <a:lstStyle/>
          <a:p>
            <a:pPr algn="r" rtl="0"/>
            <a:r>
              <a:rPr lang="zh-TW" b="0" i="0" u="none" baseline="0"/>
              <a:t>7-16</a:t>
            </a:r>
          </a:p>
        </p:txBody>
      </p:sp>
      <p:sp>
        <p:nvSpPr>
          <p:cNvPr id="2" name="Content Placeholder 1">
            <a:extLst>
              <a:ext uri="{FF2B5EF4-FFF2-40B4-BE49-F238E27FC236}">
                <a16:creationId xmlns:a16="http://schemas.microsoft.com/office/drawing/2014/main" id="{9505A2B4-A419-459E-8A22-452E032F2B18}"/>
              </a:ext>
            </a:extLst>
          </p:cNvPr>
          <p:cNvSpPr>
            <a:spLocks noGrp="1"/>
          </p:cNvSpPr>
          <p:nvPr>
            <p:ph sz="quarter" idx="12"/>
          </p:nvPr>
        </p:nvSpPr>
        <p:spPr/>
        <p:txBody>
          <a:bodyPr/>
          <a:lstStyle/>
          <a:p>
            <a:pPr rtl="0"/>
            <a:r>
              <a:rPr lang="zh-TW" b="0" i="0" u="none" baseline="0"/>
              <a:t>PM7-9</a:t>
            </a:r>
          </a:p>
        </p:txBody>
      </p:sp>
      <p:pic>
        <p:nvPicPr>
          <p:cNvPr id="11" name="Picture 10" descr="用於救援的資源。圖像顯示了承包商的工具、錘子、鑽頭、頭盔、木板、鋼筆、手套等">
            <a:extLst>
              <a:ext uri="{FF2B5EF4-FFF2-40B4-BE49-F238E27FC236}">
                <a16:creationId xmlns:a16="http://schemas.microsoft.com/office/drawing/2014/main" id="{A56843CA-F4A7-4DA6-9A7E-D8A3E53B4311}"/>
              </a:ext>
            </a:extLst>
          </p:cNvPr>
          <p:cNvPicPr>
            <a:picLocks noChangeAspect="1"/>
          </p:cNvPicPr>
          <p:nvPr/>
        </p:nvPicPr>
        <p:blipFill>
          <a:blip r:embed="rId2"/>
          <a:stretch>
            <a:fillRect/>
          </a:stretch>
        </p:blipFill>
        <p:spPr>
          <a:xfrm>
            <a:off x="5102943" y="1617093"/>
            <a:ext cx="3381922" cy="4194622"/>
          </a:xfrm>
          <a:prstGeom prst="rect">
            <a:avLst/>
          </a:prstGeom>
        </p:spPr>
      </p:pic>
    </p:spTree>
    <p:extLst>
      <p:ext uri="{BB962C8B-B14F-4D97-AF65-F5344CB8AC3E}">
        <p14:creationId xmlns:p14="http://schemas.microsoft.com/office/powerpoint/2010/main" val="38621111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a:xfrm>
            <a:off x="315142" y="1521229"/>
            <a:ext cx="4116181" cy="4781145"/>
          </a:xfrm>
        </p:spPr>
        <p:txBody>
          <a:bodyPr/>
          <a:lstStyle/>
          <a:p>
            <a:pPr algn="l" rtl="0">
              <a:lnSpc>
                <a:spcPct val="100000"/>
              </a:lnSpc>
              <a:spcBef>
                <a:spcPts val="600"/>
              </a:spcBef>
            </a:pPr>
            <a:r>
              <a:rPr lang="zh-TW" b="1" i="0" u="none" baseline="0"/>
              <a:t>確定優先順序：</a:t>
            </a:r>
          </a:p>
          <a:p>
            <a:pPr lvl="1" algn="l" rtl="0">
              <a:lnSpc>
                <a:spcPct val="100000"/>
              </a:lnSpc>
              <a:spcBef>
                <a:spcPts val="600"/>
              </a:spcBef>
            </a:pPr>
            <a:r>
              <a:rPr lang="zh-TW" b="0" i="0" u="none" baseline="0"/>
              <a:t>應該做什麼？</a:t>
            </a:r>
          </a:p>
          <a:p>
            <a:pPr lvl="1" algn="l" rtl="0">
              <a:lnSpc>
                <a:spcPct val="100000"/>
              </a:lnSpc>
              <a:spcBef>
                <a:spcPts val="600"/>
              </a:spcBef>
            </a:pPr>
            <a:r>
              <a:rPr lang="zh-TW" b="0" i="0" u="none" baseline="0"/>
              <a:t>按什麼順序？</a:t>
            </a:r>
          </a:p>
          <a:p>
            <a:pPr lvl="1" algn="l" rtl="0">
              <a:lnSpc>
                <a:spcPct val="100000"/>
              </a:lnSpc>
              <a:spcBef>
                <a:spcPts val="600"/>
              </a:spcBef>
            </a:pPr>
            <a:r>
              <a:rPr lang="zh-TW" b="0" i="0" u="none" baseline="0"/>
              <a:t>如何在最短的時間內拯救最多的人？</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zh-TW" b="1" i="1" u="none" baseline="0"/>
              <a:t>規模評估第5步</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zh-TW" b="0" i="0" u="none" baseline="0"/>
              <a:t>7-17</a:t>
            </a:r>
          </a:p>
        </p:txBody>
      </p:sp>
      <p:sp>
        <p:nvSpPr>
          <p:cNvPr id="2" name="Content Placeholder 1">
            <a:extLst>
              <a:ext uri="{FF2B5EF4-FFF2-40B4-BE49-F238E27FC236}">
                <a16:creationId xmlns:a16="http://schemas.microsoft.com/office/drawing/2014/main" id="{8EAC871F-4FA8-4B5F-B703-FC9579A53315}"/>
              </a:ext>
            </a:extLst>
          </p:cNvPr>
          <p:cNvSpPr>
            <a:spLocks noGrp="1"/>
          </p:cNvSpPr>
          <p:nvPr>
            <p:ph sz="quarter" idx="12"/>
          </p:nvPr>
        </p:nvSpPr>
        <p:spPr/>
        <p:txBody>
          <a:bodyPr/>
          <a:lstStyle/>
          <a:p>
            <a:pPr rtl="0"/>
            <a:r>
              <a:rPr lang="zh-TW" b="0" i="0" u="none" baseline="0"/>
              <a:t>PM7-10</a:t>
            </a:r>
          </a:p>
        </p:txBody>
      </p:sp>
      <p:pic>
        <p:nvPicPr>
          <p:cNvPr id="12" name="Picture 11" descr="判斷步驟 5。圖像顯示兩名消防隊員正在搶救在已倒塌房屋中的一個受害者，旁邊還有火情和金屬塊。">
            <a:extLst>
              <a:ext uri="{FF2B5EF4-FFF2-40B4-BE49-F238E27FC236}">
                <a16:creationId xmlns:a16="http://schemas.microsoft.com/office/drawing/2014/main" id="{458B7551-0BF2-4324-8557-1B67917A07DA}"/>
              </a:ext>
            </a:extLst>
          </p:cNvPr>
          <p:cNvPicPr>
            <a:picLocks noChangeAspect="1"/>
          </p:cNvPicPr>
          <p:nvPr/>
        </p:nvPicPr>
        <p:blipFill>
          <a:blip r:embed="rId2"/>
          <a:stretch>
            <a:fillRect/>
          </a:stretch>
        </p:blipFill>
        <p:spPr>
          <a:xfrm>
            <a:off x="4572000" y="1762828"/>
            <a:ext cx="4277674" cy="3332343"/>
          </a:xfrm>
          <a:prstGeom prst="rect">
            <a:avLst/>
          </a:prstGeom>
        </p:spPr>
      </p:pic>
    </p:spTree>
    <p:extLst>
      <p:ext uri="{BB962C8B-B14F-4D97-AF65-F5344CB8AC3E}">
        <p14:creationId xmlns:p14="http://schemas.microsoft.com/office/powerpoint/2010/main" val="38558716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zh-TW" b="1" i="0" u="none" baseline="0"/>
              <a:t>做出決定：</a:t>
            </a:r>
          </a:p>
          <a:p>
            <a:pPr marL="685800" lvl="1" indent="-228600" algn="l" rtl="0">
              <a:lnSpc>
                <a:spcPct val="100000"/>
              </a:lnSpc>
              <a:spcBef>
                <a:spcPts val="600"/>
              </a:spcBef>
            </a:pPr>
            <a:r>
              <a:rPr lang="zh-TW" b="0" i="0" u="none" baseline="0"/>
              <a:t>記住：</a:t>
            </a:r>
          </a:p>
          <a:p>
            <a:pPr marL="1143000" lvl="2" indent="-230188" algn="l" rtl="0">
              <a:lnSpc>
                <a:spcPct val="100000"/>
              </a:lnSpc>
              <a:spcBef>
                <a:spcPts val="600"/>
              </a:spcBef>
            </a:pPr>
            <a:r>
              <a:rPr lang="zh-TW" b="0" i="0" u="none" baseline="0"/>
              <a:t>社區緊急回應小組成員的安全</a:t>
            </a:r>
          </a:p>
          <a:p>
            <a:pPr marL="1143000" lvl="2" indent="-230188" algn="l" rtl="0">
              <a:lnSpc>
                <a:spcPct val="100000"/>
              </a:lnSpc>
              <a:spcBef>
                <a:spcPts val="600"/>
              </a:spcBef>
            </a:pPr>
            <a:r>
              <a:rPr lang="zh-TW" b="0" i="0" u="none" baseline="0"/>
              <a:t>倖存者和其他人的生命安全</a:t>
            </a:r>
          </a:p>
          <a:p>
            <a:pPr marL="1143000" lvl="2" indent="-230188" algn="l" rtl="0">
              <a:lnSpc>
                <a:spcPct val="100000"/>
              </a:lnSpc>
              <a:spcBef>
                <a:spcPts val="600"/>
              </a:spcBef>
            </a:pPr>
            <a:r>
              <a:rPr lang="zh-TW" b="0" i="0" u="none" baseline="0"/>
              <a:t>保護環境</a:t>
            </a:r>
          </a:p>
          <a:p>
            <a:pPr marL="1143000" lvl="2" indent="-230188" algn="l" rtl="0">
              <a:lnSpc>
                <a:spcPct val="100000"/>
              </a:lnSpc>
              <a:spcBef>
                <a:spcPts val="600"/>
              </a:spcBef>
            </a:pPr>
            <a:r>
              <a:rPr lang="zh-TW" b="0" i="0" u="none" baseline="0"/>
              <a:t>保護財產 </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zh-TW" b="1" i="1" u="none" baseline="0"/>
              <a:t>規模評估第6步</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812751" cy="303212"/>
          </a:xfrm>
        </p:spPr>
        <p:txBody>
          <a:bodyPr/>
          <a:lstStyle/>
          <a:p>
            <a:pPr algn="l" rtl="0"/>
            <a:r>
              <a:rPr lang="zh-TW" b="0" i="0" u="none" baseline="0"/>
              <a:t>社區緊急回應小組基礎培訓，單元7：輕型搜救行動</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zh-TW" b="0" i="0" u="none" baseline="0"/>
              <a:t>7-17</a:t>
            </a:r>
          </a:p>
        </p:txBody>
      </p:sp>
      <p:sp>
        <p:nvSpPr>
          <p:cNvPr id="2" name="Content Placeholder 1">
            <a:extLst>
              <a:ext uri="{FF2B5EF4-FFF2-40B4-BE49-F238E27FC236}">
                <a16:creationId xmlns:a16="http://schemas.microsoft.com/office/drawing/2014/main" id="{1291CC6D-AA00-4220-AF6B-F0A9FD5E6D15}"/>
              </a:ext>
            </a:extLst>
          </p:cNvPr>
          <p:cNvSpPr>
            <a:spLocks noGrp="1"/>
          </p:cNvSpPr>
          <p:nvPr>
            <p:ph sz="quarter" idx="12"/>
          </p:nvPr>
        </p:nvSpPr>
        <p:spPr/>
        <p:txBody>
          <a:bodyPr/>
          <a:lstStyle/>
          <a:p>
            <a:pPr rtl="0"/>
            <a:r>
              <a:rPr lang="zh-TW" b="0" i="0" u="none" baseline="0"/>
              <a:t>PM7-10</a:t>
            </a:r>
          </a:p>
        </p:txBody>
      </p:sp>
    </p:spTree>
    <p:extLst>
      <p:ext uri="{BB962C8B-B14F-4D97-AF65-F5344CB8AC3E}">
        <p14:creationId xmlns:p14="http://schemas.microsoft.com/office/powerpoint/2010/main" val="12657437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zh-TW" b="1" i="0" u="none" baseline="0"/>
              <a:t>制定行動計劃： </a:t>
            </a:r>
          </a:p>
          <a:p>
            <a:pPr marL="685800" lvl="1" indent="-230188" algn="l" rtl="0">
              <a:lnSpc>
                <a:spcPct val="100000"/>
              </a:lnSpc>
              <a:spcBef>
                <a:spcPts val="600"/>
              </a:spcBef>
            </a:pPr>
            <a:r>
              <a:rPr lang="zh-TW" b="0" i="0" u="none" baseline="0"/>
              <a:t>將行動著重於已確定的優先順序和決策</a:t>
            </a:r>
          </a:p>
          <a:p>
            <a:pPr marL="685800" lvl="1" indent="-230188" algn="l" rtl="0">
              <a:lnSpc>
                <a:spcPct val="100000"/>
              </a:lnSpc>
              <a:spcBef>
                <a:spcPts val="600"/>
              </a:spcBef>
            </a:pPr>
            <a:r>
              <a:rPr lang="zh-TW" b="0" i="0" u="none" baseline="0"/>
              <a:t>提供文件給回應機構</a:t>
            </a:r>
          </a:p>
          <a:p>
            <a:pPr marL="685800" lvl="1" indent="-230188" algn="l" rtl="0">
              <a:lnSpc>
                <a:spcPct val="100000"/>
              </a:lnSpc>
              <a:spcBef>
                <a:spcPts val="600"/>
              </a:spcBef>
            </a:pPr>
            <a:r>
              <a:rPr lang="zh-TW" b="0" i="0" u="none" baseline="0"/>
              <a:t>提供文件作為社區緊急回應小組記錄的一部分</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zh-TW" b="1" i="1" u="none" baseline="0"/>
              <a:t>規模評估第7步</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社區緊急回應小組基礎培訓，單元7：輕型搜救行動</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zh-TW" b="0" i="0" u="none" baseline="0"/>
              <a:t>7-17</a:t>
            </a:r>
          </a:p>
        </p:txBody>
      </p:sp>
      <p:sp>
        <p:nvSpPr>
          <p:cNvPr id="2" name="Content Placeholder 1">
            <a:extLst>
              <a:ext uri="{FF2B5EF4-FFF2-40B4-BE49-F238E27FC236}">
                <a16:creationId xmlns:a16="http://schemas.microsoft.com/office/drawing/2014/main" id="{DB3E9DEB-444B-4404-B389-1520EF00EDE0}"/>
              </a:ext>
            </a:extLst>
          </p:cNvPr>
          <p:cNvSpPr>
            <a:spLocks noGrp="1"/>
          </p:cNvSpPr>
          <p:nvPr>
            <p:ph sz="quarter" idx="12"/>
          </p:nvPr>
        </p:nvSpPr>
        <p:spPr/>
        <p:txBody>
          <a:bodyPr/>
          <a:lstStyle/>
          <a:p>
            <a:pPr rtl="0"/>
            <a:r>
              <a:rPr lang="zh-TW" b="0" i="0" u="none" baseline="0"/>
              <a:t>PM7-11</a:t>
            </a:r>
          </a:p>
        </p:txBody>
      </p:sp>
    </p:spTree>
    <p:extLst>
      <p:ext uri="{BB962C8B-B14F-4D97-AF65-F5344CB8AC3E}">
        <p14:creationId xmlns:p14="http://schemas.microsoft.com/office/powerpoint/2010/main" val="4451988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8B640-0725-4807-B904-3D402ED0CA53}"/>
              </a:ext>
            </a:extLst>
          </p:cNvPr>
          <p:cNvSpPr>
            <a:spLocks noGrp="1"/>
          </p:cNvSpPr>
          <p:nvPr>
            <p:ph idx="1"/>
          </p:nvPr>
        </p:nvSpPr>
        <p:spPr/>
        <p:txBody>
          <a:bodyPr/>
          <a:lstStyle/>
          <a:p>
            <a:pPr algn="l" rtl="0"/>
            <a:r>
              <a:rPr lang="zh-TW" b="1" i="0" u="none" baseline="0"/>
              <a:t>採取行動： </a:t>
            </a:r>
          </a:p>
          <a:p>
            <a:pPr lvl="1" algn="l" rtl="0"/>
            <a:r>
              <a:rPr lang="zh-TW" b="0" i="0" u="none" baseline="0"/>
              <a:t>對步驟7中製定的計劃採取基本行動 </a:t>
            </a:r>
          </a:p>
        </p:txBody>
      </p:sp>
      <p:sp>
        <p:nvSpPr>
          <p:cNvPr id="4" name="Title 3">
            <a:extLst>
              <a:ext uri="{FF2B5EF4-FFF2-40B4-BE49-F238E27FC236}">
                <a16:creationId xmlns:a16="http://schemas.microsoft.com/office/drawing/2014/main" id="{BE5563CE-9BDE-49DC-AB0B-22ED8FFF0C01}"/>
              </a:ext>
            </a:extLst>
          </p:cNvPr>
          <p:cNvSpPr>
            <a:spLocks noGrp="1"/>
          </p:cNvSpPr>
          <p:nvPr>
            <p:ph type="title"/>
          </p:nvPr>
        </p:nvSpPr>
        <p:spPr>
          <a:xfrm>
            <a:off x="315142" y="320678"/>
            <a:ext cx="5806851" cy="1017672"/>
          </a:xfrm>
        </p:spPr>
        <p:txBody>
          <a:bodyPr/>
          <a:lstStyle/>
          <a:p>
            <a:pPr algn="l" rtl="0"/>
            <a:r>
              <a:rPr lang="zh-TW" b="1" i="0" u="none" baseline="0"/>
              <a:t>規模評估第8步</a:t>
            </a:r>
          </a:p>
        </p:txBody>
      </p:sp>
      <p:sp>
        <p:nvSpPr>
          <p:cNvPr id="6" name="Text Placeholder 5">
            <a:extLst>
              <a:ext uri="{FF2B5EF4-FFF2-40B4-BE49-F238E27FC236}">
                <a16:creationId xmlns:a16="http://schemas.microsoft.com/office/drawing/2014/main" id="{4402DD61-4532-4767-A35E-05410EF9EF49}"/>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7" name="Text Placeholder 6">
            <a:extLst>
              <a:ext uri="{FF2B5EF4-FFF2-40B4-BE49-F238E27FC236}">
                <a16:creationId xmlns:a16="http://schemas.microsoft.com/office/drawing/2014/main" id="{AE259A20-2587-4124-A845-F417687739AB}"/>
              </a:ext>
            </a:extLst>
          </p:cNvPr>
          <p:cNvSpPr>
            <a:spLocks noGrp="1"/>
          </p:cNvSpPr>
          <p:nvPr>
            <p:ph type="body" sz="quarter" idx="11"/>
          </p:nvPr>
        </p:nvSpPr>
        <p:spPr/>
        <p:txBody>
          <a:bodyPr/>
          <a:lstStyle/>
          <a:p>
            <a:pPr algn="r" rtl="0"/>
            <a:r>
              <a:rPr lang="zh-TW" b="0" i="0" u="none" baseline="0"/>
              <a:t>7-20</a:t>
            </a:r>
          </a:p>
        </p:txBody>
      </p:sp>
      <p:sp>
        <p:nvSpPr>
          <p:cNvPr id="3" name="Content Placeholder 2">
            <a:extLst>
              <a:ext uri="{FF2B5EF4-FFF2-40B4-BE49-F238E27FC236}">
                <a16:creationId xmlns:a16="http://schemas.microsoft.com/office/drawing/2014/main" id="{61089FBF-1113-4CEA-ACD1-96475DF5F593}"/>
              </a:ext>
            </a:extLst>
          </p:cNvPr>
          <p:cNvSpPr>
            <a:spLocks noGrp="1"/>
          </p:cNvSpPr>
          <p:nvPr>
            <p:ph sz="quarter" idx="12"/>
          </p:nvPr>
        </p:nvSpPr>
        <p:spPr/>
        <p:txBody>
          <a:bodyPr/>
          <a:lstStyle/>
          <a:p>
            <a:pPr rtl="0"/>
            <a:r>
              <a:rPr lang="zh-TW" b="0" i="0" u="none" baseline="0"/>
              <a:t>PM7-11</a:t>
            </a:r>
          </a:p>
        </p:txBody>
      </p:sp>
      <p:pic>
        <p:nvPicPr>
          <p:cNvPr id="8" name="Picture 7" descr="判斷步驟 8。圖像顯示應急反應人員在解釋行動計劃，另一人則拿著圖紙。">
            <a:extLst>
              <a:ext uri="{FF2B5EF4-FFF2-40B4-BE49-F238E27FC236}">
                <a16:creationId xmlns:a16="http://schemas.microsoft.com/office/drawing/2014/main" id="{9EF750FD-61E1-47F5-8780-DC6A4481B5A7}"/>
              </a:ext>
            </a:extLst>
          </p:cNvPr>
          <p:cNvPicPr>
            <a:picLocks noChangeAspect="1"/>
          </p:cNvPicPr>
          <p:nvPr/>
        </p:nvPicPr>
        <p:blipFill>
          <a:blip r:embed="rId2"/>
          <a:stretch>
            <a:fillRect/>
          </a:stretch>
        </p:blipFill>
        <p:spPr>
          <a:xfrm>
            <a:off x="2876495" y="2747864"/>
            <a:ext cx="3390267" cy="3140354"/>
          </a:xfrm>
          <a:prstGeom prst="rect">
            <a:avLst/>
          </a:prstGeom>
        </p:spPr>
      </p:pic>
    </p:spTree>
    <p:extLst>
      <p:ext uri="{BB962C8B-B14F-4D97-AF65-F5344CB8AC3E}">
        <p14:creationId xmlns:p14="http://schemas.microsoft.com/office/powerpoint/2010/main" val="374284111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B9AD1B-F427-4D9B-8006-D3E3BACFE8B0}"/>
              </a:ext>
            </a:extLst>
          </p:cNvPr>
          <p:cNvSpPr>
            <a:spLocks noGrp="1"/>
          </p:cNvSpPr>
          <p:nvPr>
            <p:ph idx="1"/>
          </p:nvPr>
        </p:nvSpPr>
        <p:spPr>
          <a:xfrm>
            <a:off x="315142" y="1521229"/>
            <a:ext cx="5100920" cy="4781145"/>
          </a:xfrm>
        </p:spPr>
        <p:txBody>
          <a:bodyPr/>
          <a:lstStyle/>
          <a:p>
            <a:pPr algn="l" rtl="0"/>
            <a:r>
              <a:rPr lang="zh-TW" b="1" i="0" u="none" baseline="0"/>
              <a:t>評估進展：</a:t>
            </a:r>
          </a:p>
          <a:p>
            <a:pPr lvl="1" algn="l" rtl="0"/>
            <a:r>
              <a:rPr lang="zh-TW" b="0" i="0" u="none" baseline="0"/>
              <a:t>最關鍵的一步</a:t>
            </a:r>
          </a:p>
          <a:p>
            <a:pPr lvl="1" algn="l" rtl="0"/>
            <a:r>
              <a:rPr lang="zh-TW" b="0" i="0" u="none" baseline="0"/>
              <a:t>監控計劃的有效性和安全性 </a:t>
            </a:r>
          </a:p>
        </p:txBody>
      </p:sp>
      <p:sp>
        <p:nvSpPr>
          <p:cNvPr id="4" name="Title 3">
            <a:extLst>
              <a:ext uri="{FF2B5EF4-FFF2-40B4-BE49-F238E27FC236}">
                <a16:creationId xmlns:a16="http://schemas.microsoft.com/office/drawing/2014/main" id="{56DBB4D1-1FEF-40CC-AA83-950D8FB3F9B9}"/>
              </a:ext>
            </a:extLst>
          </p:cNvPr>
          <p:cNvSpPr>
            <a:spLocks noGrp="1"/>
          </p:cNvSpPr>
          <p:nvPr>
            <p:ph type="title"/>
          </p:nvPr>
        </p:nvSpPr>
        <p:spPr>
          <a:xfrm>
            <a:off x="315142" y="320678"/>
            <a:ext cx="5806851" cy="1017672"/>
          </a:xfrm>
        </p:spPr>
        <p:txBody>
          <a:bodyPr/>
          <a:lstStyle/>
          <a:p>
            <a:pPr algn="l" rtl="0"/>
            <a:r>
              <a:rPr lang="zh-TW" b="1" i="1" u="none" baseline="0"/>
              <a:t>規模評估第9步</a:t>
            </a:r>
          </a:p>
        </p:txBody>
      </p:sp>
      <p:sp>
        <p:nvSpPr>
          <p:cNvPr id="6" name="Text Placeholder 5">
            <a:extLst>
              <a:ext uri="{FF2B5EF4-FFF2-40B4-BE49-F238E27FC236}">
                <a16:creationId xmlns:a16="http://schemas.microsoft.com/office/drawing/2014/main" id="{038F80B8-8879-4C34-BD78-AE67547AE277}"/>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7" name="Text Placeholder 6">
            <a:extLst>
              <a:ext uri="{FF2B5EF4-FFF2-40B4-BE49-F238E27FC236}">
                <a16:creationId xmlns:a16="http://schemas.microsoft.com/office/drawing/2014/main" id="{AF025D1C-443A-4859-BCCF-9F1F362B58A4}"/>
              </a:ext>
            </a:extLst>
          </p:cNvPr>
          <p:cNvSpPr>
            <a:spLocks noGrp="1"/>
          </p:cNvSpPr>
          <p:nvPr>
            <p:ph type="body" sz="quarter" idx="11"/>
          </p:nvPr>
        </p:nvSpPr>
        <p:spPr/>
        <p:txBody>
          <a:bodyPr/>
          <a:lstStyle/>
          <a:p>
            <a:pPr algn="r" rtl="0"/>
            <a:r>
              <a:rPr lang="zh-TW" b="0" i="0" u="none" baseline="0"/>
              <a:t>7-21</a:t>
            </a:r>
          </a:p>
        </p:txBody>
      </p:sp>
      <p:sp>
        <p:nvSpPr>
          <p:cNvPr id="3" name="Content Placeholder 2">
            <a:extLst>
              <a:ext uri="{FF2B5EF4-FFF2-40B4-BE49-F238E27FC236}">
                <a16:creationId xmlns:a16="http://schemas.microsoft.com/office/drawing/2014/main" id="{5078BB79-9902-476C-9350-882A1223A68B}"/>
              </a:ext>
            </a:extLst>
          </p:cNvPr>
          <p:cNvSpPr>
            <a:spLocks noGrp="1"/>
          </p:cNvSpPr>
          <p:nvPr>
            <p:ph sz="quarter" idx="12"/>
          </p:nvPr>
        </p:nvSpPr>
        <p:spPr/>
        <p:txBody>
          <a:bodyPr/>
          <a:lstStyle/>
          <a:p>
            <a:pPr rtl="0"/>
            <a:r>
              <a:rPr lang="zh-TW" b="0" i="0" u="none" baseline="0"/>
              <a:t>PM7-11</a:t>
            </a:r>
          </a:p>
        </p:txBody>
      </p:sp>
      <p:pic>
        <p:nvPicPr>
          <p:cNvPr id="9" name="Picture 8" descr="CERT 的判斷。顯示按箭頭方向連續進行CERT判斷的流程圖。">
            <a:extLst>
              <a:ext uri="{FF2B5EF4-FFF2-40B4-BE49-F238E27FC236}">
                <a16:creationId xmlns:a16="http://schemas.microsoft.com/office/drawing/2014/main" id="{813336CD-8C59-4D3F-8E36-B742235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824" y="2144070"/>
            <a:ext cx="3457268" cy="3535461"/>
          </a:xfrm>
          <a:prstGeom prst="rect">
            <a:avLst/>
          </a:prstGeom>
        </p:spPr>
      </p:pic>
    </p:spTree>
    <p:extLst>
      <p:ext uri="{BB962C8B-B14F-4D97-AF65-F5344CB8AC3E}">
        <p14:creationId xmlns:p14="http://schemas.microsoft.com/office/powerpoint/2010/main" val="13496236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D424A-1A05-4852-AEAD-A7DBF1493FA7}"/>
              </a:ext>
            </a:extLst>
          </p:cNvPr>
          <p:cNvSpPr>
            <a:spLocks noGrp="1"/>
          </p:cNvSpPr>
          <p:nvPr>
            <p:ph idx="1"/>
          </p:nvPr>
        </p:nvSpPr>
        <p:spPr/>
        <p:txBody>
          <a:bodyPr/>
          <a:lstStyle/>
          <a:p>
            <a:pPr algn="l" rtl="0"/>
            <a:r>
              <a:rPr lang="zh-TW" b="0" i="0" u="none" baseline="0"/>
              <a:t>鑑於災難和特定建築物，請回答以下問題</a:t>
            </a:r>
          </a:p>
          <a:p>
            <a:pPr lvl="1" algn="l" rtl="0"/>
            <a:r>
              <a:rPr lang="zh-TW" b="0" i="0" u="none" baseline="0"/>
              <a:t>必須收集哪些相關事實資訊？</a:t>
            </a:r>
          </a:p>
          <a:p>
            <a:pPr lvl="1" algn="l" rtl="0"/>
            <a:r>
              <a:rPr lang="zh-TW" b="0" i="0" u="none" baseline="0"/>
              <a:t>根據事故和建築結構，您可以做出什麼樣的損壞預測？</a:t>
            </a:r>
          </a:p>
          <a:p>
            <a:pPr lvl="1" algn="l" rtl="0"/>
            <a:r>
              <a:rPr lang="zh-TW" b="0" i="0" u="none" baseline="0"/>
              <a:t>您可以辨識出有哪些可能的搜索和救援問題？</a:t>
            </a:r>
          </a:p>
          <a:p>
            <a:pPr lvl="1" algn="l" rtl="0"/>
            <a:r>
              <a:rPr lang="zh-TW" b="0" i="0" u="none" baseline="0"/>
              <a:t>您能辨認出哪些具體的安全注意事項？</a:t>
            </a:r>
          </a:p>
          <a:p>
            <a:endParaRPr lang="zh-TW" dirty="0"/>
          </a:p>
        </p:txBody>
      </p:sp>
      <p:sp>
        <p:nvSpPr>
          <p:cNvPr id="3" name="Title 2">
            <a:extLst>
              <a:ext uri="{FF2B5EF4-FFF2-40B4-BE49-F238E27FC236}">
                <a16:creationId xmlns:a16="http://schemas.microsoft.com/office/drawing/2014/main" id="{EFA32869-E8DD-4D93-8659-5314D2AAE2FA}"/>
              </a:ext>
            </a:extLst>
          </p:cNvPr>
          <p:cNvSpPr>
            <a:spLocks noGrp="1"/>
          </p:cNvSpPr>
          <p:nvPr>
            <p:ph type="title"/>
          </p:nvPr>
        </p:nvSpPr>
        <p:spPr>
          <a:xfrm>
            <a:off x="315142" y="320678"/>
            <a:ext cx="5806851" cy="1017672"/>
          </a:xfrm>
        </p:spPr>
        <p:txBody>
          <a:bodyPr/>
          <a:lstStyle/>
          <a:p>
            <a:pPr algn="l" rtl="0"/>
            <a:r>
              <a:rPr lang="zh-TW" b="1" i="1" u="none" baseline="0"/>
              <a:t>練習7.2</a:t>
            </a:r>
          </a:p>
        </p:txBody>
      </p:sp>
      <p:sp>
        <p:nvSpPr>
          <p:cNvPr id="4" name="Text Placeholder 3">
            <a:extLst>
              <a:ext uri="{FF2B5EF4-FFF2-40B4-BE49-F238E27FC236}">
                <a16:creationId xmlns:a16="http://schemas.microsoft.com/office/drawing/2014/main" id="{93F041AF-93F0-4174-ACD5-D63AC3ED6D1A}"/>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72727ABB-9AE7-43C5-B47A-B07779B62AA1}"/>
              </a:ext>
            </a:extLst>
          </p:cNvPr>
          <p:cNvSpPr>
            <a:spLocks noGrp="1"/>
          </p:cNvSpPr>
          <p:nvPr>
            <p:ph type="body" sz="quarter" idx="11"/>
          </p:nvPr>
        </p:nvSpPr>
        <p:spPr/>
        <p:txBody>
          <a:bodyPr/>
          <a:lstStyle/>
          <a:p>
            <a:pPr algn="r" rtl="0"/>
            <a:r>
              <a:rPr lang="zh-TW" b="0" i="0" u="none" baseline="0"/>
              <a:t>7-22</a:t>
            </a:r>
          </a:p>
        </p:txBody>
      </p:sp>
      <p:sp>
        <p:nvSpPr>
          <p:cNvPr id="6" name="Content Placeholder 5">
            <a:extLst>
              <a:ext uri="{FF2B5EF4-FFF2-40B4-BE49-F238E27FC236}">
                <a16:creationId xmlns:a16="http://schemas.microsoft.com/office/drawing/2014/main" id="{890B242D-8142-4A07-8E73-F6FAD045A002}"/>
              </a:ext>
            </a:extLst>
          </p:cNvPr>
          <p:cNvSpPr>
            <a:spLocks noGrp="1"/>
          </p:cNvSpPr>
          <p:nvPr>
            <p:ph sz="quarter" idx="12"/>
          </p:nvPr>
        </p:nvSpPr>
        <p:spPr/>
        <p:txBody>
          <a:bodyPr/>
          <a:lstStyle/>
          <a:p>
            <a:pPr rtl="0"/>
            <a:r>
              <a:rPr lang="zh-TW" b="0" i="0" u="none" baseline="0"/>
              <a:t>PM7-12</a:t>
            </a:r>
          </a:p>
        </p:txBody>
      </p:sp>
    </p:spTree>
    <p:extLst>
      <p:ext uri="{BB962C8B-B14F-4D97-AF65-F5344CB8AC3E}">
        <p14:creationId xmlns:p14="http://schemas.microsoft.com/office/powerpoint/2010/main" val="23570743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4F5C6-4DDF-44DD-9164-5C97CD30115A}"/>
              </a:ext>
            </a:extLst>
          </p:cNvPr>
          <p:cNvSpPr>
            <a:spLocks noGrp="1"/>
          </p:cNvSpPr>
          <p:nvPr>
            <p:ph idx="1"/>
          </p:nvPr>
        </p:nvSpPr>
        <p:spPr/>
        <p:txBody>
          <a:bodyPr anchor="ctr"/>
          <a:lstStyle/>
          <a:p>
            <a:pPr marL="0" indent="0" algn="ctr" rtl="0">
              <a:buNone/>
            </a:pPr>
            <a:endParaRPr lang="zh-TW" dirty="0"/>
          </a:p>
          <a:p>
            <a:pPr marL="0" indent="0" algn="ctr" rtl="0">
              <a:buNone/>
            </a:pPr>
            <a:endParaRPr lang="zh-TW" dirty="0"/>
          </a:p>
          <a:p>
            <a:pPr marL="0" indent="0" algn="ctr" rtl="0">
              <a:buNone/>
            </a:pPr>
            <a:endParaRPr lang="zh-TW" dirty="0"/>
          </a:p>
          <a:p>
            <a:pPr marL="0" indent="0" algn="ctr" rtl="0">
              <a:buNone/>
            </a:pPr>
            <a:endParaRPr lang="zh-TW" dirty="0"/>
          </a:p>
          <a:p>
            <a:pPr marL="0" indent="0" algn="ctr" rtl="0">
              <a:buNone/>
            </a:pPr>
            <a:endParaRPr lang="zh-TW" dirty="0"/>
          </a:p>
          <a:p>
            <a:pPr marL="0" indent="0" algn="ctr" rtl="0">
              <a:buNone/>
            </a:pPr>
            <a:endParaRPr lang="zh-TW" dirty="0"/>
          </a:p>
          <a:p>
            <a:pPr marL="0" indent="0" algn="ctr" rtl="0">
              <a:buNone/>
            </a:pPr>
            <a:r>
              <a:rPr lang="zh-TW" b="0" i="0" u="none" baseline="0"/>
              <a:t>如果你看到倒塌的地板或牆壁，</a:t>
            </a:r>
            <a:r>
              <a:rPr lang="zh-TW" b="1" i="0" u="none" baseline="0"/>
              <a:t>立刻出去！</a:t>
            </a:r>
          </a:p>
        </p:txBody>
      </p:sp>
      <p:sp>
        <p:nvSpPr>
          <p:cNvPr id="3" name="Title 2">
            <a:extLst>
              <a:ext uri="{FF2B5EF4-FFF2-40B4-BE49-F238E27FC236}">
                <a16:creationId xmlns:a16="http://schemas.microsoft.com/office/drawing/2014/main" id="{C7883629-A253-42AB-9A02-6B5019129F29}"/>
              </a:ext>
            </a:extLst>
          </p:cNvPr>
          <p:cNvSpPr>
            <a:spLocks noGrp="1"/>
          </p:cNvSpPr>
          <p:nvPr>
            <p:ph type="title"/>
          </p:nvPr>
        </p:nvSpPr>
        <p:spPr>
          <a:xfrm>
            <a:off x="315142" y="320678"/>
            <a:ext cx="5806851" cy="1017672"/>
          </a:xfrm>
        </p:spPr>
        <p:txBody>
          <a:bodyPr/>
          <a:lstStyle/>
          <a:p>
            <a:pPr algn="l" rtl="0"/>
            <a:r>
              <a:rPr lang="zh-TW" b="1" i="1" u="none" baseline="0"/>
              <a:t>結構空陷處</a:t>
            </a:r>
          </a:p>
        </p:txBody>
      </p:sp>
      <p:sp>
        <p:nvSpPr>
          <p:cNvPr id="4" name="Text Placeholder 3">
            <a:extLst>
              <a:ext uri="{FF2B5EF4-FFF2-40B4-BE49-F238E27FC236}">
                <a16:creationId xmlns:a16="http://schemas.microsoft.com/office/drawing/2014/main" id="{5B57C52B-A987-48AC-AC52-5F9AFF334686}"/>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B332CDAB-AEAE-4DB8-9483-E66EA9EA968E}"/>
              </a:ext>
            </a:extLst>
          </p:cNvPr>
          <p:cNvSpPr>
            <a:spLocks noGrp="1"/>
          </p:cNvSpPr>
          <p:nvPr>
            <p:ph type="body" sz="quarter" idx="11"/>
          </p:nvPr>
        </p:nvSpPr>
        <p:spPr/>
        <p:txBody>
          <a:bodyPr/>
          <a:lstStyle/>
          <a:p>
            <a:pPr algn="r" rtl="0"/>
            <a:r>
              <a:rPr lang="zh-TW" b="0" i="0" u="none" baseline="0"/>
              <a:t>7-23</a:t>
            </a:r>
          </a:p>
        </p:txBody>
      </p:sp>
      <p:sp>
        <p:nvSpPr>
          <p:cNvPr id="8" name="Content Placeholder 7">
            <a:extLst>
              <a:ext uri="{FF2B5EF4-FFF2-40B4-BE49-F238E27FC236}">
                <a16:creationId xmlns:a16="http://schemas.microsoft.com/office/drawing/2014/main" id="{0C8A903D-251C-4E57-B67C-A53EDAB2F324}"/>
              </a:ext>
            </a:extLst>
          </p:cNvPr>
          <p:cNvSpPr>
            <a:spLocks noGrp="1"/>
          </p:cNvSpPr>
          <p:nvPr>
            <p:ph sz="quarter" idx="12"/>
          </p:nvPr>
        </p:nvSpPr>
        <p:spPr/>
        <p:txBody>
          <a:bodyPr/>
          <a:lstStyle/>
          <a:p>
            <a:pPr rtl="0"/>
            <a:r>
              <a:rPr lang="zh-TW" b="0" i="0" u="none" baseline="0"/>
              <a:t>PM7-13</a:t>
            </a:r>
          </a:p>
        </p:txBody>
      </p:sp>
      <p:pic>
        <p:nvPicPr>
          <p:cNvPr id="11" name="Picture 10" descr="結構性空隙。圖像顯示煎餅式空隙、V型空隙和依傍式空隙。">
            <a:extLst>
              <a:ext uri="{FF2B5EF4-FFF2-40B4-BE49-F238E27FC236}">
                <a16:creationId xmlns:a16="http://schemas.microsoft.com/office/drawing/2014/main" id="{E354A844-AB82-42AE-9BBD-8B595070F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416" y="1667256"/>
            <a:ext cx="4773168" cy="3523488"/>
          </a:xfrm>
          <a:prstGeom prst="rect">
            <a:avLst/>
          </a:prstGeom>
        </p:spPr>
      </p:pic>
    </p:spTree>
    <p:extLst>
      <p:ext uri="{BB962C8B-B14F-4D97-AF65-F5344CB8AC3E}">
        <p14:creationId xmlns:p14="http://schemas.microsoft.com/office/powerpoint/2010/main" val="127475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2ACD6-8044-4BDE-8A8D-A95FDCE55C37}"/>
              </a:ext>
            </a:extLst>
          </p:cNvPr>
          <p:cNvSpPr>
            <a:spLocks noGrp="1"/>
          </p:cNvSpPr>
          <p:nvPr>
            <p:ph idx="1"/>
          </p:nvPr>
        </p:nvSpPr>
        <p:spPr/>
        <p:txBody>
          <a:bodyPr>
            <a:normAutofit/>
          </a:bodyPr>
          <a:lstStyle/>
          <a:p>
            <a:pPr algn="l" rtl="0"/>
            <a:r>
              <a:rPr lang="zh-TW" sz="2600" b="0" i="0" u="none" baseline="0"/>
              <a:t>你将在哪裡和家人见面？</a:t>
            </a:r>
          </a:p>
          <a:p>
            <a:pPr algn="l" rtl="0"/>
            <a:r>
              <a:rPr lang="zh-TW" sz="2600" b="0" i="0" u="none" baseline="0"/>
              <a:t>誰是您的外州 “報平安”聯繫人？</a:t>
            </a:r>
          </a:p>
          <a:p>
            <a:pPr algn="l" rtl="0"/>
            <a:r>
              <a:rPr lang="zh-TW" sz="2600" b="0" i="0" u="none" baseline="0"/>
              <a:t>你會有長期住宿嗎？避難所在哪裡？撤離？</a:t>
            </a:r>
          </a:p>
          <a:p>
            <a:pPr algn="l" rtl="0"/>
            <a:r>
              <a:rPr lang="zh-TW" sz="2600" b="0" i="0" u="none" baseline="0"/>
              <a:t>你怎麼逃離你的家？職場？學校？禮拜的場所？ </a:t>
            </a:r>
          </a:p>
          <a:p>
            <a:pPr algn="l" rtl="0"/>
            <a:r>
              <a:rPr lang="zh-TW" sz="2600" b="0" i="0" u="none" baseline="0"/>
              <a:t>您將使用什麼路線（和幾個替代方案）疏散您的社區？</a:t>
            </a:r>
          </a:p>
          <a:p>
            <a:pPr algn="l" rtl="0"/>
            <a:r>
              <a:rPr lang="zh-TW" sz="2600" b="0" i="0" u="none" baseline="0"/>
              <a:t>你有交通工具嗎？</a:t>
            </a:r>
          </a:p>
          <a:p>
            <a:pPr algn="l" rtl="0"/>
            <a:r>
              <a:rPr lang="zh-TW" sz="2600" b="0" i="0" u="none" baseline="0"/>
              <a:t>你練習了你的計劃嗎？</a:t>
            </a:r>
          </a:p>
          <a:p>
            <a:endParaRPr lang="zh-TW" sz="2600" dirty="0"/>
          </a:p>
        </p:txBody>
      </p:sp>
      <p:sp>
        <p:nvSpPr>
          <p:cNvPr id="4" name="Title 3">
            <a:extLst>
              <a:ext uri="{FF2B5EF4-FFF2-40B4-BE49-F238E27FC236}">
                <a16:creationId xmlns:a16="http://schemas.microsoft.com/office/drawing/2014/main" id="{C8558610-B2F3-4D75-9A8C-32F26C6FA0E1}"/>
              </a:ext>
            </a:extLst>
          </p:cNvPr>
          <p:cNvSpPr>
            <a:spLocks noGrp="1"/>
          </p:cNvSpPr>
          <p:nvPr>
            <p:ph type="title"/>
          </p:nvPr>
        </p:nvSpPr>
        <p:spPr>
          <a:xfrm>
            <a:off x="315142" y="320678"/>
            <a:ext cx="5806851" cy="1017672"/>
          </a:xfrm>
        </p:spPr>
        <p:txBody>
          <a:bodyPr/>
          <a:lstStyle/>
          <a:p>
            <a:pPr algn="l" rtl="0"/>
            <a:r>
              <a:rPr lang="zh-TW" b="1" i="1" u="none" baseline="0"/>
              <a:t>家庭災難計劃</a:t>
            </a:r>
          </a:p>
        </p:txBody>
      </p:sp>
      <p:sp>
        <p:nvSpPr>
          <p:cNvPr id="5" name="Text Placeholder 4">
            <a:extLst>
              <a:ext uri="{FF2B5EF4-FFF2-40B4-BE49-F238E27FC236}">
                <a16:creationId xmlns:a16="http://schemas.microsoft.com/office/drawing/2014/main" id="{C37D1764-76F1-4C73-8AB3-4BAE86AFF616}"/>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6" name="Text Placeholder 5">
            <a:extLst>
              <a:ext uri="{FF2B5EF4-FFF2-40B4-BE49-F238E27FC236}">
                <a16:creationId xmlns:a16="http://schemas.microsoft.com/office/drawing/2014/main" id="{F63F90B3-59E1-4C41-A0B2-CF4078ECEB01}"/>
              </a:ext>
            </a:extLst>
          </p:cNvPr>
          <p:cNvSpPr>
            <a:spLocks noGrp="1"/>
          </p:cNvSpPr>
          <p:nvPr>
            <p:ph type="body" sz="quarter" idx="11"/>
          </p:nvPr>
        </p:nvSpPr>
        <p:spPr/>
        <p:txBody>
          <a:bodyPr/>
          <a:lstStyle/>
          <a:p>
            <a:pPr algn="r" rtl="0"/>
            <a:r>
              <a:rPr lang="zh-TW" b="0" i="0" u="none" baseline="0"/>
              <a:t>1-20</a:t>
            </a:r>
          </a:p>
        </p:txBody>
      </p:sp>
      <p:sp>
        <p:nvSpPr>
          <p:cNvPr id="3" name="Content Placeholder 2">
            <a:extLst>
              <a:ext uri="{FF2B5EF4-FFF2-40B4-BE49-F238E27FC236}">
                <a16:creationId xmlns:a16="http://schemas.microsoft.com/office/drawing/2014/main" id="{71788E94-4EF9-4B56-9914-27EBC35C81B4}"/>
              </a:ext>
            </a:extLst>
          </p:cNvPr>
          <p:cNvSpPr>
            <a:spLocks noGrp="1"/>
          </p:cNvSpPr>
          <p:nvPr>
            <p:ph sz="quarter" idx="12"/>
          </p:nvPr>
        </p:nvSpPr>
        <p:spPr/>
        <p:txBody>
          <a:bodyPr/>
          <a:lstStyle/>
          <a:p>
            <a:pPr rtl="0"/>
            <a:r>
              <a:rPr lang="zh-TW" b="0" i="0" u="none" baseline="0"/>
              <a:t>PM1-12</a:t>
            </a:r>
          </a:p>
        </p:txBody>
      </p:sp>
    </p:spTree>
    <p:extLst>
      <p:ext uri="{BB962C8B-B14F-4D97-AF65-F5344CB8AC3E}">
        <p14:creationId xmlns:p14="http://schemas.microsoft.com/office/powerpoint/2010/main" val="30671198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D8865-EAEF-45CC-A32E-75C9E9E476BF}"/>
              </a:ext>
            </a:extLst>
          </p:cNvPr>
          <p:cNvSpPr>
            <a:spLocks noGrp="1"/>
          </p:cNvSpPr>
          <p:nvPr>
            <p:ph idx="1"/>
          </p:nvPr>
        </p:nvSpPr>
        <p:spPr/>
        <p:txBody>
          <a:bodyPr/>
          <a:lstStyle/>
          <a:p>
            <a:pPr algn="l" rtl="0"/>
            <a:r>
              <a:rPr lang="zh-TW" b="0" i="0" u="none" baseline="0"/>
              <a:t>倖存者有可能在各個地方尋求庇護</a:t>
            </a:r>
          </a:p>
          <a:p>
            <a:pPr lvl="1" algn="l" rtl="0"/>
            <a:r>
              <a:rPr lang="zh-TW" b="0" i="0" u="none" baseline="0"/>
              <a:t>浴缸裡</a:t>
            </a:r>
          </a:p>
          <a:p>
            <a:pPr lvl="1" algn="l" rtl="0"/>
            <a:r>
              <a:rPr lang="zh-TW" b="0" i="0" u="none" baseline="0"/>
              <a:t>桌子底下</a:t>
            </a:r>
          </a:p>
          <a:p>
            <a:pPr lvl="1" algn="l" rtl="0"/>
            <a:r>
              <a:rPr lang="zh-TW" b="0" i="0" u="none" baseline="0"/>
              <a:t>櫃子裡</a:t>
            </a:r>
          </a:p>
          <a:p>
            <a:pPr lvl="1" algn="l" rtl="0"/>
            <a:r>
              <a:rPr lang="zh-TW" b="0" i="0" u="none" baseline="0"/>
              <a:t>床下/床邊</a:t>
            </a:r>
          </a:p>
          <a:p>
            <a:pPr lvl="1" algn="l" rtl="0"/>
            <a:r>
              <a:rPr lang="zh-TW" b="0" i="0" u="none" baseline="0"/>
              <a:t>衣櫥裡 </a:t>
            </a:r>
          </a:p>
          <a:p>
            <a:endParaRPr lang="zh-TW" dirty="0"/>
          </a:p>
        </p:txBody>
      </p:sp>
      <p:sp>
        <p:nvSpPr>
          <p:cNvPr id="3" name="Title 2">
            <a:extLst>
              <a:ext uri="{FF2B5EF4-FFF2-40B4-BE49-F238E27FC236}">
                <a16:creationId xmlns:a16="http://schemas.microsoft.com/office/drawing/2014/main" id="{0C774633-14E3-44D4-99F6-9BEA19E3F662}"/>
              </a:ext>
            </a:extLst>
          </p:cNvPr>
          <p:cNvSpPr>
            <a:spLocks noGrp="1"/>
          </p:cNvSpPr>
          <p:nvPr>
            <p:ph type="title"/>
          </p:nvPr>
        </p:nvSpPr>
        <p:spPr>
          <a:xfrm>
            <a:off x="315142" y="320678"/>
            <a:ext cx="5806851" cy="1017672"/>
          </a:xfrm>
        </p:spPr>
        <p:txBody>
          <a:bodyPr/>
          <a:lstStyle/>
          <a:p>
            <a:pPr algn="l" rtl="0"/>
            <a:r>
              <a:rPr lang="zh-TW" b="1" i="1" u="none" baseline="0"/>
              <a:t>個別空陷處</a:t>
            </a:r>
          </a:p>
        </p:txBody>
      </p:sp>
      <p:sp>
        <p:nvSpPr>
          <p:cNvPr id="4" name="Text Placeholder 3">
            <a:extLst>
              <a:ext uri="{FF2B5EF4-FFF2-40B4-BE49-F238E27FC236}">
                <a16:creationId xmlns:a16="http://schemas.microsoft.com/office/drawing/2014/main" id="{CFEFFB34-D7A3-4483-84CE-1D123503ECE4}"/>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A1AF9997-6C10-4D7A-A790-58C6E60AABF8}"/>
              </a:ext>
            </a:extLst>
          </p:cNvPr>
          <p:cNvSpPr>
            <a:spLocks noGrp="1"/>
          </p:cNvSpPr>
          <p:nvPr>
            <p:ph type="body" sz="quarter" idx="11"/>
          </p:nvPr>
        </p:nvSpPr>
        <p:spPr/>
        <p:txBody>
          <a:bodyPr/>
          <a:lstStyle/>
          <a:p>
            <a:pPr algn="r" rtl="0"/>
            <a:r>
              <a:rPr lang="zh-TW" b="0" i="0" u="none" baseline="0"/>
              <a:t>7-24</a:t>
            </a:r>
          </a:p>
        </p:txBody>
      </p:sp>
      <p:sp>
        <p:nvSpPr>
          <p:cNvPr id="6" name="Content Placeholder 5">
            <a:extLst>
              <a:ext uri="{FF2B5EF4-FFF2-40B4-BE49-F238E27FC236}">
                <a16:creationId xmlns:a16="http://schemas.microsoft.com/office/drawing/2014/main" id="{504377B2-C197-4FCB-858C-D323B3B54D50}"/>
              </a:ext>
            </a:extLst>
          </p:cNvPr>
          <p:cNvSpPr>
            <a:spLocks noGrp="1"/>
          </p:cNvSpPr>
          <p:nvPr>
            <p:ph sz="quarter" idx="12"/>
          </p:nvPr>
        </p:nvSpPr>
        <p:spPr/>
        <p:txBody>
          <a:bodyPr/>
          <a:lstStyle/>
          <a:p>
            <a:pPr rtl="0"/>
            <a:r>
              <a:rPr lang="zh-TW" b="0" i="0" u="none" baseline="0"/>
              <a:t>PM7-13</a:t>
            </a:r>
          </a:p>
        </p:txBody>
      </p:sp>
    </p:spTree>
    <p:extLst>
      <p:ext uri="{BB962C8B-B14F-4D97-AF65-F5344CB8AC3E}">
        <p14:creationId xmlns:p14="http://schemas.microsoft.com/office/powerpoint/2010/main" val="6488035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C65206-DD01-4A6F-904B-F28939EA8841}"/>
              </a:ext>
            </a:extLst>
          </p:cNvPr>
          <p:cNvSpPr>
            <a:spLocks noGrp="1"/>
          </p:cNvSpPr>
          <p:nvPr>
            <p:ph idx="1"/>
          </p:nvPr>
        </p:nvSpPr>
        <p:spPr>
          <a:xfrm>
            <a:off x="315142" y="1521229"/>
            <a:ext cx="3913958" cy="4781145"/>
          </a:xfrm>
        </p:spPr>
        <p:txBody>
          <a:bodyPr/>
          <a:lstStyle/>
          <a:p>
            <a:pPr algn="l" rtl="0"/>
            <a:r>
              <a:rPr lang="zh-TW" b="0" i="0" u="none" baseline="0"/>
              <a:t>進入搜索區域後：</a:t>
            </a:r>
          </a:p>
          <a:p>
            <a:pPr lvl="1" algn="l" rtl="0"/>
            <a:r>
              <a:rPr lang="zh-TW" b="0" i="0" u="none" baseline="0"/>
              <a:t>寫一個斜線</a:t>
            </a:r>
          </a:p>
          <a:p>
            <a:pPr lvl="1" algn="l" rtl="0"/>
            <a:r>
              <a:rPr lang="zh-TW" b="0" i="0" u="none" baseline="0"/>
              <a:t>標示信息 </a:t>
            </a:r>
          </a:p>
          <a:p>
            <a:pPr algn="l" rtl="0"/>
            <a:r>
              <a:rPr lang="zh-TW" b="0" i="0" u="none" baseline="0"/>
              <a:t>離開搜索區域時：</a:t>
            </a:r>
          </a:p>
          <a:p>
            <a:pPr lvl="1" algn="l" rtl="0"/>
            <a:r>
              <a:rPr lang="zh-TW" b="0" i="0" u="none" baseline="0"/>
              <a:t>完成'X'</a:t>
            </a:r>
          </a:p>
          <a:p>
            <a:pPr lvl="1" algn="l" rtl="0"/>
            <a:r>
              <a:rPr lang="zh-TW" b="0" i="0" u="none" baseline="0"/>
              <a:t>標示信息 </a:t>
            </a:r>
          </a:p>
        </p:txBody>
      </p:sp>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a:xfrm>
            <a:off x="315142" y="320678"/>
            <a:ext cx="5806851" cy="1017672"/>
          </a:xfrm>
        </p:spPr>
        <p:txBody>
          <a:bodyPr/>
          <a:lstStyle/>
          <a:p>
            <a:pPr algn="l" rtl="0"/>
            <a:r>
              <a:rPr lang="zh-TW" b="1" i="1" u="none" baseline="0"/>
              <a:t>搜索標記</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pPr algn="r" rtl="0"/>
            <a:r>
              <a:rPr lang="zh-TW" b="0" i="0" u="none" baseline="0"/>
              <a:t>7-25</a:t>
            </a:r>
          </a:p>
        </p:txBody>
      </p:sp>
      <p:sp>
        <p:nvSpPr>
          <p:cNvPr id="3" name="Content Placeholder 2">
            <a:extLst>
              <a:ext uri="{FF2B5EF4-FFF2-40B4-BE49-F238E27FC236}">
                <a16:creationId xmlns:a16="http://schemas.microsoft.com/office/drawing/2014/main" id="{21CC0DFC-4A35-4AB6-A7F1-D9FF130234BD}"/>
              </a:ext>
            </a:extLst>
          </p:cNvPr>
          <p:cNvSpPr>
            <a:spLocks noGrp="1"/>
          </p:cNvSpPr>
          <p:nvPr>
            <p:ph sz="quarter" idx="12"/>
          </p:nvPr>
        </p:nvSpPr>
        <p:spPr/>
        <p:txBody>
          <a:bodyPr/>
          <a:lstStyle/>
          <a:p>
            <a:pPr rtl="0"/>
            <a:r>
              <a:rPr lang="zh-TW" b="0" i="0" u="none" baseline="0"/>
              <a:t>PM7-14</a:t>
            </a:r>
          </a:p>
        </p:txBody>
      </p:sp>
      <p:pic>
        <p:nvPicPr>
          <p:cNvPr id="9" name="Picture 8" descr="圖像顯示半開狀態的門和X型標記，顯示以下資訊：日期、進入時間、出來時間、CERT ID、倖存者和已搜索區域。">
            <a:extLst>
              <a:ext uri="{FF2B5EF4-FFF2-40B4-BE49-F238E27FC236}">
                <a16:creationId xmlns:a16="http://schemas.microsoft.com/office/drawing/2014/main" id="{633155F5-BB49-4CD6-936D-2AB12C72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555" y="1815127"/>
            <a:ext cx="4893899" cy="3918775"/>
          </a:xfrm>
          <a:prstGeom prst="rect">
            <a:avLst/>
          </a:prstGeom>
        </p:spPr>
      </p:pic>
    </p:spTree>
    <p:extLst>
      <p:ext uri="{BB962C8B-B14F-4D97-AF65-F5344CB8AC3E}">
        <p14:creationId xmlns:p14="http://schemas.microsoft.com/office/powerpoint/2010/main" val="26385477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F77C0D-5730-42A6-8121-9B58227992F5}"/>
              </a:ext>
            </a:extLst>
          </p:cNvPr>
          <p:cNvSpPr>
            <a:spLocks noGrp="1"/>
          </p:cNvSpPr>
          <p:nvPr>
            <p:ph idx="1"/>
          </p:nvPr>
        </p:nvSpPr>
        <p:spPr/>
        <p:txBody>
          <a:bodyPr/>
          <a:lstStyle/>
          <a:p>
            <a:pPr algn="l" rtl="0"/>
            <a:r>
              <a:rPr lang="zh-TW" b="0" i="0" u="none" baseline="0"/>
              <a:t>你標示了什麼信息？ </a:t>
            </a:r>
          </a:p>
        </p:txBody>
      </p:sp>
      <p:sp>
        <p:nvSpPr>
          <p:cNvPr id="3" name="Title 2">
            <a:extLst>
              <a:ext uri="{FF2B5EF4-FFF2-40B4-BE49-F238E27FC236}">
                <a16:creationId xmlns:a16="http://schemas.microsoft.com/office/drawing/2014/main" id="{800ED79A-0E2B-4604-A849-8CD73765DEA4}"/>
              </a:ext>
            </a:extLst>
          </p:cNvPr>
          <p:cNvSpPr>
            <a:spLocks noGrp="1"/>
          </p:cNvSpPr>
          <p:nvPr>
            <p:ph type="title"/>
          </p:nvPr>
        </p:nvSpPr>
        <p:spPr>
          <a:xfrm>
            <a:off x="315142" y="320678"/>
            <a:ext cx="5806851" cy="1017672"/>
          </a:xfrm>
        </p:spPr>
        <p:txBody>
          <a:bodyPr/>
          <a:lstStyle/>
          <a:p>
            <a:pPr algn="l" rtl="0"/>
            <a:r>
              <a:rPr lang="zh-TW" b="1" i="1" u="none" baseline="0"/>
              <a:t>搜索標記</a:t>
            </a:r>
          </a:p>
        </p:txBody>
      </p:sp>
      <p:sp>
        <p:nvSpPr>
          <p:cNvPr id="4" name="Text Placeholder 3">
            <a:extLst>
              <a:ext uri="{FF2B5EF4-FFF2-40B4-BE49-F238E27FC236}">
                <a16:creationId xmlns:a16="http://schemas.microsoft.com/office/drawing/2014/main" id="{7B4EAE7C-1A9D-4D1E-9D58-47FFAB156E1E}"/>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FC1BE33C-DCD3-414F-A4C5-9519ED6BAE4F}"/>
              </a:ext>
            </a:extLst>
          </p:cNvPr>
          <p:cNvSpPr>
            <a:spLocks noGrp="1"/>
          </p:cNvSpPr>
          <p:nvPr>
            <p:ph type="body" sz="quarter" idx="11"/>
          </p:nvPr>
        </p:nvSpPr>
        <p:spPr/>
        <p:txBody>
          <a:bodyPr/>
          <a:lstStyle/>
          <a:p>
            <a:pPr algn="r" rtl="0"/>
            <a:r>
              <a:rPr lang="zh-TW" b="0" i="0" u="none" baseline="0"/>
              <a:t>7-26</a:t>
            </a:r>
          </a:p>
        </p:txBody>
      </p:sp>
      <p:sp>
        <p:nvSpPr>
          <p:cNvPr id="6" name="Content Placeholder 5">
            <a:extLst>
              <a:ext uri="{FF2B5EF4-FFF2-40B4-BE49-F238E27FC236}">
                <a16:creationId xmlns:a16="http://schemas.microsoft.com/office/drawing/2014/main" id="{79FA6FD7-A06B-4461-ACEF-A510C677DD49}"/>
              </a:ext>
            </a:extLst>
          </p:cNvPr>
          <p:cNvSpPr>
            <a:spLocks noGrp="1"/>
          </p:cNvSpPr>
          <p:nvPr>
            <p:ph sz="quarter" idx="12"/>
          </p:nvPr>
        </p:nvSpPr>
        <p:spPr/>
        <p:txBody>
          <a:bodyPr/>
          <a:lstStyle/>
          <a:p>
            <a:pPr rtl="0"/>
            <a:r>
              <a:rPr lang="zh-TW" b="0" i="0" u="none" baseline="0"/>
              <a:t>PM7-14</a:t>
            </a:r>
          </a:p>
        </p:txBody>
      </p:sp>
      <p:pic>
        <p:nvPicPr>
          <p:cNvPr id="7" name="Picture 6" descr="X型標記顯示以下資訊：日期、進入時間、出來時間、CERT ID、倖存者和已搜索區域。">
            <a:extLst>
              <a:ext uri="{FF2B5EF4-FFF2-40B4-BE49-F238E27FC236}">
                <a16:creationId xmlns:a16="http://schemas.microsoft.com/office/drawing/2014/main" id="{B24ED5BA-07BD-4F31-A595-E84F20CA9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092" y="2080139"/>
            <a:ext cx="5119074" cy="3912435"/>
          </a:xfrm>
          <a:prstGeom prst="rect">
            <a:avLst/>
          </a:prstGeom>
        </p:spPr>
      </p:pic>
    </p:spTree>
    <p:extLst>
      <p:ext uri="{BB962C8B-B14F-4D97-AF65-F5344CB8AC3E}">
        <p14:creationId xmlns:p14="http://schemas.microsoft.com/office/powerpoint/2010/main" val="10631327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C4E74-4773-4582-896F-D41B0CE2AD3E}"/>
              </a:ext>
            </a:extLst>
          </p:cNvPr>
          <p:cNvSpPr>
            <a:spLocks noGrp="1"/>
          </p:cNvSpPr>
          <p:nvPr>
            <p:ph idx="1"/>
          </p:nvPr>
        </p:nvSpPr>
        <p:spPr/>
        <p:txBody>
          <a:bodyPr/>
          <a:lstStyle/>
          <a:p>
            <a:pPr marL="0" indent="0" algn="l" rtl="0">
              <a:buNone/>
            </a:pPr>
            <a:r>
              <a:rPr lang="zh-TW" b="0" i="0" u="none" baseline="0"/>
              <a:t>樣本</a:t>
            </a:r>
          </a:p>
        </p:txBody>
      </p:sp>
      <p:sp>
        <p:nvSpPr>
          <p:cNvPr id="3" name="Title 2">
            <a:extLst>
              <a:ext uri="{FF2B5EF4-FFF2-40B4-BE49-F238E27FC236}">
                <a16:creationId xmlns:a16="http://schemas.microsoft.com/office/drawing/2014/main" id="{8C4591E0-7D15-43FA-ADC3-266EE30756F3}"/>
              </a:ext>
            </a:extLst>
          </p:cNvPr>
          <p:cNvSpPr>
            <a:spLocks noGrp="1"/>
          </p:cNvSpPr>
          <p:nvPr>
            <p:ph type="title"/>
          </p:nvPr>
        </p:nvSpPr>
        <p:spPr>
          <a:xfrm>
            <a:off x="315142" y="320678"/>
            <a:ext cx="5806851" cy="1017672"/>
          </a:xfrm>
        </p:spPr>
        <p:txBody>
          <a:bodyPr/>
          <a:lstStyle/>
          <a:p>
            <a:pPr algn="l" rtl="0"/>
            <a:r>
              <a:rPr lang="zh-TW" b="1" i="1" u="none" baseline="0"/>
              <a:t>搜索標記</a:t>
            </a:r>
          </a:p>
        </p:txBody>
      </p:sp>
      <p:sp>
        <p:nvSpPr>
          <p:cNvPr id="4" name="Text Placeholder 3">
            <a:extLst>
              <a:ext uri="{FF2B5EF4-FFF2-40B4-BE49-F238E27FC236}">
                <a16:creationId xmlns:a16="http://schemas.microsoft.com/office/drawing/2014/main" id="{013F01C3-EEEB-4B5D-95A3-4861DE5E9FC9}"/>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42FFFE6A-4D13-4674-B896-67AB80028C14}"/>
              </a:ext>
            </a:extLst>
          </p:cNvPr>
          <p:cNvSpPr>
            <a:spLocks noGrp="1"/>
          </p:cNvSpPr>
          <p:nvPr>
            <p:ph type="body" sz="quarter" idx="11"/>
          </p:nvPr>
        </p:nvSpPr>
        <p:spPr/>
        <p:txBody>
          <a:bodyPr/>
          <a:lstStyle/>
          <a:p>
            <a:pPr algn="r" rtl="0"/>
            <a:r>
              <a:rPr lang="zh-TW" b="0" i="0" u="none" baseline="0"/>
              <a:t>7-27</a:t>
            </a:r>
          </a:p>
        </p:txBody>
      </p:sp>
      <p:sp>
        <p:nvSpPr>
          <p:cNvPr id="6" name="Content Placeholder 5">
            <a:extLst>
              <a:ext uri="{FF2B5EF4-FFF2-40B4-BE49-F238E27FC236}">
                <a16:creationId xmlns:a16="http://schemas.microsoft.com/office/drawing/2014/main" id="{C78170DC-D971-49AC-B208-8A18E2FB677B}"/>
              </a:ext>
            </a:extLst>
          </p:cNvPr>
          <p:cNvSpPr>
            <a:spLocks noGrp="1"/>
          </p:cNvSpPr>
          <p:nvPr>
            <p:ph sz="quarter" idx="12"/>
          </p:nvPr>
        </p:nvSpPr>
        <p:spPr/>
        <p:txBody>
          <a:bodyPr/>
          <a:lstStyle/>
          <a:p>
            <a:pPr rtl="0"/>
            <a:r>
              <a:rPr lang="zh-TW" b="0" i="0" u="none" baseline="0"/>
              <a:t>PM7-14</a:t>
            </a:r>
          </a:p>
        </p:txBody>
      </p:sp>
      <p:pic>
        <p:nvPicPr>
          <p:cNvPr id="7" name="Picture 6" descr="搜索標記。X字母圖像顯示以下信息：日期，時間，離開時間，社區緊急回應小組身份証，倖存者和搜索過的區域。">
            <a:extLst>
              <a:ext uri="{FF2B5EF4-FFF2-40B4-BE49-F238E27FC236}">
                <a16:creationId xmlns:a16="http://schemas.microsoft.com/office/drawing/2014/main" id="{67F10B31-09B0-4F83-86E6-21A7DDC9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701" y="1735716"/>
            <a:ext cx="6127324" cy="4145851"/>
          </a:xfrm>
          <a:prstGeom prst="rect">
            <a:avLst/>
          </a:prstGeom>
        </p:spPr>
      </p:pic>
    </p:spTree>
    <p:extLst>
      <p:ext uri="{BB962C8B-B14F-4D97-AF65-F5344CB8AC3E}">
        <p14:creationId xmlns:p14="http://schemas.microsoft.com/office/powerpoint/2010/main" val="1581735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73F50E-84A5-4CDB-BB06-DB9EC2C255B5}"/>
              </a:ext>
            </a:extLst>
          </p:cNvPr>
          <p:cNvSpPr>
            <a:spLocks noGrp="1"/>
          </p:cNvSpPr>
          <p:nvPr>
            <p:ph idx="1"/>
          </p:nvPr>
        </p:nvSpPr>
        <p:spPr/>
        <p:txBody>
          <a:bodyPr/>
          <a:lstStyle/>
          <a:p>
            <a:pPr algn="l" rtl="0"/>
            <a:r>
              <a:rPr lang="zh-TW" b="0" i="0" u="none" baseline="0"/>
              <a:t>與另一個社區緊急回應小組成員保持在手臂能觸及的距離範圍內 </a:t>
            </a:r>
          </a:p>
          <a:p>
            <a:pPr algn="l" rtl="0"/>
            <a:r>
              <a:rPr lang="zh-TW" b="0" i="0" u="none" baseline="0"/>
              <a:t>向倖存者呼叫：“如果有人能聽到我的聲音，請來這裡”</a:t>
            </a:r>
          </a:p>
          <a:p>
            <a:pPr algn="l" rtl="0"/>
            <a:r>
              <a:rPr lang="zh-TW" b="0" i="0" u="none" baseline="0"/>
              <a:t>詢問任何回覆的倖存者關於建築物的情況或其他可能受困的人 </a:t>
            </a:r>
          </a:p>
          <a:p>
            <a:pPr algn="l" rtl="0"/>
            <a:r>
              <a:rPr lang="zh-TW" b="0" i="0" u="none" baseline="0"/>
              <a:t>倖存者可能會處於震驚或困惑狀態 </a:t>
            </a:r>
          </a:p>
        </p:txBody>
      </p:sp>
      <p:sp>
        <p:nvSpPr>
          <p:cNvPr id="3" name="Title 2">
            <a:extLst>
              <a:ext uri="{FF2B5EF4-FFF2-40B4-BE49-F238E27FC236}">
                <a16:creationId xmlns:a16="http://schemas.microsoft.com/office/drawing/2014/main" id="{3F8B5200-ADA2-4DC0-AA61-081C42C2482A}"/>
              </a:ext>
            </a:extLst>
          </p:cNvPr>
          <p:cNvSpPr>
            <a:spLocks noGrp="1"/>
          </p:cNvSpPr>
          <p:nvPr>
            <p:ph type="title"/>
          </p:nvPr>
        </p:nvSpPr>
        <p:spPr>
          <a:xfrm>
            <a:off x="315142" y="320678"/>
            <a:ext cx="5806851" cy="1017672"/>
          </a:xfrm>
        </p:spPr>
        <p:txBody>
          <a:bodyPr/>
          <a:lstStyle/>
          <a:p>
            <a:pPr algn="l" rtl="0"/>
            <a:r>
              <a:rPr lang="zh-TW" b="1" i="1" u="none" baseline="0"/>
              <a:t>搜索方法</a:t>
            </a:r>
          </a:p>
        </p:txBody>
      </p:sp>
      <p:sp>
        <p:nvSpPr>
          <p:cNvPr id="4" name="Text Placeholder 3">
            <a:extLst>
              <a:ext uri="{FF2B5EF4-FFF2-40B4-BE49-F238E27FC236}">
                <a16:creationId xmlns:a16="http://schemas.microsoft.com/office/drawing/2014/main" id="{957A002E-A1C4-4D9C-88C5-C9673C32D456}"/>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2041F166-0B5E-4E3E-9C82-E19FADE97088}"/>
              </a:ext>
            </a:extLst>
          </p:cNvPr>
          <p:cNvSpPr>
            <a:spLocks noGrp="1"/>
          </p:cNvSpPr>
          <p:nvPr>
            <p:ph type="body" sz="quarter" idx="11"/>
          </p:nvPr>
        </p:nvSpPr>
        <p:spPr/>
        <p:txBody>
          <a:bodyPr/>
          <a:lstStyle/>
          <a:p>
            <a:pPr algn="r" rtl="0"/>
            <a:r>
              <a:rPr lang="zh-TW" b="0" i="0" u="none" baseline="0"/>
              <a:t>7-28</a:t>
            </a:r>
          </a:p>
        </p:txBody>
      </p:sp>
      <p:sp>
        <p:nvSpPr>
          <p:cNvPr id="6" name="Content Placeholder 5">
            <a:extLst>
              <a:ext uri="{FF2B5EF4-FFF2-40B4-BE49-F238E27FC236}">
                <a16:creationId xmlns:a16="http://schemas.microsoft.com/office/drawing/2014/main" id="{642EADF9-1B5E-49D5-9FBC-51D74B44C52A}"/>
              </a:ext>
            </a:extLst>
          </p:cNvPr>
          <p:cNvSpPr>
            <a:spLocks noGrp="1"/>
          </p:cNvSpPr>
          <p:nvPr>
            <p:ph sz="quarter" idx="12"/>
          </p:nvPr>
        </p:nvSpPr>
        <p:spPr/>
        <p:txBody>
          <a:bodyPr/>
          <a:lstStyle/>
          <a:p>
            <a:pPr rtl="0"/>
            <a:r>
              <a:rPr lang="zh-TW" b="0" i="0" u="none" baseline="0"/>
              <a:t>PM7-14</a:t>
            </a:r>
          </a:p>
        </p:txBody>
      </p:sp>
    </p:spTree>
    <p:extLst>
      <p:ext uri="{BB962C8B-B14F-4D97-AF65-F5344CB8AC3E}">
        <p14:creationId xmlns:p14="http://schemas.microsoft.com/office/powerpoint/2010/main" val="29404738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08F061-42AA-4273-844F-412F3A49C8DF}"/>
              </a:ext>
            </a:extLst>
          </p:cNvPr>
          <p:cNvSpPr>
            <a:spLocks noGrp="1"/>
          </p:cNvSpPr>
          <p:nvPr>
            <p:ph idx="1"/>
          </p:nvPr>
        </p:nvSpPr>
        <p:spPr>
          <a:xfrm>
            <a:off x="315142" y="1521229"/>
            <a:ext cx="5004204" cy="4781145"/>
          </a:xfrm>
        </p:spPr>
        <p:txBody>
          <a:bodyPr/>
          <a:lstStyle/>
          <a:p>
            <a:pPr algn="l" rtl="0">
              <a:lnSpc>
                <a:spcPct val="100000"/>
              </a:lnSpc>
              <a:spcBef>
                <a:spcPts val="600"/>
              </a:spcBef>
            </a:pPr>
            <a:r>
              <a:rPr lang="zh-TW" b="0" i="0" u="none" baseline="0"/>
              <a:t>自下而上/自上而下的多層建築</a:t>
            </a:r>
          </a:p>
          <a:p>
            <a:pPr algn="l" rtl="0">
              <a:lnSpc>
                <a:spcPct val="100000"/>
              </a:lnSpc>
              <a:spcBef>
                <a:spcPts val="600"/>
              </a:spcBef>
            </a:pPr>
            <a:r>
              <a:rPr lang="zh-TW" b="0" i="0" u="none" baseline="0"/>
              <a:t>右牆/左牆的單層建築</a:t>
            </a:r>
          </a:p>
          <a:p>
            <a:pPr algn="l" rtl="0">
              <a:lnSpc>
                <a:spcPct val="100000"/>
              </a:lnSpc>
              <a:spcBef>
                <a:spcPts val="600"/>
              </a:spcBef>
            </a:pPr>
            <a:r>
              <a:rPr lang="zh-TW" b="0" i="0" u="none" baseline="0"/>
              <a:t>經常停下來聆聽 </a:t>
            </a:r>
          </a:p>
        </p:txBody>
      </p:sp>
      <p:sp>
        <p:nvSpPr>
          <p:cNvPr id="4" name="Title 3">
            <a:extLst>
              <a:ext uri="{FF2B5EF4-FFF2-40B4-BE49-F238E27FC236}">
                <a16:creationId xmlns:a16="http://schemas.microsoft.com/office/drawing/2014/main" id="{28F90794-E092-4BB7-B1DE-D8B631CE6A73}"/>
              </a:ext>
            </a:extLst>
          </p:cNvPr>
          <p:cNvSpPr>
            <a:spLocks noGrp="1"/>
          </p:cNvSpPr>
          <p:nvPr>
            <p:ph type="title"/>
          </p:nvPr>
        </p:nvSpPr>
        <p:spPr>
          <a:xfrm>
            <a:off x="315142" y="320678"/>
            <a:ext cx="5806851" cy="1017672"/>
          </a:xfrm>
        </p:spPr>
        <p:txBody>
          <a:bodyPr/>
          <a:lstStyle/>
          <a:p>
            <a:pPr algn="l" rtl="0"/>
            <a:r>
              <a:rPr lang="zh-TW" b="1" i="1" u="none" baseline="0"/>
              <a:t>搜索方法</a:t>
            </a:r>
          </a:p>
        </p:txBody>
      </p:sp>
      <p:sp>
        <p:nvSpPr>
          <p:cNvPr id="6" name="Text Placeholder 5">
            <a:extLst>
              <a:ext uri="{FF2B5EF4-FFF2-40B4-BE49-F238E27FC236}">
                <a16:creationId xmlns:a16="http://schemas.microsoft.com/office/drawing/2014/main" id="{528F59C1-3152-4DEA-AC9E-0361F62FD2E1}"/>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社區緊急回應小組基礎培訓，單元7：輕型搜救行動</a:t>
            </a:r>
          </a:p>
        </p:txBody>
      </p:sp>
      <p:sp>
        <p:nvSpPr>
          <p:cNvPr id="7" name="Text Placeholder 6">
            <a:extLst>
              <a:ext uri="{FF2B5EF4-FFF2-40B4-BE49-F238E27FC236}">
                <a16:creationId xmlns:a16="http://schemas.microsoft.com/office/drawing/2014/main" id="{1978C677-D0EF-4C21-984A-4B15EBCED50F}"/>
              </a:ext>
            </a:extLst>
          </p:cNvPr>
          <p:cNvSpPr>
            <a:spLocks noGrp="1"/>
          </p:cNvSpPr>
          <p:nvPr>
            <p:ph type="body" sz="quarter" idx="11"/>
          </p:nvPr>
        </p:nvSpPr>
        <p:spPr/>
        <p:txBody>
          <a:bodyPr/>
          <a:lstStyle/>
          <a:p>
            <a:pPr algn="r" rtl="0"/>
            <a:r>
              <a:rPr lang="zh-TW" b="0" i="0" u="none" baseline="0"/>
              <a:t>7-29</a:t>
            </a:r>
          </a:p>
        </p:txBody>
      </p:sp>
      <p:sp>
        <p:nvSpPr>
          <p:cNvPr id="3" name="Content Placeholder 2">
            <a:extLst>
              <a:ext uri="{FF2B5EF4-FFF2-40B4-BE49-F238E27FC236}">
                <a16:creationId xmlns:a16="http://schemas.microsoft.com/office/drawing/2014/main" id="{DCEFAD1C-C633-4635-890E-4920E720957B}"/>
              </a:ext>
            </a:extLst>
          </p:cNvPr>
          <p:cNvSpPr>
            <a:spLocks noGrp="1"/>
          </p:cNvSpPr>
          <p:nvPr>
            <p:ph sz="quarter" idx="12"/>
          </p:nvPr>
        </p:nvSpPr>
        <p:spPr/>
        <p:txBody>
          <a:bodyPr/>
          <a:lstStyle/>
          <a:p>
            <a:pPr rtl="0"/>
            <a:r>
              <a:rPr lang="zh-TW" b="0" i="0" u="none" baseline="0"/>
              <a:t>PM7-15</a:t>
            </a:r>
          </a:p>
        </p:txBody>
      </p:sp>
      <p:pic>
        <p:nvPicPr>
          <p:cNvPr id="9" name="Picture 8" descr="圖像顯示了一幅方形藍圖，上面的腳印顯示了搜救行進的方向。">
            <a:extLst>
              <a:ext uri="{FF2B5EF4-FFF2-40B4-BE49-F238E27FC236}">
                <a16:creationId xmlns:a16="http://schemas.microsoft.com/office/drawing/2014/main" id="{D9FF5293-59CA-4C50-9EED-39CD8AC8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894" y="1706972"/>
            <a:ext cx="3585164" cy="4109212"/>
          </a:xfrm>
          <a:prstGeom prst="rect">
            <a:avLst/>
          </a:prstGeom>
        </p:spPr>
      </p:pic>
    </p:spTree>
    <p:extLst>
      <p:ext uri="{BB962C8B-B14F-4D97-AF65-F5344CB8AC3E}">
        <p14:creationId xmlns:p14="http://schemas.microsoft.com/office/powerpoint/2010/main" val="30314684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02D22-4F5E-4966-9577-38FFA359448E}"/>
              </a:ext>
            </a:extLst>
          </p:cNvPr>
          <p:cNvSpPr>
            <a:spLocks noGrp="1"/>
          </p:cNvSpPr>
          <p:nvPr>
            <p:ph idx="1"/>
          </p:nvPr>
        </p:nvSpPr>
        <p:spPr>
          <a:xfrm>
            <a:off x="315141" y="1521229"/>
            <a:ext cx="4752471" cy="4781145"/>
          </a:xfrm>
        </p:spPr>
        <p:txBody>
          <a:bodyPr/>
          <a:lstStyle/>
          <a:p>
            <a:pPr algn="l" rtl="0"/>
            <a:r>
              <a:rPr lang="zh-TW" b="0" i="0" u="none" baseline="0" dirty="0"/>
              <a:t>不時停下來聆聽：</a:t>
            </a:r>
          </a:p>
          <a:p>
            <a:pPr lvl="1" algn="l" rtl="0"/>
            <a:r>
              <a:rPr lang="zh-TW" sz="2000" b="0" i="0" u="none" baseline="0" dirty="0"/>
              <a:t>輕敲</a:t>
            </a:r>
          </a:p>
          <a:p>
            <a:pPr lvl="1" algn="l" rtl="0"/>
            <a:r>
              <a:rPr lang="zh-TW" sz="2000" b="0" i="0" u="none" baseline="0" dirty="0"/>
              <a:t>動靜</a:t>
            </a:r>
          </a:p>
          <a:p>
            <a:pPr lvl="1" algn="l" rtl="0"/>
            <a:r>
              <a:rPr lang="zh-TW" sz="2000" b="0" i="0" u="none" baseline="0" dirty="0"/>
              <a:t>聲音 </a:t>
            </a:r>
          </a:p>
        </p:txBody>
      </p:sp>
      <p:sp>
        <p:nvSpPr>
          <p:cNvPr id="3" name="Title 2">
            <a:extLst>
              <a:ext uri="{FF2B5EF4-FFF2-40B4-BE49-F238E27FC236}">
                <a16:creationId xmlns:a16="http://schemas.microsoft.com/office/drawing/2014/main" id="{B6AA33E0-E65A-4A2E-A1D2-518F20A3212A}"/>
              </a:ext>
            </a:extLst>
          </p:cNvPr>
          <p:cNvSpPr>
            <a:spLocks noGrp="1"/>
          </p:cNvSpPr>
          <p:nvPr>
            <p:ph type="title"/>
          </p:nvPr>
        </p:nvSpPr>
        <p:spPr>
          <a:xfrm>
            <a:off x="315142" y="320678"/>
            <a:ext cx="5806851" cy="1017672"/>
          </a:xfrm>
        </p:spPr>
        <p:txBody>
          <a:bodyPr/>
          <a:lstStyle/>
          <a:p>
            <a:pPr algn="l" rtl="0"/>
            <a:r>
              <a:rPr lang="zh-TW" b="1" i="1" u="none" baseline="0"/>
              <a:t>搜索方法</a:t>
            </a:r>
          </a:p>
        </p:txBody>
      </p:sp>
      <p:sp>
        <p:nvSpPr>
          <p:cNvPr id="4" name="Text Placeholder 3">
            <a:extLst>
              <a:ext uri="{FF2B5EF4-FFF2-40B4-BE49-F238E27FC236}">
                <a16:creationId xmlns:a16="http://schemas.microsoft.com/office/drawing/2014/main" id="{51EB319C-8B83-468D-AA6C-975FF01604E3}"/>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49499587-DB9A-438E-B9EE-37DB03AAE85E}"/>
              </a:ext>
            </a:extLst>
          </p:cNvPr>
          <p:cNvSpPr>
            <a:spLocks noGrp="1"/>
          </p:cNvSpPr>
          <p:nvPr>
            <p:ph type="body" sz="quarter" idx="11"/>
          </p:nvPr>
        </p:nvSpPr>
        <p:spPr/>
        <p:txBody>
          <a:bodyPr/>
          <a:lstStyle/>
          <a:p>
            <a:pPr algn="r" rtl="0"/>
            <a:r>
              <a:rPr lang="zh-TW" b="0" i="0" u="none" baseline="0"/>
              <a:t>7-30</a:t>
            </a:r>
          </a:p>
        </p:txBody>
      </p:sp>
      <p:sp>
        <p:nvSpPr>
          <p:cNvPr id="7" name="Content Placeholder 6">
            <a:extLst>
              <a:ext uri="{FF2B5EF4-FFF2-40B4-BE49-F238E27FC236}">
                <a16:creationId xmlns:a16="http://schemas.microsoft.com/office/drawing/2014/main" id="{7C2E27AA-CFCD-4D0F-8EF7-D094BE6872B8}"/>
              </a:ext>
            </a:extLst>
          </p:cNvPr>
          <p:cNvSpPr>
            <a:spLocks noGrp="1"/>
          </p:cNvSpPr>
          <p:nvPr>
            <p:ph sz="quarter" idx="12"/>
          </p:nvPr>
        </p:nvSpPr>
        <p:spPr/>
        <p:txBody>
          <a:bodyPr/>
          <a:lstStyle/>
          <a:p>
            <a:pPr rtl="0"/>
            <a:r>
              <a:rPr lang="zh-TW" b="0" i="0" u="none" baseline="0"/>
              <a:t>PM7-15</a:t>
            </a:r>
          </a:p>
        </p:txBody>
      </p:sp>
      <p:pic>
        <p:nvPicPr>
          <p:cNvPr id="6" name="Picture 5" descr="搜索方法。圖像顯示人的耳朵，做出用手護擋的姿勢，來聽是否有動靜、聲音或輕擊聲">
            <a:extLst>
              <a:ext uri="{FF2B5EF4-FFF2-40B4-BE49-F238E27FC236}">
                <a16:creationId xmlns:a16="http://schemas.microsoft.com/office/drawing/2014/main" id="{3BA00DCA-829D-4955-A2BB-77E3CA0CD90F}"/>
              </a:ext>
            </a:extLst>
          </p:cNvPr>
          <p:cNvPicPr>
            <a:picLocks noChangeAspect="1"/>
          </p:cNvPicPr>
          <p:nvPr/>
        </p:nvPicPr>
        <p:blipFill>
          <a:blip r:embed="rId2"/>
          <a:stretch>
            <a:fillRect/>
          </a:stretch>
        </p:blipFill>
        <p:spPr>
          <a:xfrm>
            <a:off x="5067613" y="1699904"/>
            <a:ext cx="3637579" cy="3928991"/>
          </a:xfrm>
          <a:prstGeom prst="rect">
            <a:avLst/>
          </a:prstGeom>
        </p:spPr>
      </p:pic>
    </p:spTree>
    <p:extLst>
      <p:ext uri="{BB962C8B-B14F-4D97-AF65-F5344CB8AC3E}">
        <p14:creationId xmlns:p14="http://schemas.microsoft.com/office/powerpoint/2010/main" val="30905661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56A13-1457-43E7-96C3-E8CEF142AD95}"/>
              </a:ext>
            </a:extLst>
          </p:cNvPr>
          <p:cNvSpPr>
            <a:spLocks noGrp="1"/>
          </p:cNvSpPr>
          <p:nvPr>
            <p:ph idx="1"/>
          </p:nvPr>
        </p:nvSpPr>
        <p:spPr>
          <a:xfrm>
            <a:off x="315142" y="1521229"/>
            <a:ext cx="5162466" cy="4781145"/>
          </a:xfrm>
        </p:spPr>
        <p:txBody>
          <a:bodyPr/>
          <a:lstStyle/>
          <a:p>
            <a:pPr algn="l" rtl="0"/>
            <a:r>
              <a:rPr lang="zh-TW" b="0" i="0" u="none" baseline="0"/>
              <a:t>三角測量讓救援人員能從多個角度觀察位置 </a:t>
            </a:r>
          </a:p>
        </p:txBody>
      </p:sp>
      <p:sp>
        <p:nvSpPr>
          <p:cNvPr id="3" name="Title 2">
            <a:extLst>
              <a:ext uri="{FF2B5EF4-FFF2-40B4-BE49-F238E27FC236}">
                <a16:creationId xmlns:a16="http://schemas.microsoft.com/office/drawing/2014/main" id="{7F10BD36-70C4-4020-8148-AACE8B7CB486}"/>
              </a:ext>
            </a:extLst>
          </p:cNvPr>
          <p:cNvSpPr>
            <a:spLocks noGrp="1"/>
          </p:cNvSpPr>
          <p:nvPr>
            <p:ph type="title"/>
          </p:nvPr>
        </p:nvSpPr>
        <p:spPr>
          <a:xfrm>
            <a:off x="315142" y="320678"/>
            <a:ext cx="5806851" cy="1017672"/>
          </a:xfrm>
        </p:spPr>
        <p:txBody>
          <a:bodyPr/>
          <a:lstStyle/>
          <a:p>
            <a:pPr algn="l" rtl="0"/>
            <a:r>
              <a:rPr lang="zh-TW" b="1" i="1" u="none" baseline="0"/>
              <a:t>搜索方法</a:t>
            </a:r>
          </a:p>
        </p:txBody>
      </p:sp>
      <p:sp>
        <p:nvSpPr>
          <p:cNvPr id="4" name="Text Placeholder 3">
            <a:extLst>
              <a:ext uri="{FF2B5EF4-FFF2-40B4-BE49-F238E27FC236}">
                <a16:creationId xmlns:a16="http://schemas.microsoft.com/office/drawing/2014/main" id="{0EC24A71-B79B-45D5-8C50-8C09D2C255C0}"/>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CC231E1E-4D53-42DE-A706-8AC6815CD64E}"/>
              </a:ext>
            </a:extLst>
          </p:cNvPr>
          <p:cNvSpPr>
            <a:spLocks noGrp="1"/>
          </p:cNvSpPr>
          <p:nvPr>
            <p:ph type="body" sz="quarter" idx="11"/>
          </p:nvPr>
        </p:nvSpPr>
        <p:spPr/>
        <p:txBody>
          <a:bodyPr/>
          <a:lstStyle/>
          <a:p>
            <a:pPr algn="r" rtl="0"/>
            <a:r>
              <a:rPr lang="zh-TW" b="0" i="0" u="none" baseline="0"/>
              <a:t>7-31</a:t>
            </a:r>
          </a:p>
        </p:txBody>
      </p:sp>
      <p:sp>
        <p:nvSpPr>
          <p:cNvPr id="7" name="Content Placeholder 6">
            <a:extLst>
              <a:ext uri="{FF2B5EF4-FFF2-40B4-BE49-F238E27FC236}">
                <a16:creationId xmlns:a16="http://schemas.microsoft.com/office/drawing/2014/main" id="{94724B45-C12B-44CD-9CDA-3162F3699394}"/>
              </a:ext>
            </a:extLst>
          </p:cNvPr>
          <p:cNvSpPr>
            <a:spLocks noGrp="1"/>
          </p:cNvSpPr>
          <p:nvPr>
            <p:ph sz="quarter" idx="12"/>
          </p:nvPr>
        </p:nvSpPr>
        <p:spPr/>
        <p:txBody>
          <a:bodyPr/>
          <a:lstStyle/>
          <a:p>
            <a:pPr rtl="0"/>
            <a:r>
              <a:rPr lang="zh-TW" b="0" i="0" u="none" baseline="0"/>
              <a:t>PM7-15</a:t>
            </a:r>
          </a:p>
        </p:txBody>
      </p:sp>
      <p:pic>
        <p:nvPicPr>
          <p:cNvPr id="6" name="Picture 5" descr="搜索方法。三角形救援人員的圖像。">
            <a:extLst>
              <a:ext uri="{FF2B5EF4-FFF2-40B4-BE49-F238E27FC236}">
                <a16:creationId xmlns:a16="http://schemas.microsoft.com/office/drawing/2014/main" id="{9E57B078-AC28-4A00-8510-15D5D3956DC1}"/>
              </a:ext>
            </a:extLst>
          </p:cNvPr>
          <p:cNvPicPr>
            <a:picLocks noChangeAspect="1"/>
          </p:cNvPicPr>
          <p:nvPr/>
        </p:nvPicPr>
        <p:blipFill>
          <a:blip r:embed="rId2"/>
          <a:stretch>
            <a:fillRect/>
          </a:stretch>
        </p:blipFill>
        <p:spPr>
          <a:xfrm>
            <a:off x="5301092" y="1922433"/>
            <a:ext cx="3462949" cy="3626686"/>
          </a:xfrm>
          <a:prstGeom prst="rect">
            <a:avLst/>
          </a:prstGeom>
        </p:spPr>
      </p:pic>
    </p:spTree>
    <p:extLst>
      <p:ext uri="{BB962C8B-B14F-4D97-AF65-F5344CB8AC3E}">
        <p14:creationId xmlns:p14="http://schemas.microsoft.com/office/powerpoint/2010/main" val="11549854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9814F-8AFA-4216-B4E6-D2301D7C6105}"/>
              </a:ext>
            </a:extLst>
          </p:cNvPr>
          <p:cNvSpPr>
            <a:spLocks noGrp="1"/>
          </p:cNvSpPr>
          <p:nvPr>
            <p:ph idx="1"/>
          </p:nvPr>
        </p:nvSpPr>
        <p:spPr/>
        <p:txBody>
          <a:bodyPr/>
          <a:lstStyle/>
          <a:p>
            <a:pPr algn="l" rtl="0"/>
            <a:r>
              <a:rPr lang="zh-TW" b="0" i="0" u="none" baseline="0"/>
              <a:t>記錄被救倖存者和被困者或死者的人數情況 </a:t>
            </a:r>
          </a:p>
          <a:p>
            <a:pPr algn="l" rtl="0"/>
            <a:r>
              <a:rPr lang="zh-TW" b="0" i="0" u="none" baseline="0"/>
              <a:t>將訊息呈報給緊急服務人員 </a:t>
            </a:r>
          </a:p>
        </p:txBody>
      </p:sp>
      <p:sp>
        <p:nvSpPr>
          <p:cNvPr id="3" name="Title 2">
            <a:extLst>
              <a:ext uri="{FF2B5EF4-FFF2-40B4-BE49-F238E27FC236}">
                <a16:creationId xmlns:a16="http://schemas.microsoft.com/office/drawing/2014/main" id="{2027E3CB-14A8-466F-9869-7781760D484C}"/>
              </a:ext>
            </a:extLst>
          </p:cNvPr>
          <p:cNvSpPr>
            <a:spLocks noGrp="1"/>
          </p:cNvSpPr>
          <p:nvPr>
            <p:ph type="title"/>
          </p:nvPr>
        </p:nvSpPr>
        <p:spPr>
          <a:xfrm>
            <a:off x="315142" y="320678"/>
            <a:ext cx="5806851" cy="1017672"/>
          </a:xfrm>
        </p:spPr>
        <p:txBody>
          <a:bodyPr/>
          <a:lstStyle/>
          <a:p>
            <a:pPr algn="l" rtl="0"/>
            <a:r>
              <a:rPr lang="zh-TW" b="1" i="1" u="none" baseline="0"/>
              <a:t>搜索方法</a:t>
            </a:r>
          </a:p>
        </p:txBody>
      </p:sp>
      <p:sp>
        <p:nvSpPr>
          <p:cNvPr id="4" name="Text Placeholder 3">
            <a:extLst>
              <a:ext uri="{FF2B5EF4-FFF2-40B4-BE49-F238E27FC236}">
                <a16:creationId xmlns:a16="http://schemas.microsoft.com/office/drawing/2014/main" id="{23F4BFC1-753F-416D-8642-E15D2310721C}"/>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5BFF912B-787E-410C-B170-BFB43ED4FA3D}"/>
              </a:ext>
            </a:extLst>
          </p:cNvPr>
          <p:cNvSpPr>
            <a:spLocks noGrp="1"/>
          </p:cNvSpPr>
          <p:nvPr>
            <p:ph type="body" sz="quarter" idx="11"/>
          </p:nvPr>
        </p:nvSpPr>
        <p:spPr/>
        <p:txBody>
          <a:bodyPr/>
          <a:lstStyle/>
          <a:p>
            <a:pPr algn="r" rtl="0"/>
            <a:r>
              <a:rPr lang="zh-TW" b="0" i="0" u="none" baseline="0"/>
              <a:t>7-32</a:t>
            </a:r>
          </a:p>
        </p:txBody>
      </p:sp>
      <p:sp>
        <p:nvSpPr>
          <p:cNvPr id="6" name="Content Placeholder 5">
            <a:extLst>
              <a:ext uri="{FF2B5EF4-FFF2-40B4-BE49-F238E27FC236}">
                <a16:creationId xmlns:a16="http://schemas.microsoft.com/office/drawing/2014/main" id="{4D62259E-6F86-4214-9A3D-1ED71DD4641E}"/>
              </a:ext>
            </a:extLst>
          </p:cNvPr>
          <p:cNvSpPr>
            <a:spLocks noGrp="1"/>
          </p:cNvSpPr>
          <p:nvPr>
            <p:ph sz="quarter" idx="12"/>
          </p:nvPr>
        </p:nvSpPr>
        <p:spPr/>
        <p:txBody>
          <a:bodyPr/>
          <a:lstStyle/>
          <a:p>
            <a:pPr rtl="0"/>
            <a:r>
              <a:rPr lang="zh-TW" b="0" i="0" u="none" baseline="0"/>
              <a:t>PM7-15</a:t>
            </a:r>
          </a:p>
        </p:txBody>
      </p:sp>
    </p:spTree>
    <p:extLst>
      <p:ext uri="{BB962C8B-B14F-4D97-AF65-F5344CB8AC3E}">
        <p14:creationId xmlns:p14="http://schemas.microsoft.com/office/powerpoint/2010/main" val="3854389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DF8114-A901-43AF-963A-E9044FB8D43F}"/>
              </a:ext>
            </a:extLst>
          </p:cNvPr>
          <p:cNvSpPr>
            <a:spLocks noGrp="1"/>
          </p:cNvSpPr>
          <p:nvPr>
            <p:ph idx="1"/>
          </p:nvPr>
        </p:nvSpPr>
        <p:spPr>
          <a:xfrm>
            <a:off x="315143" y="1521229"/>
            <a:ext cx="4952740" cy="4781145"/>
          </a:xfrm>
        </p:spPr>
        <p:txBody>
          <a:bodyPr/>
          <a:lstStyle/>
          <a:p>
            <a:pPr algn="l" rtl="0"/>
            <a:r>
              <a:rPr lang="zh-TW" b="0" i="0" u="none" baseline="0"/>
              <a:t>安排一個搜索系統範圍：</a:t>
            </a:r>
          </a:p>
          <a:p>
            <a:pPr lvl="1" algn="l" rtl="0"/>
            <a:r>
              <a:rPr lang="zh-TW" b="0" i="0" u="none" baseline="0"/>
              <a:t>根據能見度和碎片安排搜索者之間的距離 </a:t>
            </a:r>
          </a:p>
          <a:p>
            <a:pPr lvl="1" algn="l" rtl="0"/>
            <a:r>
              <a:rPr lang="zh-TW" b="0" i="0" u="none" baseline="0"/>
              <a:t>全覆蓋的重疊模式 </a:t>
            </a:r>
          </a:p>
          <a:p>
            <a:pPr lvl="1" algn="l" rtl="0"/>
            <a:r>
              <a:rPr lang="zh-TW" b="0" i="0" u="none" baseline="0"/>
              <a:t>盡可能以直線式進行搜索 </a:t>
            </a:r>
          </a:p>
          <a:p>
            <a:pPr lvl="1" algn="l" rtl="0"/>
            <a:r>
              <a:rPr lang="zh-TW" b="0" i="0" u="none" baseline="0"/>
              <a:t>標示已搜索過的區域 </a:t>
            </a:r>
          </a:p>
          <a:p>
            <a:endParaRPr lang="zh-TW" dirty="0"/>
          </a:p>
        </p:txBody>
      </p:sp>
      <p:sp>
        <p:nvSpPr>
          <p:cNvPr id="3" name="Title 2">
            <a:extLst>
              <a:ext uri="{FF2B5EF4-FFF2-40B4-BE49-F238E27FC236}">
                <a16:creationId xmlns:a16="http://schemas.microsoft.com/office/drawing/2014/main" id="{8027245C-0A11-489A-9EE5-EACC5BCF80B0}"/>
              </a:ext>
            </a:extLst>
          </p:cNvPr>
          <p:cNvSpPr>
            <a:spLocks noGrp="1"/>
          </p:cNvSpPr>
          <p:nvPr>
            <p:ph type="title"/>
          </p:nvPr>
        </p:nvSpPr>
        <p:spPr>
          <a:xfrm>
            <a:off x="315142" y="320678"/>
            <a:ext cx="5806851" cy="1017672"/>
          </a:xfrm>
        </p:spPr>
        <p:txBody>
          <a:bodyPr/>
          <a:lstStyle/>
          <a:p>
            <a:pPr algn="l" rtl="0"/>
            <a:r>
              <a:rPr lang="zh-TW" b="1" i="1" u="none" baseline="0"/>
              <a:t>室外搜索</a:t>
            </a:r>
          </a:p>
        </p:txBody>
      </p:sp>
      <p:sp>
        <p:nvSpPr>
          <p:cNvPr id="4" name="Text Placeholder 3">
            <a:extLst>
              <a:ext uri="{FF2B5EF4-FFF2-40B4-BE49-F238E27FC236}">
                <a16:creationId xmlns:a16="http://schemas.microsoft.com/office/drawing/2014/main" id="{CD3F30D2-8936-4C1C-9989-32720FDF5362}"/>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17EB33B2-7CD3-4EF2-A4A4-36E6249A4DFD}"/>
              </a:ext>
            </a:extLst>
          </p:cNvPr>
          <p:cNvSpPr>
            <a:spLocks noGrp="1"/>
          </p:cNvSpPr>
          <p:nvPr>
            <p:ph type="body" sz="quarter" idx="11"/>
          </p:nvPr>
        </p:nvSpPr>
        <p:spPr/>
        <p:txBody>
          <a:bodyPr/>
          <a:lstStyle/>
          <a:p>
            <a:pPr algn="r" rtl="0"/>
            <a:r>
              <a:rPr lang="zh-TW" b="0" i="0" u="none" baseline="0"/>
              <a:t>7-32</a:t>
            </a:r>
          </a:p>
        </p:txBody>
      </p:sp>
      <p:sp>
        <p:nvSpPr>
          <p:cNvPr id="6" name="Content Placeholder 5">
            <a:extLst>
              <a:ext uri="{FF2B5EF4-FFF2-40B4-BE49-F238E27FC236}">
                <a16:creationId xmlns:a16="http://schemas.microsoft.com/office/drawing/2014/main" id="{0C45D210-AF5A-41AC-948E-B2CC113308DD}"/>
              </a:ext>
            </a:extLst>
          </p:cNvPr>
          <p:cNvSpPr>
            <a:spLocks noGrp="1"/>
          </p:cNvSpPr>
          <p:nvPr>
            <p:ph sz="quarter" idx="12"/>
          </p:nvPr>
        </p:nvSpPr>
        <p:spPr/>
        <p:txBody>
          <a:bodyPr/>
          <a:lstStyle/>
          <a:p>
            <a:pPr rtl="0"/>
            <a:r>
              <a:rPr lang="zh-TW" b="0" i="0" u="none" baseline="0"/>
              <a:t>PM7-15</a:t>
            </a:r>
          </a:p>
        </p:txBody>
      </p:sp>
      <p:pic>
        <p:nvPicPr>
          <p:cNvPr id="28" name="Picture 27" descr="外部搜索。用箭頭表示的網格搜索圖像。 "/>
          <p:cNvPicPr>
            <a:picLocks noChangeAspect="1"/>
          </p:cNvPicPr>
          <p:nvPr/>
        </p:nvPicPr>
        <p:blipFill>
          <a:blip r:embed="rId2"/>
          <a:stretch>
            <a:fillRect/>
          </a:stretch>
        </p:blipFill>
        <p:spPr>
          <a:xfrm>
            <a:off x="5267883" y="1638767"/>
            <a:ext cx="3322608" cy="4115157"/>
          </a:xfrm>
          <a:prstGeom prst="rect">
            <a:avLst/>
          </a:prstGeom>
        </p:spPr>
      </p:pic>
    </p:spTree>
    <p:extLst>
      <p:ext uri="{BB962C8B-B14F-4D97-AF65-F5344CB8AC3E}">
        <p14:creationId xmlns:p14="http://schemas.microsoft.com/office/powerpoint/2010/main" val="40152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C443C5-7A48-4841-B869-E6D4A70130E2}"/>
              </a:ext>
            </a:extLst>
          </p:cNvPr>
          <p:cNvSpPr>
            <a:spLocks noGrp="1"/>
          </p:cNvSpPr>
          <p:nvPr>
            <p:ph idx="1"/>
          </p:nvPr>
        </p:nvSpPr>
        <p:spPr/>
        <p:txBody>
          <a:bodyPr/>
          <a:lstStyle/>
          <a:p>
            <a:pPr algn="l" rtl="0"/>
            <a:r>
              <a:rPr lang="zh-TW" b="0" i="0" u="none" baseline="0"/>
              <a:t>災難發生後，您將沒有時間購物或搜索用品 </a:t>
            </a:r>
          </a:p>
          <a:p>
            <a:pPr algn="l" rtl="0"/>
            <a:r>
              <a:rPr lang="zh-TW" b="0" i="0" u="none" baseline="0"/>
              <a:t>如果您提前收集物資，您和您的家人將有更好的設備進行疏散或居家庇護 </a:t>
            </a:r>
          </a:p>
          <a:p>
            <a:pPr algn="l" rtl="0"/>
            <a:r>
              <a:rPr lang="zh-TW" b="0" i="0" u="none" baseline="0"/>
              <a:t>您的工具包所需的許多物品已經在您的家中 </a:t>
            </a:r>
          </a:p>
          <a:p>
            <a:pPr lvl="1" algn="l" rtl="0"/>
            <a:r>
              <a:rPr lang="zh-TW" b="0" i="0" u="none" baseline="0"/>
              <a:t>這些物品可以在適當的位置組裝，以便在緊急情況下快速拿到，但在正常情況下可以在需要時使用 </a:t>
            </a:r>
          </a:p>
          <a:p>
            <a:endParaRPr lang="zh-TW" dirty="0"/>
          </a:p>
        </p:txBody>
      </p:sp>
      <p:sp>
        <p:nvSpPr>
          <p:cNvPr id="3" name="Title 2">
            <a:extLst>
              <a:ext uri="{FF2B5EF4-FFF2-40B4-BE49-F238E27FC236}">
                <a16:creationId xmlns:a16="http://schemas.microsoft.com/office/drawing/2014/main" id="{7EEBDB87-2C50-4A1E-8BE2-2B67BCC127F9}"/>
              </a:ext>
            </a:extLst>
          </p:cNvPr>
          <p:cNvSpPr>
            <a:spLocks noGrp="1"/>
          </p:cNvSpPr>
          <p:nvPr>
            <p:ph type="title"/>
          </p:nvPr>
        </p:nvSpPr>
        <p:spPr>
          <a:xfrm>
            <a:off x="315142" y="320678"/>
            <a:ext cx="5806851" cy="1017672"/>
          </a:xfrm>
        </p:spPr>
        <p:txBody>
          <a:bodyPr/>
          <a:lstStyle/>
          <a:p>
            <a:pPr algn="l" rtl="0"/>
            <a:r>
              <a:rPr lang="zh-TW" b="1" i="1" u="none" baseline="0"/>
              <a:t>災難供應套件</a:t>
            </a:r>
          </a:p>
        </p:txBody>
      </p:sp>
      <p:sp>
        <p:nvSpPr>
          <p:cNvPr id="4" name="Text Placeholder 3">
            <a:extLst>
              <a:ext uri="{FF2B5EF4-FFF2-40B4-BE49-F238E27FC236}">
                <a16:creationId xmlns:a16="http://schemas.microsoft.com/office/drawing/2014/main" id="{4D1FFB60-7F9A-401C-9D3E-ECD579F9DF99}"/>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4705DEA8-9334-49D9-BB68-F27AA07C25D8}"/>
              </a:ext>
            </a:extLst>
          </p:cNvPr>
          <p:cNvSpPr>
            <a:spLocks noGrp="1"/>
          </p:cNvSpPr>
          <p:nvPr>
            <p:ph type="body" sz="quarter" idx="11"/>
          </p:nvPr>
        </p:nvSpPr>
        <p:spPr/>
        <p:txBody>
          <a:bodyPr/>
          <a:lstStyle/>
          <a:p>
            <a:pPr algn="r" rtl="0"/>
            <a:r>
              <a:rPr lang="zh-TW" b="0" i="0" u="none" baseline="0"/>
              <a:t>1-21</a:t>
            </a:r>
          </a:p>
        </p:txBody>
      </p:sp>
      <p:sp>
        <p:nvSpPr>
          <p:cNvPr id="6" name="Content Placeholder 5">
            <a:extLst>
              <a:ext uri="{FF2B5EF4-FFF2-40B4-BE49-F238E27FC236}">
                <a16:creationId xmlns:a16="http://schemas.microsoft.com/office/drawing/2014/main" id="{32F61C73-04A9-421B-B2E8-9AC35C44FFF1}"/>
              </a:ext>
            </a:extLst>
          </p:cNvPr>
          <p:cNvSpPr>
            <a:spLocks noGrp="1"/>
          </p:cNvSpPr>
          <p:nvPr>
            <p:ph sz="quarter" idx="12"/>
          </p:nvPr>
        </p:nvSpPr>
        <p:spPr/>
        <p:txBody>
          <a:bodyPr/>
          <a:lstStyle/>
          <a:p>
            <a:pPr rtl="0"/>
            <a:r>
              <a:rPr lang="zh-TW" b="0" i="0" u="none" baseline="0"/>
              <a:t>PM 1-13</a:t>
            </a:r>
          </a:p>
        </p:txBody>
      </p:sp>
    </p:spTree>
    <p:extLst>
      <p:ext uri="{BB962C8B-B14F-4D97-AF65-F5344CB8AC3E}">
        <p14:creationId xmlns:p14="http://schemas.microsoft.com/office/powerpoint/2010/main" val="40088971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8B917-CFA0-4A01-8333-B155A3695908}"/>
              </a:ext>
            </a:extLst>
          </p:cNvPr>
          <p:cNvSpPr>
            <a:spLocks noGrp="1"/>
          </p:cNvSpPr>
          <p:nvPr>
            <p:ph idx="1"/>
          </p:nvPr>
        </p:nvSpPr>
        <p:spPr>
          <a:xfrm>
            <a:off x="315142" y="1521229"/>
            <a:ext cx="4933866" cy="4781145"/>
          </a:xfrm>
        </p:spPr>
        <p:txBody>
          <a:bodyPr/>
          <a:lstStyle/>
          <a:p>
            <a:pPr algn="l" rtl="0"/>
            <a:r>
              <a:rPr lang="zh-TW" b="0" i="0" u="none" baseline="0"/>
              <a:t>移除物體和碎片以救出倖存者並創造安全的救援環境 </a:t>
            </a:r>
          </a:p>
          <a:p>
            <a:pPr algn="l" rtl="0"/>
            <a:r>
              <a:rPr lang="zh-TW" b="0" i="0" u="none" baseline="0"/>
              <a:t>評估倖存者 </a:t>
            </a:r>
          </a:p>
          <a:p>
            <a:pPr algn="l" rtl="0"/>
            <a:r>
              <a:rPr lang="zh-TW" b="0" i="0" u="none" baseline="0"/>
              <a:t>移出倖存者 </a:t>
            </a:r>
          </a:p>
        </p:txBody>
      </p:sp>
      <p:sp>
        <p:nvSpPr>
          <p:cNvPr id="3" name="Title 2">
            <a:extLst>
              <a:ext uri="{FF2B5EF4-FFF2-40B4-BE49-F238E27FC236}">
                <a16:creationId xmlns:a16="http://schemas.microsoft.com/office/drawing/2014/main" id="{688492ED-15EF-42C0-99C3-0109D557F422}"/>
              </a:ext>
            </a:extLst>
          </p:cNvPr>
          <p:cNvSpPr>
            <a:spLocks noGrp="1"/>
          </p:cNvSpPr>
          <p:nvPr>
            <p:ph type="title"/>
          </p:nvPr>
        </p:nvSpPr>
        <p:spPr>
          <a:xfrm>
            <a:off x="315142" y="320678"/>
            <a:ext cx="5806851" cy="1017672"/>
          </a:xfrm>
        </p:spPr>
        <p:txBody>
          <a:bodyPr/>
          <a:lstStyle/>
          <a:p>
            <a:pPr algn="l" rtl="0"/>
            <a:r>
              <a:rPr lang="zh-TW" b="1" i="1" u="none" baseline="0"/>
              <a:t>救援行動</a:t>
            </a:r>
          </a:p>
        </p:txBody>
      </p:sp>
      <p:sp>
        <p:nvSpPr>
          <p:cNvPr id="4" name="Text Placeholder 3">
            <a:extLst>
              <a:ext uri="{FF2B5EF4-FFF2-40B4-BE49-F238E27FC236}">
                <a16:creationId xmlns:a16="http://schemas.microsoft.com/office/drawing/2014/main" id="{1AB93937-7E2D-4058-B284-72A302026D23}"/>
              </a:ext>
            </a:extLst>
          </p:cNvPr>
          <p:cNvSpPr>
            <a:spLocks noGrp="1"/>
          </p:cNvSpPr>
          <p:nvPr>
            <p:ph type="body" sz="quarter" idx="10"/>
          </p:nvPr>
        </p:nvSpPr>
        <p:spPr>
          <a:xfrm>
            <a:off x="1429787" y="6385716"/>
            <a:ext cx="4777582"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1002EDC6-FFF0-4E22-B60F-B76465704DBA}"/>
              </a:ext>
            </a:extLst>
          </p:cNvPr>
          <p:cNvSpPr>
            <a:spLocks noGrp="1"/>
          </p:cNvSpPr>
          <p:nvPr>
            <p:ph type="body" sz="quarter" idx="11"/>
          </p:nvPr>
        </p:nvSpPr>
        <p:spPr/>
        <p:txBody>
          <a:bodyPr/>
          <a:lstStyle/>
          <a:p>
            <a:pPr algn="r" rtl="0"/>
            <a:r>
              <a:rPr lang="zh-TW" b="0" i="0" u="none" baseline="0"/>
              <a:t>7-34</a:t>
            </a:r>
          </a:p>
        </p:txBody>
      </p:sp>
      <p:sp>
        <p:nvSpPr>
          <p:cNvPr id="7" name="Content Placeholder 6">
            <a:extLst>
              <a:ext uri="{FF2B5EF4-FFF2-40B4-BE49-F238E27FC236}">
                <a16:creationId xmlns:a16="http://schemas.microsoft.com/office/drawing/2014/main" id="{C37EBFB0-7C92-4181-8792-4F586C6B90A0}"/>
              </a:ext>
            </a:extLst>
          </p:cNvPr>
          <p:cNvSpPr>
            <a:spLocks noGrp="1"/>
          </p:cNvSpPr>
          <p:nvPr>
            <p:ph sz="quarter" idx="12"/>
          </p:nvPr>
        </p:nvSpPr>
        <p:spPr/>
        <p:txBody>
          <a:bodyPr/>
          <a:lstStyle/>
          <a:p>
            <a:pPr rtl="0"/>
            <a:r>
              <a:rPr lang="zh-TW" b="0" i="0" u="none" baseline="0"/>
              <a:t>PM7-17</a:t>
            </a:r>
          </a:p>
        </p:txBody>
      </p:sp>
      <p:pic>
        <p:nvPicPr>
          <p:cNvPr id="6" name="Picture 5" descr="救援行動。圖像顯示4名志願者在含水區域，其中一個志願者抱著一個獲救的孩子。">
            <a:extLst>
              <a:ext uri="{FF2B5EF4-FFF2-40B4-BE49-F238E27FC236}">
                <a16:creationId xmlns:a16="http://schemas.microsoft.com/office/drawing/2014/main" id="{C85B1938-E3D6-4347-9525-028BC81BD1F0}"/>
              </a:ext>
            </a:extLst>
          </p:cNvPr>
          <p:cNvPicPr>
            <a:picLocks noChangeAspect="1"/>
          </p:cNvPicPr>
          <p:nvPr/>
        </p:nvPicPr>
        <p:blipFill>
          <a:blip r:embed="rId2"/>
          <a:stretch>
            <a:fillRect/>
          </a:stretch>
        </p:blipFill>
        <p:spPr>
          <a:xfrm>
            <a:off x="5165757" y="1946701"/>
            <a:ext cx="3663101" cy="2964598"/>
          </a:xfrm>
          <a:prstGeom prst="rect">
            <a:avLst/>
          </a:prstGeom>
        </p:spPr>
      </p:pic>
    </p:spTree>
    <p:extLst>
      <p:ext uri="{BB962C8B-B14F-4D97-AF65-F5344CB8AC3E}">
        <p14:creationId xmlns:p14="http://schemas.microsoft.com/office/powerpoint/2010/main" val="330763793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635964-593D-4DC0-B745-5B931E39C0AD}"/>
              </a:ext>
            </a:extLst>
          </p:cNvPr>
          <p:cNvSpPr>
            <a:spLocks noGrp="1"/>
          </p:cNvSpPr>
          <p:nvPr>
            <p:ph idx="1"/>
          </p:nvPr>
        </p:nvSpPr>
        <p:spPr/>
        <p:txBody>
          <a:bodyPr/>
          <a:lstStyle/>
          <a:p>
            <a:pPr algn="l" rtl="0"/>
            <a:r>
              <a:rPr lang="zh-TW" b="0" i="0" u="none" baseline="0"/>
              <a:t>保持救援人員的安全 </a:t>
            </a:r>
          </a:p>
          <a:p>
            <a:pPr algn="l" rtl="0"/>
            <a:r>
              <a:rPr lang="zh-TW" b="0" i="0" u="none" baseline="0"/>
              <a:t>評估在輕度和中度受損建築物中的倖存者 </a:t>
            </a:r>
          </a:p>
          <a:p>
            <a:pPr algn="l" rtl="0"/>
            <a:r>
              <a:rPr lang="zh-TW" b="0" i="0" u="none" baseline="0"/>
              <a:t>盡快疏散倖存者 </a:t>
            </a:r>
          </a:p>
        </p:txBody>
      </p:sp>
      <p:sp>
        <p:nvSpPr>
          <p:cNvPr id="3" name="Title 2">
            <a:extLst>
              <a:ext uri="{FF2B5EF4-FFF2-40B4-BE49-F238E27FC236}">
                <a16:creationId xmlns:a16="http://schemas.microsoft.com/office/drawing/2014/main" id="{71B6FB7D-AF83-4C98-83D8-69CB39FEA3CA}"/>
              </a:ext>
            </a:extLst>
          </p:cNvPr>
          <p:cNvSpPr>
            <a:spLocks noGrp="1"/>
          </p:cNvSpPr>
          <p:nvPr>
            <p:ph type="title"/>
          </p:nvPr>
        </p:nvSpPr>
        <p:spPr>
          <a:xfrm>
            <a:off x="315142" y="320678"/>
            <a:ext cx="5806851" cy="1017672"/>
          </a:xfrm>
        </p:spPr>
        <p:txBody>
          <a:bodyPr>
            <a:normAutofit/>
          </a:bodyPr>
          <a:lstStyle/>
          <a:p>
            <a:pPr algn="l" rtl="0"/>
            <a:r>
              <a:rPr lang="zh-TW" b="1" i="1" u="none" baseline="0"/>
              <a:t>營造安全的環境</a:t>
            </a:r>
          </a:p>
        </p:txBody>
      </p:sp>
      <p:sp>
        <p:nvSpPr>
          <p:cNvPr id="4" name="Text Placeholder 3">
            <a:extLst>
              <a:ext uri="{FF2B5EF4-FFF2-40B4-BE49-F238E27FC236}">
                <a16:creationId xmlns:a16="http://schemas.microsoft.com/office/drawing/2014/main" id="{95F24081-095A-4289-A182-B6B28A89D9D6}"/>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51CF7B64-EF96-43DE-9A82-E01AB1D5E8C5}"/>
              </a:ext>
            </a:extLst>
          </p:cNvPr>
          <p:cNvSpPr>
            <a:spLocks noGrp="1"/>
          </p:cNvSpPr>
          <p:nvPr>
            <p:ph type="body" sz="quarter" idx="11"/>
          </p:nvPr>
        </p:nvSpPr>
        <p:spPr/>
        <p:txBody>
          <a:bodyPr/>
          <a:lstStyle/>
          <a:p>
            <a:pPr algn="r" rtl="0"/>
            <a:r>
              <a:rPr lang="zh-TW" b="0" i="0" u="none" baseline="0"/>
              <a:t>7-35</a:t>
            </a:r>
          </a:p>
        </p:txBody>
      </p:sp>
      <p:sp>
        <p:nvSpPr>
          <p:cNvPr id="6" name="Content Placeholder 5">
            <a:extLst>
              <a:ext uri="{FF2B5EF4-FFF2-40B4-BE49-F238E27FC236}">
                <a16:creationId xmlns:a16="http://schemas.microsoft.com/office/drawing/2014/main" id="{36738295-69BF-4D59-B878-CA1EE399F534}"/>
              </a:ext>
            </a:extLst>
          </p:cNvPr>
          <p:cNvSpPr>
            <a:spLocks noGrp="1"/>
          </p:cNvSpPr>
          <p:nvPr>
            <p:ph sz="quarter" idx="12"/>
          </p:nvPr>
        </p:nvSpPr>
        <p:spPr/>
        <p:txBody>
          <a:bodyPr/>
          <a:lstStyle/>
          <a:p>
            <a:pPr rtl="0"/>
            <a:r>
              <a:rPr lang="zh-TW" b="0" i="0" u="none" baseline="0"/>
              <a:t>PM7-17</a:t>
            </a:r>
          </a:p>
        </p:txBody>
      </p:sp>
    </p:spTree>
    <p:extLst>
      <p:ext uri="{BB962C8B-B14F-4D97-AF65-F5344CB8AC3E}">
        <p14:creationId xmlns:p14="http://schemas.microsoft.com/office/powerpoint/2010/main" val="40014666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91BD1E-88E0-49A7-9CC7-780D18698F3D}"/>
              </a:ext>
            </a:extLst>
          </p:cNvPr>
          <p:cNvSpPr>
            <a:spLocks noGrp="1"/>
          </p:cNvSpPr>
          <p:nvPr>
            <p:ph idx="1"/>
          </p:nvPr>
        </p:nvSpPr>
        <p:spPr/>
        <p:txBody>
          <a:bodyPr/>
          <a:lstStyle/>
          <a:p>
            <a:pPr algn="l" rtl="0"/>
            <a:r>
              <a:rPr lang="zh-TW" b="0" i="0" u="none" baseline="0"/>
              <a:t>了解你的極限 </a:t>
            </a:r>
          </a:p>
          <a:p>
            <a:pPr algn="l" rtl="0"/>
            <a:r>
              <a:rPr lang="zh-TW" b="0" i="0" u="none" baseline="0"/>
              <a:t>遵循安全程序 </a:t>
            </a:r>
          </a:p>
          <a:p>
            <a:pPr algn="l" rtl="0"/>
            <a:r>
              <a:rPr lang="zh-TW" b="0" i="0" u="none" baseline="0"/>
              <a:t>透過槓桿原理和加固方式清除碎屑 </a:t>
            </a:r>
          </a:p>
        </p:txBody>
      </p:sp>
      <p:sp>
        <p:nvSpPr>
          <p:cNvPr id="3" name="Title 2">
            <a:extLst>
              <a:ext uri="{FF2B5EF4-FFF2-40B4-BE49-F238E27FC236}">
                <a16:creationId xmlns:a16="http://schemas.microsoft.com/office/drawing/2014/main" id="{191A00B1-C790-490D-A303-7C5C55C3B951}"/>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最大限度降低風險的預防措施</a:t>
            </a:r>
          </a:p>
        </p:txBody>
      </p:sp>
      <p:sp>
        <p:nvSpPr>
          <p:cNvPr id="4" name="Text Placeholder 3">
            <a:extLst>
              <a:ext uri="{FF2B5EF4-FFF2-40B4-BE49-F238E27FC236}">
                <a16:creationId xmlns:a16="http://schemas.microsoft.com/office/drawing/2014/main" id="{7FFC5678-77F3-491B-8DC0-6950527CDCA3}"/>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A243CD22-A10C-464F-819A-DFE2BFADE145}"/>
              </a:ext>
            </a:extLst>
          </p:cNvPr>
          <p:cNvSpPr>
            <a:spLocks noGrp="1"/>
          </p:cNvSpPr>
          <p:nvPr>
            <p:ph type="body" sz="quarter" idx="11"/>
          </p:nvPr>
        </p:nvSpPr>
        <p:spPr/>
        <p:txBody>
          <a:bodyPr/>
          <a:lstStyle/>
          <a:p>
            <a:pPr algn="r" rtl="0"/>
            <a:r>
              <a:rPr lang="zh-TW" b="0" i="0" u="none" baseline="0"/>
              <a:t>7-36</a:t>
            </a:r>
          </a:p>
        </p:txBody>
      </p:sp>
      <p:sp>
        <p:nvSpPr>
          <p:cNvPr id="6" name="Content Placeholder 5">
            <a:extLst>
              <a:ext uri="{FF2B5EF4-FFF2-40B4-BE49-F238E27FC236}">
                <a16:creationId xmlns:a16="http://schemas.microsoft.com/office/drawing/2014/main" id="{FAE4513F-4AA9-43DC-8EA6-DAFE618C1D28}"/>
              </a:ext>
            </a:extLst>
          </p:cNvPr>
          <p:cNvSpPr>
            <a:spLocks noGrp="1"/>
          </p:cNvSpPr>
          <p:nvPr>
            <p:ph sz="quarter" idx="12"/>
          </p:nvPr>
        </p:nvSpPr>
        <p:spPr/>
        <p:txBody>
          <a:bodyPr/>
          <a:lstStyle/>
          <a:p>
            <a:pPr rtl="0"/>
            <a:r>
              <a:rPr lang="zh-TW" b="0" i="0" u="none" baseline="0"/>
              <a:t>PM7-17</a:t>
            </a:r>
          </a:p>
        </p:txBody>
      </p:sp>
    </p:spTree>
    <p:extLst>
      <p:ext uri="{BB962C8B-B14F-4D97-AF65-F5344CB8AC3E}">
        <p14:creationId xmlns:p14="http://schemas.microsoft.com/office/powerpoint/2010/main" val="23539837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DF1C21-3453-45D9-8AF0-5DC73F758B5D}"/>
              </a:ext>
            </a:extLst>
          </p:cNvPr>
          <p:cNvSpPr>
            <a:spLocks noGrp="1"/>
          </p:cNvSpPr>
          <p:nvPr>
            <p:ph idx="1"/>
          </p:nvPr>
        </p:nvSpPr>
        <p:spPr/>
        <p:txBody>
          <a:bodyPr/>
          <a:lstStyle/>
          <a:p>
            <a:pPr algn="l" rtl="0"/>
            <a:r>
              <a:rPr lang="zh-TW" b="0" i="0" u="none" baseline="0"/>
              <a:t>腰背伸直</a:t>
            </a:r>
          </a:p>
          <a:p>
            <a:pPr algn="l" rtl="0"/>
            <a:r>
              <a:rPr lang="zh-TW" b="0" i="0" u="none" baseline="0"/>
              <a:t>彎曲膝蓋</a:t>
            </a:r>
          </a:p>
          <a:p>
            <a:pPr algn="l" rtl="0"/>
            <a:r>
              <a:rPr lang="zh-TW" b="0" i="0" u="none" baseline="0"/>
              <a:t>盡量讓重物靠近身體</a:t>
            </a:r>
          </a:p>
          <a:p>
            <a:pPr algn="l" rtl="0"/>
            <a:r>
              <a:rPr lang="zh-TW" b="0" i="0" u="none" baseline="0"/>
              <a:t>用腿使力向上推 </a:t>
            </a:r>
          </a:p>
        </p:txBody>
      </p:sp>
      <p:sp>
        <p:nvSpPr>
          <p:cNvPr id="3" name="Title 2">
            <a:extLst>
              <a:ext uri="{FF2B5EF4-FFF2-40B4-BE49-F238E27FC236}">
                <a16:creationId xmlns:a16="http://schemas.microsoft.com/office/drawing/2014/main" id="{CEEA38A8-FC2C-4220-9E83-7EEEC6928BAD}"/>
              </a:ext>
            </a:extLst>
          </p:cNvPr>
          <p:cNvSpPr>
            <a:spLocks noGrp="1"/>
          </p:cNvSpPr>
          <p:nvPr>
            <p:ph type="title"/>
          </p:nvPr>
        </p:nvSpPr>
        <p:spPr>
          <a:xfrm>
            <a:off x="315142" y="320678"/>
            <a:ext cx="5806851" cy="1017672"/>
          </a:xfrm>
        </p:spPr>
        <p:txBody>
          <a:bodyPr>
            <a:normAutofit/>
          </a:bodyPr>
          <a:lstStyle/>
          <a:p>
            <a:pPr algn="l" rtl="0"/>
            <a:r>
              <a:rPr lang="zh-TW" b="1" i="1" u="none" baseline="0"/>
              <a:t>適當的抬物程序　</a:t>
            </a:r>
          </a:p>
        </p:txBody>
      </p:sp>
      <p:sp>
        <p:nvSpPr>
          <p:cNvPr id="4" name="Text Placeholder 3">
            <a:extLst>
              <a:ext uri="{FF2B5EF4-FFF2-40B4-BE49-F238E27FC236}">
                <a16:creationId xmlns:a16="http://schemas.microsoft.com/office/drawing/2014/main" id="{22AAD763-10BA-4EFF-9CAF-E43CECA4CD19}"/>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9A42BB59-3E86-4E58-BBDB-AC7C072D40CA}"/>
              </a:ext>
            </a:extLst>
          </p:cNvPr>
          <p:cNvSpPr>
            <a:spLocks noGrp="1"/>
          </p:cNvSpPr>
          <p:nvPr>
            <p:ph type="body" sz="quarter" idx="11"/>
          </p:nvPr>
        </p:nvSpPr>
        <p:spPr/>
        <p:txBody>
          <a:bodyPr/>
          <a:lstStyle/>
          <a:p>
            <a:pPr algn="r" rtl="0"/>
            <a:r>
              <a:rPr lang="zh-TW" b="0" i="0" u="none" baseline="0"/>
              <a:t>7-37</a:t>
            </a:r>
          </a:p>
        </p:txBody>
      </p:sp>
      <p:sp>
        <p:nvSpPr>
          <p:cNvPr id="6" name="Content Placeholder 5">
            <a:extLst>
              <a:ext uri="{FF2B5EF4-FFF2-40B4-BE49-F238E27FC236}">
                <a16:creationId xmlns:a16="http://schemas.microsoft.com/office/drawing/2014/main" id="{C6CB59C4-0769-4F2A-90E7-A4FEE390E2AB}"/>
              </a:ext>
            </a:extLst>
          </p:cNvPr>
          <p:cNvSpPr>
            <a:spLocks noGrp="1"/>
          </p:cNvSpPr>
          <p:nvPr>
            <p:ph sz="quarter" idx="12"/>
          </p:nvPr>
        </p:nvSpPr>
        <p:spPr/>
        <p:txBody>
          <a:bodyPr/>
          <a:lstStyle/>
          <a:p>
            <a:pPr rtl="0"/>
            <a:r>
              <a:rPr lang="zh-TW" b="0" i="0" u="none" baseline="0"/>
              <a:t>PM7-18</a:t>
            </a:r>
          </a:p>
        </p:txBody>
      </p:sp>
      <p:pic>
        <p:nvPicPr>
          <p:cNvPr id="9" name="Picture 8" descr="適當的提舉步驟。圖像顯示一個人正在試著抬起一個重大的鉛塊。">
            <a:extLst>
              <a:ext uri="{FF2B5EF4-FFF2-40B4-BE49-F238E27FC236}">
                <a16:creationId xmlns:a16="http://schemas.microsoft.com/office/drawing/2014/main" id="{C0B8F95C-58F9-44DB-BB78-2A650BFEC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99873"/>
            <a:ext cx="4090146" cy="3842031"/>
          </a:xfrm>
          <a:prstGeom prst="rect">
            <a:avLst/>
          </a:prstGeom>
        </p:spPr>
      </p:pic>
    </p:spTree>
    <p:extLst>
      <p:ext uri="{BB962C8B-B14F-4D97-AF65-F5344CB8AC3E}">
        <p14:creationId xmlns:p14="http://schemas.microsoft.com/office/powerpoint/2010/main" val="20398228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3DF3FEC-3802-4E05-A090-670242CC5A09}"/>
              </a:ext>
            </a:extLst>
          </p:cNvPr>
          <p:cNvSpPr>
            <a:spLocks noGrp="1"/>
          </p:cNvSpPr>
          <p:nvPr>
            <p:ph idx="1"/>
          </p:nvPr>
        </p:nvSpPr>
        <p:spPr>
          <a:xfrm>
            <a:off x="315142" y="3891739"/>
            <a:ext cx="4142622" cy="2936471"/>
          </a:xfrm>
        </p:spPr>
        <p:txBody>
          <a:bodyPr/>
          <a:lstStyle/>
          <a:p>
            <a:pPr algn="l" rtl="0"/>
            <a:r>
              <a:rPr lang="zh-TW" b="0" i="0" u="none" baseline="0"/>
              <a:t>抬起重物</a:t>
            </a:r>
          </a:p>
          <a:p>
            <a:pPr algn="l" rtl="0"/>
            <a:r>
              <a:rPr lang="zh-TW" b="0" i="0" u="none" baseline="0"/>
              <a:t>一前一後地抬起來</a:t>
            </a:r>
          </a:p>
          <a:p>
            <a:pPr algn="l" rtl="0"/>
            <a:r>
              <a:rPr lang="zh-TW" b="0" i="0" u="none" baseline="0"/>
              <a:t>幫助倖存者解脫</a:t>
            </a:r>
          </a:p>
        </p:txBody>
      </p:sp>
      <p:sp>
        <p:nvSpPr>
          <p:cNvPr id="8" name="Content Placeholder 7">
            <a:extLst>
              <a:ext uri="{FF2B5EF4-FFF2-40B4-BE49-F238E27FC236}">
                <a16:creationId xmlns:a16="http://schemas.microsoft.com/office/drawing/2014/main" id="{4FB89F0A-DFB8-4E21-9012-8B3E52B27AB6}"/>
              </a:ext>
            </a:extLst>
          </p:cNvPr>
          <p:cNvSpPr>
            <a:spLocks noGrp="1"/>
          </p:cNvSpPr>
          <p:nvPr>
            <p:ph idx="13"/>
          </p:nvPr>
        </p:nvSpPr>
        <p:spPr>
          <a:xfrm>
            <a:off x="4554576" y="3891739"/>
            <a:ext cx="4256858" cy="3094733"/>
          </a:xfrm>
        </p:spPr>
        <p:txBody>
          <a:bodyPr/>
          <a:lstStyle/>
          <a:p>
            <a:pPr algn="l" rtl="0"/>
            <a:r>
              <a:rPr lang="zh-TW" b="0" i="0" u="none" baseline="0"/>
              <a:t>可以使用各種材料和物體</a:t>
            </a:r>
          </a:p>
        </p:txBody>
      </p:sp>
      <p:sp>
        <p:nvSpPr>
          <p:cNvPr id="6" name="Title 5">
            <a:extLst>
              <a:ext uri="{FF2B5EF4-FFF2-40B4-BE49-F238E27FC236}">
                <a16:creationId xmlns:a16="http://schemas.microsoft.com/office/drawing/2014/main" id="{E6AB7466-2B50-4A15-AD0C-6F6C58EE1D49}"/>
              </a:ext>
            </a:extLst>
          </p:cNvPr>
          <p:cNvSpPr>
            <a:spLocks noGrp="1"/>
          </p:cNvSpPr>
          <p:nvPr>
            <p:ph type="title"/>
          </p:nvPr>
        </p:nvSpPr>
        <p:spPr>
          <a:xfrm>
            <a:off x="315142" y="320678"/>
            <a:ext cx="5806851" cy="1017672"/>
          </a:xfrm>
        </p:spPr>
        <p:txBody>
          <a:bodyPr>
            <a:normAutofit/>
          </a:bodyPr>
          <a:lstStyle/>
          <a:p>
            <a:pPr algn="l" rtl="0"/>
            <a:r>
              <a:rPr lang="zh-TW" b="1" i="1" u="none" baseline="0"/>
              <a:t>槓桿原理和加固方式</a:t>
            </a:r>
          </a:p>
        </p:txBody>
      </p:sp>
      <p:sp>
        <p:nvSpPr>
          <p:cNvPr id="4" name="Text Placeholder 3">
            <a:extLst>
              <a:ext uri="{FF2B5EF4-FFF2-40B4-BE49-F238E27FC236}">
                <a16:creationId xmlns:a16="http://schemas.microsoft.com/office/drawing/2014/main" id="{01155172-FDAC-42D1-A4E0-0AAC9F34A39A}"/>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9FD0015F-60D0-44C6-B542-C8C3D411CB8E}"/>
              </a:ext>
            </a:extLst>
          </p:cNvPr>
          <p:cNvSpPr>
            <a:spLocks noGrp="1"/>
          </p:cNvSpPr>
          <p:nvPr>
            <p:ph type="body" sz="quarter" idx="11"/>
          </p:nvPr>
        </p:nvSpPr>
        <p:spPr/>
        <p:txBody>
          <a:bodyPr/>
          <a:lstStyle/>
          <a:p>
            <a:pPr algn="r" rtl="0"/>
            <a:r>
              <a:rPr lang="zh-TW" b="0" i="0" u="none" baseline="0"/>
              <a:t>7-38</a:t>
            </a:r>
          </a:p>
        </p:txBody>
      </p:sp>
      <p:sp>
        <p:nvSpPr>
          <p:cNvPr id="2" name="Content Placeholder 1">
            <a:extLst>
              <a:ext uri="{FF2B5EF4-FFF2-40B4-BE49-F238E27FC236}">
                <a16:creationId xmlns:a16="http://schemas.microsoft.com/office/drawing/2014/main" id="{C466BF5C-0F9D-4D22-B42A-61880D02F902}"/>
              </a:ext>
            </a:extLst>
          </p:cNvPr>
          <p:cNvSpPr>
            <a:spLocks noGrp="1"/>
          </p:cNvSpPr>
          <p:nvPr>
            <p:ph sz="quarter" idx="12"/>
          </p:nvPr>
        </p:nvSpPr>
        <p:spPr/>
        <p:txBody>
          <a:bodyPr/>
          <a:lstStyle/>
          <a:p>
            <a:pPr rtl="0"/>
            <a:r>
              <a:rPr lang="zh-TW" b="0" i="0" u="none" baseline="0"/>
              <a:t>PM7-18</a:t>
            </a:r>
          </a:p>
        </p:txBody>
      </p:sp>
      <p:pic>
        <p:nvPicPr>
          <p:cNvPr id="10" name="Picture 9" descr="槓桿及墊木操作。圖 1。一個人正在觀察重荷情況。">
            <a:extLst>
              <a:ext uri="{FF2B5EF4-FFF2-40B4-BE49-F238E27FC236}">
                <a16:creationId xmlns:a16="http://schemas.microsoft.com/office/drawing/2014/main" id="{C839955D-BD9D-4D2C-B2C4-37E1B245939A}"/>
              </a:ext>
            </a:extLst>
          </p:cNvPr>
          <p:cNvPicPr>
            <a:picLocks noChangeAspect="1"/>
          </p:cNvPicPr>
          <p:nvPr/>
        </p:nvPicPr>
        <p:blipFill>
          <a:blip r:embed="rId2"/>
          <a:stretch>
            <a:fillRect/>
          </a:stretch>
        </p:blipFill>
        <p:spPr>
          <a:xfrm>
            <a:off x="523567" y="1616343"/>
            <a:ext cx="3384755" cy="2240360"/>
          </a:xfrm>
          <a:prstGeom prst="rect">
            <a:avLst/>
          </a:prstGeom>
        </p:spPr>
      </p:pic>
      <p:pic>
        <p:nvPicPr>
          <p:cNvPr id="11" name="Picture 10" descr="槓桿及墊木操作。圖 2。各種材料，如木材和混凝土。">
            <a:extLst>
              <a:ext uri="{FF2B5EF4-FFF2-40B4-BE49-F238E27FC236}">
                <a16:creationId xmlns:a16="http://schemas.microsoft.com/office/drawing/2014/main" id="{F2A5154D-F01A-458B-93C0-0F7119A692C2}"/>
              </a:ext>
            </a:extLst>
          </p:cNvPr>
          <p:cNvPicPr>
            <a:picLocks noChangeAspect="1"/>
          </p:cNvPicPr>
          <p:nvPr/>
        </p:nvPicPr>
        <p:blipFill>
          <a:blip r:embed="rId3"/>
          <a:stretch>
            <a:fillRect/>
          </a:stretch>
        </p:blipFill>
        <p:spPr>
          <a:xfrm>
            <a:off x="4977736" y="1642069"/>
            <a:ext cx="2956762" cy="2219963"/>
          </a:xfrm>
          <a:prstGeom prst="rect">
            <a:avLst/>
          </a:prstGeom>
        </p:spPr>
      </p:pic>
    </p:spTree>
    <p:extLst>
      <p:ext uri="{BB962C8B-B14F-4D97-AF65-F5344CB8AC3E}">
        <p14:creationId xmlns:p14="http://schemas.microsoft.com/office/powerpoint/2010/main" val="21001572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6A8B52-C50D-4CC7-AC7E-DBCB02A3284A}"/>
              </a:ext>
            </a:extLst>
          </p:cNvPr>
          <p:cNvSpPr>
            <a:spLocks noGrp="1"/>
          </p:cNvSpPr>
          <p:nvPr>
            <p:ph idx="1"/>
          </p:nvPr>
        </p:nvSpPr>
        <p:spPr/>
        <p:txBody>
          <a:bodyPr/>
          <a:lstStyle/>
          <a:p>
            <a:pPr marL="514350" indent="-514350" algn="l" rtl="0">
              <a:buFont typeface="+mj-lt"/>
              <a:buAutoNum type="arabicPeriod"/>
            </a:pPr>
            <a:r>
              <a:rPr lang="zh-TW" b="0" i="0" u="none" baseline="0"/>
              <a:t>自我移除或他人協助;和</a:t>
            </a:r>
          </a:p>
          <a:p>
            <a:pPr marL="514350" indent="-514350" algn="l" rtl="0">
              <a:buFont typeface="+mj-lt"/>
              <a:buAutoNum type="arabicPeriod"/>
            </a:pPr>
            <a:r>
              <a:rPr lang="zh-TW" b="0" i="0" u="none" baseline="0"/>
              <a:t>抬起和拖拉 </a:t>
            </a:r>
          </a:p>
        </p:txBody>
      </p:sp>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a:xfrm>
            <a:off x="315142" y="320678"/>
            <a:ext cx="5806851" cy="1017672"/>
          </a:xfrm>
        </p:spPr>
        <p:txBody>
          <a:bodyPr/>
          <a:lstStyle/>
          <a:p>
            <a:pPr algn="l" rtl="0"/>
            <a:r>
              <a:rPr lang="zh-TW" b="1" i="1" u="none" baseline="0"/>
              <a:t>兩種移除方式</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pPr algn="r" rtl="0"/>
            <a:r>
              <a:rPr lang="zh-TW" b="0" i="0" u="none" baseline="0"/>
              <a:t>7-39</a:t>
            </a:r>
          </a:p>
        </p:txBody>
      </p:sp>
      <p:sp>
        <p:nvSpPr>
          <p:cNvPr id="7" name="Content Placeholder 6">
            <a:extLst>
              <a:ext uri="{FF2B5EF4-FFF2-40B4-BE49-F238E27FC236}">
                <a16:creationId xmlns:a16="http://schemas.microsoft.com/office/drawing/2014/main" id="{4682B764-4E07-4BC4-853E-FC681DA034D3}"/>
              </a:ext>
            </a:extLst>
          </p:cNvPr>
          <p:cNvSpPr>
            <a:spLocks noGrp="1"/>
          </p:cNvSpPr>
          <p:nvPr>
            <p:ph sz="quarter" idx="12"/>
          </p:nvPr>
        </p:nvSpPr>
        <p:spPr/>
        <p:txBody>
          <a:bodyPr/>
          <a:lstStyle/>
          <a:p>
            <a:pPr rtl="0"/>
            <a:r>
              <a:rPr lang="zh-TW" b="0" i="0" u="none" baseline="0"/>
              <a:t>PM7-21</a:t>
            </a:r>
          </a:p>
        </p:txBody>
      </p:sp>
      <p:pic>
        <p:nvPicPr>
          <p:cNvPr id="6" name="Picture 5" descr="兩種解救類型。圖像顯示了兩個志願者正在解救受害者。">
            <a:extLst>
              <a:ext uri="{FF2B5EF4-FFF2-40B4-BE49-F238E27FC236}">
                <a16:creationId xmlns:a16="http://schemas.microsoft.com/office/drawing/2014/main" id="{BE8C33E5-2C9E-466E-9099-58BB079A1C3A}"/>
              </a:ext>
            </a:extLst>
          </p:cNvPr>
          <p:cNvPicPr>
            <a:picLocks noChangeAspect="1"/>
          </p:cNvPicPr>
          <p:nvPr/>
        </p:nvPicPr>
        <p:blipFill>
          <a:blip r:embed="rId2"/>
          <a:stretch>
            <a:fillRect/>
          </a:stretch>
        </p:blipFill>
        <p:spPr>
          <a:xfrm>
            <a:off x="2140547" y="2675508"/>
            <a:ext cx="4781494" cy="3287801"/>
          </a:xfrm>
          <a:prstGeom prst="rect">
            <a:avLst/>
          </a:prstGeom>
        </p:spPr>
      </p:pic>
    </p:spTree>
    <p:extLst>
      <p:ext uri="{BB962C8B-B14F-4D97-AF65-F5344CB8AC3E}">
        <p14:creationId xmlns:p14="http://schemas.microsoft.com/office/powerpoint/2010/main" val="24098172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3118C2-5FB9-4BEE-9F99-41698494B3AF}"/>
              </a:ext>
            </a:extLst>
          </p:cNvPr>
          <p:cNvSpPr>
            <a:spLocks noGrp="1"/>
          </p:cNvSpPr>
          <p:nvPr>
            <p:ph idx="1"/>
          </p:nvPr>
        </p:nvSpPr>
        <p:spPr/>
        <p:txBody>
          <a:bodyPr/>
          <a:lstStyle/>
          <a:p>
            <a:pPr algn="l" rtl="0"/>
            <a:r>
              <a:rPr lang="zh-TW" b="0" i="0" u="none" baseline="0"/>
              <a:t>解救方法取決於各種不同標準</a:t>
            </a:r>
          </a:p>
          <a:p>
            <a:pPr lvl="1" algn="l" rtl="0"/>
            <a:r>
              <a:rPr lang="zh-TW" b="0" i="0" u="none" baseline="0"/>
              <a:t>直接環境的一般穩定情況</a:t>
            </a:r>
          </a:p>
          <a:p>
            <a:pPr lvl="1" algn="l" rtl="0"/>
            <a:r>
              <a:rPr lang="zh-TW" b="0" i="0" u="none" baseline="0"/>
              <a:t>可投入的救援人力</a:t>
            </a:r>
          </a:p>
          <a:p>
            <a:pPr lvl="1" algn="l" rtl="0"/>
            <a:r>
              <a:rPr lang="zh-TW" b="0" i="0" u="none" baseline="0"/>
              <a:t>救援人員的力氣和能力</a:t>
            </a:r>
          </a:p>
          <a:p>
            <a:pPr lvl="1" algn="l" rtl="0"/>
            <a:r>
              <a:rPr lang="zh-TW" b="0" i="0" u="none" baseline="0"/>
              <a:t>倖存者的狀況 </a:t>
            </a:r>
          </a:p>
        </p:txBody>
      </p:sp>
      <p:sp>
        <p:nvSpPr>
          <p:cNvPr id="3" name="Title 2">
            <a:extLst>
              <a:ext uri="{FF2B5EF4-FFF2-40B4-BE49-F238E27FC236}">
                <a16:creationId xmlns:a16="http://schemas.microsoft.com/office/drawing/2014/main" id="{F0696212-98C3-4EFE-B3D1-B5BF8D5ABBF4}"/>
              </a:ext>
            </a:extLst>
          </p:cNvPr>
          <p:cNvSpPr>
            <a:spLocks noGrp="1"/>
          </p:cNvSpPr>
          <p:nvPr>
            <p:ph type="title"/>
          </p:nvPr>
        </p:nvSpPr>
        <p:spPr>
          <a:xfrm>
            <a:off x="315142" y="320678"/>
            <a:ext cx="5806851" cy="1017672"/>
          </a:xfrm>
        </p:spPr>
        <p:txBody>
          <a:bodyPr>
            <a:normAutofit/>
          </a:bodyPr>
          <a:lstStyle/>
          <a:p>
            <a:pPr algn="l" rtl="0"/>
            <a:r>
              <a:rPr lang="zh-TW" b="1" i="1" u="none" baseline="0"/>
              <a:t>哪種解救方法？</a:t>
            </a:r>
          </a:p>
        </p:txBody>
      </p:sp>
      <p:sp>
        <p:nvSpPr>
          <p:cNvPr id="4" name="Text Placeholder 3">
            <a:extLst>
              <a:ext uri="{FF2B5EF4-FFF2-40B4-BE49-F238E27FC236}">
                <a16:creationId xmlns:a16="http://schemas.microsoft.com/office/drawing/2014/main" id="{2FFCB696-2A14-45C0-8A6B-A5BB4E583F92}"/>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D76ADD53-EBAA-4D31-85E6-91DA5E8CAE66}"/>
              </a:ext>
            </a:extLst>
          </p:cNvPr>
          <p:cNvSpPr>
            <a:spLocks noGrp="1"/>
          </p:cNvSpPr>
          <p:nvPr>
            <p:ph type="body" sz="quarter" idx="11"/>
          </p:nvPr>
        </p:nvSpPr>
        <p:spPr/>
        <p:txBody>
          <a:bodyPr/>
          <a:lstStyle/>
          <a:p>
            <a:pPr algn="r" rtl="0"/>
            <a:r>
              <a:rPr lang="zh-TW" b="0" i="0" u="none" baseline="0"/>
              <a:t>7-40</a:t>
            </a:r>
          </a:p>
        </p:txBody>
      </p:sp>
      <p:sp>
        <p:nvSpPr>
          <p:cNvPr id="7" name="Content Placeholder 6">
            <a:extLst>
              <a:ext uri="{FF2B5EF4-FFF2-40B4-BE49-F238E27FC236}">
                <a16:creationId xmlns:a16="http://schemas.microsoft.com/office/drawing/2014/main" id="{D12C3851-4DBA-4220-B863-7ECB5B54E4A6}"/>
              </a:ext>
            </a:extLst>
          </p:cNvPr>
          <p:cNvSpPr>
            <a:spLocks noGrp="1"/>
          </p:cNvSpPr>
          <p:nvPr>
            <p:ph sz="quarter" idx="12"/>
          </p:nvPr>
        </p:nvSpPr>
        <p:spPr/>
        <p:txBody>
          <a:bodyPr/>
          <a:lstStyle/>
          <a:p>
            <a:pPr rtl="0"/>
            <a:r>
              <a:rPr lang="zh-TW" b="0" i="0" u="none" baseline="0"/>
              <a:t>PM7-21</a:t>
            </a:r>
          </a:p>
        </p:txBody>
      </p:sp>
      <p:pic>
        <p:nvPicPr>
          <p:cNvPr id="6" name="Picture 5" descr="使用哪種解救方法？圖像顯示了六個志願者正在解救受害者。">
            <a:extLst>
              <a:ext uri="{FF2B5EF4-FFF2-40B4-BE49-F238E27FC236}">
                <a16:creationId xmlns:a16="http://schemas.microsoft.com/office/drawing/2014/main" id="{17FCEFB5-7249-4839-8029-EBBD8C5F30E7}"/>
              </a:ext>
            </a:extLst>
          </p:cNvPr>
          <p:cNvPicPr>
            <a:picLocks noChangeAspect="1"/>
          </p:cNvPicPr>
          <p:nvPr/>
        </p:nvPicPr>
        <p:blipFill>
          <a:blip r:embed="rId2"/>
          <a:stretch>
            <a:fillRect/>
          </a:stretch>
        </p:blipFill>
        <p:spPr>
          <a:xfrm>
            <a:off x="5388438" y="3329463"/>
            <a:ext cx="3422996" cy="2369518"/>
          </a:xfrm>
          <a:prstGeom prst="rect">
            <a:avLst/>
          </a:prstGeom>
        </p:spPr>
      </p:pic>
    </p:spTree>
    <p:extLst>
      <p:ext uri="{BB962C8B-B14F-4D97-AF65-F5344CB8AC3E}">
        <p14:creationId xmlns:p14="http://schemas.microsoft.com/office/powerpoint/2010/main" val="3119490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69DD55-479E-411D-BE7C-10AC96D2D749}"/>
              </a:ext>
            </a:extLst>
          </p:cNvPr>
          <p:cNvSpPr>
            <a:spLocks noGrp="1"/>
          </p:cNvSpPr>
          <p:nvPr>
            <p:ph idx="1"/>
          </p:nvPr>
        </p:nvSpPr>
        <p:spPr/>
        <p:txBody>
          <a:bodyPr/>
          <a:lstStyle/>
          <a:p>
            <a:pPr algn="l" rtl="0">
              <a:lnSpc>
                <a:spcPct val="100000"/>
              </a:lnSpc>
              <a:spcBef>
                <a:spcPts val="600"/>
              </a:spcBef>
            </a:pPr>
            <a:r>
              <a:rPr lang="zh-TW" b="0" i="0" u="none" baseline="0"/>
              <a:t>從倖存者的背部和膝蓋下方抬起倖存者 </a:t>
            </a:r>
          </a:p>
          <a:p>
            <a:pPr algn="l" rtl="0">
              <a:lnSpc>
                <a:spcPct val="100000"/>
              </a:lnSpc>
              <a:spcBef>
                <a:spcPts val="600"/>
              </a:spcBef>
            </a:pPr>
            <a:r>
              <a:rPr lang="zh-TW" b="0" i="0" u="none" baseline="0"/>
              <a:t>保持自己背部挺直並用腿力抬起倖存者 </a:t>
            </a:r>
          </a:p>
        </p:txBody>
      </p:sp>
      <p:sp>
        <p:nvSpPr>
          <p:cNvPr id="4" name="Title 3">
            <a:extLst>
              <a:ext uri="{FF2B5EF4-FFF2-40B4-BE49-F238E27FC236}">
                <a16:creationId xmlns:a16="http://schemas.microsoft.com/office/drawing/2014/main" id="{1BE2256C-6C5A-4703-83EC-B4DC670EB416}"/>
              </a:ext>
            </a:extLst>
          </p:cNvPr>
          <p:cNvSpPr>
            <a:spLocks noGrp="1"/>
          </p:cNvSpPr>
          <p:nvPr>
            <p:ph type="title"/>
          </p:nvPr>
        </p:nvSpPr>
        <p:spPr>
          <a:xfrm>
            <a:off x="315142" y="320678"/>
            <a:ext cx="5806851" cy="1017672"/>
          </a:xfrm>
        </p:spPr>
        <p:txBody>
          <a:bodyPr/>
          <a:lstStyle/>
          <a:p>
            <a:pPr algn="l" rtl="0"/>
            <a:r>
              <a:rPr lang="zh-TW" b="1" i="1" u="none" baseline="0"/>
              <a:t>單人靠手臂抬提</a:t>
            </a:r>
          </a:p>
        </p:txBody>
      </p:sp>
      <p:sp>
        <p:nvSpPr>
          <p:cNvPr id="6" name="Text Placeholder 5">
            <a:extLst>
              <a:ext uri="{FF2B5EF4-FFF2-40B4-BE49-F238E27FC236}">
                <a16:creationId xmlns:a16="http://schemas.microsoft.com/office/drawing/2014/main" id="{3333014F-5A43-4C14-AA6E-EA530FA18F2C}"/>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7" name="Text Placeholder 6">
            <a:extLst>
              <a:ext uri="{FF2B5EF4-FFF2-40B4-BE49-F238E27FC236}">
                <a16:creationId xmlns:a16="http://schemas.microsoft.com/office/drawing/2014/main" id="{BB7FABCA-D8D7-4256-A315-F537B22480B2}"/>
              </a:ext>
            </a:extLst>
          </p:cNvPr>
          <p:cNvSpPr>
            <a:spLocks noGrp="1"/>
          </p:cNvSpPr>
          <p:nvPr>
            <p:ph type="body" sz="quarter" idx="11"/>
          </p:nvPr>
        </p:nvSpPr>
        <p:spPr/>
        <p:txBody>
          <a:bodyPr/>
          <a:lstStyle/>
          <a:p>
            <a:pPr algn="r" rtl="0"/>
            <a:r>
              <a:rPr lang="zh-TW" b="0" i="0" u="none" baseline="0"/>
              <a:t>7-41</a:t>
            </a:r>
          </a:p>
        </p:txBody>
      </p:sp>
      <p:sp>
        <p:nvSpPr>
          <p:cNvPr id="3" name="Content Placeholder 2">
            <a:extLst>
              <a:ext uri="{FF2B5EF4-FFF2-40B4-BE49-F238E27FC236}">
                <a16:creationId xmlns:a16="http://schemas.microsoft.com/office/drawing/2014/main" id="{69D5F0CC-2CA2-4A74-88FF-9B4467348511}"/>
              </a:ext>
            </a:extLst>
          </p:cNvPr>
          <p:cNvSpPr>
            <a:spLocks noGrp="1"/>
          </p:cNvSpPr>
          <p:nvPr>
            <p:ph sz="quarter" idx="12"/>
          </p:nvPr>
        </p:nvSpPr>
        <p:spPr/>
        <p:txBody>
          <a:bodyPr/>
          <a:lstStyle/>
          <a:p>
            <a:pPr rtl="0"/>
            <a:r>
              <a:rPr lang="zh-TW" b="0" i="0" u="none" baseline="0"/>
              <a:t>PM7-21</a:t>
            </a:r>
          </a:p>
        </p:txBody>
      </p:sp>
      <p:pic>
        <p:nvPicPr>
          <p:cNvPr id="10" name="Picture 9" descr="單人臂抱法。圖像顯示一名男子抱著一名受傷的婦女。">
            <a:extLst>
              <a:ext uri="{FF2B5EF4-FFF2-40B4-BE49-F238E27FC236}">
                <a16:creationId xmlns:a16="http://schemas.microsoft.com/office/drawing/2014/main" id="{24064121-EA6B-4CCE-AEBB-8CB753B8287D}"/>
              </a:ext>
            </a:extLst>
          </p:cNvPr>
          <p:cNvPicPr>
            <a:picLocks noChangeAspect="1"/>
          </p:cNvPicPr>
          <p:nvPr/>
        </p:nvPicPr>
        <p:blipFill>
          <a:blip r:embed="rId2"/>
          <a:stretch>
            <a:fillRect/>
          </a:stretch>
        </p:blipFill>
        <p:spPr>
          <a:xfrm>
            <a:off x="5323596" y="1740309"/>
            <a:ext cx="3301397" cy="4118677"/>
          </a:xfrm>
          <a:prstGeom prst="rect">
            <a:avLst/>
          </a:prstGeom>
        </p:spPr>
      </p:pic>
    </p:spTree>
    <p:extLst>
      <p:ext uri="{BB962C8B-B14F-4D97-AF65-F5344CB8AC3E}">
        <p14:creationId xmlns:p14="http://schemas.microsoft.com/office/powerpoint/2010/main" val="212413794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8291B-72E6-4ECE-905B-90E2AF957072}"/>
              </a:ext>
            </a:extLst>
          </p:cNvPr>
          <p:cNvSpPr>
            <a:spLocks noGrp="1"/>
          </p:cNvSpPr>
          <p:nvPr>
            <p:ph type="title"/>
          </p:nvPr>
        </p:nvSpPr>
        <p:spPr>
          <a:xfrm>
            <a:off x="315142" y="320678"/>
            <a:ext cx="5806851" cy="1017672"/>
          </a:xfrm>
        </p:spPr>
        <p:txBody>
          <a:bodyPr/>
          <a:lstStyle/>
          <a:p>
            <a:pPr algn="l" rtl="0"/>
            <a:r>
              <a:rPr lang="zh-TW" b="1" i="1" u="none" baseline="0"/>
              <a:t>背帶抬提</a:t>
            </a:r>
          </a:p>
        </p:txBody>
      </p:sp>
      <p:sp>
        <p:nvSpPr>
          <p:cNvPr id="4" name="Text Placeholder 3">
            <a:extLst>
              <a:ext uri="{FF2B5EF4-FFF2-40B4-BE49-F238E27FC236}">
                <a16:creationId xmlns:a16="http://schemas.microsoft.com/office/drawing/2014/main" id="{7F53C5D0-A4E9-49BE-A943-D21845F1C0A9}"/>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28587F6B-DD66-45FE-8CE5-F5D7D6EF794A}"/>
              </a:ext>
            </a:extLst>
          </p:cNvPr>
          <p:cNvSpPr>
            <a:spLocks noGrp="1"/>
          </p:cNvSpPr>
          <p:nvPr>
            <p:ph type="body" sz="quarter" idx="11"/>
          </p:nvPr>
        </p:nvSpPr>
        <p:spPr/>
        <p:txBody>
          <a:bodyPr/>
          <a:lstStyle/>
          <a:p>
            <a:pPr algn="r" rtl="0"/>
            <a:r>
              <a:rPr lang="zh-TW" b="0" i="0" u="none" baseline="0"/>
              <a:t>7-42</a:t>
            </a:r>
          </a:p>
        </p:txBody>
      </p:sp>
      <p:sp>
        <p:nvSpPr>
          <p:cNvPr id="8" name="Content Placeholder 7">
            <a:extLst>
              <a:ext uri="{FF2B5EF4-FFF2-40B4-BE49-F238E27FC236}">
                <a16:creationId xmlns:a16="http://schemas.microsoft.com/office/drawing/2014/main" id="{0A0976FA-EB3D-41AA-9C49-D530BF8D489C}"/>
              </a:ext>
            </a:extLst>
          </p:cNvPr>
          <p:cNvSpPr>
            <a:spLocks noGrp="1"/>
          </p:cNvSpPr>
          <p:nvPr>
            <p:ph sz="quarter" idx="12"/>
          </p:nvPr>
        </p:nvSpPr>
        <p:spPr/>
        <p:txBody>
          <a:bodyPr/>
          <a:lstStyle/>
          <a:p>
            <a:pPr rtl="0"/>
            <a:r>
              <a:rPr lang="zh-TW" b="0" i="0" u="none" baseline="0"/>
              <a:t>PM7-22</a:t>
            </a:r>
          </a:p>
        </p:txBody>
      </p:sp>
      <p:pic>
        <p:nvPicPr>
          <p:cNvPr id="6" name="Picture 5" descr="背帶式背馱法。圖1顯示一名男子拉住並背起一名受傷者。">
            <a:extLst>
              <a:ext uri="{FF2B5EF4-FFF2-40B4-BE49-F238E27FC236}">
                <a16:creationId xmlns:a16="http://schemas.microsoft.com/office/drawing/2014/main" id="{885712E6-7D83-41BA-8F1C-327DF28D8D29}"/>
              </a:ext>
            </a:extLst>
          </p:cNvPr>
          <p:cNvPicPr>
            <a:picLocks noChangeAspect="1"/>
          </p:cNvPicPr>
          <p:nvPr/>
        </p:nvPicPr>
        <p:blipFill>
          <a:blip r:embed="rId2"/>
          <a:stretch>
            <a:fillRect/>
          </a:stretch>
        </p:blipFill>
        <p:spPr>
          <a:xfrm>
            <a:off x="1154545" y="1651819"/>
            <a:ext cx="3159357" cy="4160852"/>
          </a:xfrm>
          <a:prstGeom prst="rect">
            <a:avLst/>
          </a:prstGeom>
        </p:spPr>
      </p:pic>
      <p:pic>
        <p:nvPicPr>
          <p:cNvPr id="7" name="Picture 6" descr="背帶式背馱法。圖2顯示一名男子背著一名受傷的男子。">
            <a:extLst>
              <a:ext uri="{FF2B5EF4-FFF2-40B4-BE49-F238E27FC236}">
                <a16:creationId xmlns:a16="http://schemas.microsoft.com/office/drawing/2014/main" id="{0B76BADD-C822-43A4-9CCD-1E7566061B6F}"/>
              </a:ext>
            </a:extLst>
          </p:cNvPr>
          <p:cNvPicPr>
            <a:picLocks noChangeAspect="1"/>
          </p:cNvPicPr>
          <p:nvPr/>
        </p:nvPicPr>
        <p:blipFill>
          <a:blip r:embed="rId3"/>
          <a:stretch>
            <a:fillRect/>
          </a:stretch>
        </p:blipFill>
        <p:spPr>
          <a:xfrm>
            <a:off x="4830097" y="1651819"/>
            <a:ext cx="3159358" cy="4160853"/>
          </a:xfrm>
          <a:prstGeom prst="rect">
            <a:avLst/>
          </a:prstGeom>
        </p:spPr>
      </p:pic>
    </p:spTree>
    <p:extLst>
      <p:ext uri="{BB962C8B-B14F-4D97-AF65-F5344CB8AC3E}">
        <p14:creationId xmlns:p14="http://schemas.microsoft.com/office/powerpoint/2010/main" val="11680216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0190E-B773-4A81-B8A8-3EE1A9D85F83}"/>
              </a:ext>
            </a:extLst>
          </p:cNvPr>
          <p:cNvSpPr>
            <a:spLocks noGrp="1"/>
          </p:cNvSpPr>
          <p:nvPr>
            <p:ph type="title"/>
          </p:nvPr>
        </p:nvSpPr>
        <p:spPr>
          <a:xfrm>
            <a:off x="315142" y="320678"/>
            <a:ext cx="5806851" cy="1017672"/>
          </a:xfrm>
        </p:spPr>
        <p:txBody>
          <a:bodyPr/>
          <a:lstStyle/>
          <a:p>
            <a:pPr algn="l" rtl="0"/>
            <a:r>
              <a:rPr lang="zh-TW" b="1" i="1" u="none" baseline="0"/>
              <a:t>雙人抬提</a:t>
            </a:r>
          </a:p>
        </p:txBody>
      </p:sp>
      <p:sp>
        <p:nvSpPr>
          <p:cNvPr id="4" name="Text Placeholder 3">
            <a:extLst>
              <a:ext uri="{FF2B5EF4-FFF2-40B4-BE49-F238E27FC236}">
                <a16:creationId xmlns:a16="http://schemas.microsoft.com/office/drawing/2014/main" id="{368290AB-849F-4C19-A179-507A7A8BC7CF}"/>
              </a:ext>
            </a:extLst>
          </p:cNvPr>
          <p:cNvSpPr>
            <a:spLocks noGrp="1"/>
          </p:cNvSpPr>
          <p:nvPr>
            <p:ph type="body" sz="quarter" idx="10"/>
          </p:nvPr>
        </p:nvSpPr>
        <p:spPr>
          <a:xfrm>
            <a:off x="1429787" y="6385716"/>
            <a:ext cx="4623618"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1067831F-0656-4459-A517-8C10537A536A}"/>
              </a:ext>
            </a:extLst>
          </p:cNvPr>
          <p:cNvSpPr>
            <a:spLocks noGrp="1"/>
          </p:cNvSpPr>
          <p:nvPr>
            <p:ph type="body" sz="quarter" idx="11"/>
          </p:nvPr>
        </p:nvSpPr>
        <p:spPr/>
        <p:txBody>
          <a:bodyPr/>
          <a:lstStyle/>
          <a:p>
            <a:pPr algn="r" rtl="0"/>
            <a:r>
              <a:rPr lang="zh-TW" b="0" i="0" u="none" baseline="0"/>
              <a:t>7-43</a:t>
            </a:r>
          </a:p>
        </p:txBody>
      </p:sp>
      <p:sp>
        <p:nvSpPr>
          <p:cNvPr id="8" name="Content Placeholder 7">
            <a:extLst>
              <a:ext uri="{FF2B5EF4-FFF2-40B4-BE49-F238E27FC236}">
                <a16:creationId xmlns:a16="http://schemas.microsoft.com/office/drawing/2014/main" id="{F4B39E5C-A7CD-461B-A362-6E79C5063D1B}"/>
              </a:ext>
            </a:extLst>
          </p:cNvPr>
          <p:cNvSpPr>
            <a:spLocks noGrp="1"/>
          </p:cNvSpPr>
          <p:nvPr>
            <p:ph sz="quarter" idx="12"/>
          </p:nvPr>
        </p:nvSpPr>
        <p:spPr/>
        <p:txBody>
          <a:bodyPr/>
          <a:lstStyle/>
          <a:p>
            <a:pPr rtl="0"/>
            <a:r>
              <a:rPr lang="zh-TW" b="0" i="0" u="none" baseline="0"/>
              <a:t>PM7-22</a:t>
            </a:r>
          </a:p>
        </p:txBody>
      </p:sp>
      <p:pic>
        <p:nvPicPr>
          <p:cNvPr id="6" name="Picture 5" descr="雙人抬移法。圖1顯示兩個人正在抬起一個人。其中一人抱住其手臂，另一人抱住其腿部。">
            <a:extLst>
              <a:ext uri="{FF2B5EF4-FFF2-40B4-BE49-F238E27FC236}">
                <a16:creationId xmlns:a16="http://schemas.microsoft.com/office/drawing/2014/main" id="{69BBC5D8-4A0E-4207-ADEA-C4647D64C36F}"/>
              </a:ext>
            </a:extLst>
          </p:cNvPr>
          <p:cNvPicPr>
            <a:picLocks noChangeAspect="1"/>
          </p:cNvPicPr>
          <p:nvPr/>
        </p:nvPicPr>
        <p:blipFill>
          <a:blip r:embed="rId2"/>
          <a:stretch>
            <a:fillRect/>
          </a:stretch>
        </p:blipFill>
        <p:spPr>
          <a:xfrm>
            <a:off x="494072" y="1812941"/>
            <a:ext cx="4623618" cy="3664313"/>
          </a:xfrm>
          <a:prstGeom prst="rect">
            <a:avLst/>
          </a:prstGeom>
        </p:spPr>
      </p:pic>
      <p:pic>
        <p:nvPicPr>
          <p:cNvPr id="7" name="Picture 6" descr="雙人抬移法。圖1顯示兩個人正在抬起一個人。其中一人抱住其手臂，另一人抱住其腿部">
            <a:extLst>
              <a:ext uri="{FF2B5EF4-FFF2-40B4-BE49-F238E27FC236}">
                <a16:creationId xmlns:a16="http://schemas.microsoft.com/office/drawing/2014/main" id="{7D31B24C-D887-48FF-8A25-BDF5280A02F1}"/>
              </a:ext>
            </a:extLst>
          </p:cNvPr>
          <p:cNvPicPr>
            <a:picLocks noChangeAspect="1"/>
          </p:cNvPicPr>
          <p:nvPr/>
        </p:nvPicPr>
        <p:blipFill>
          <a:blip r:embed="rId3"/>
          <a:stretch>
            <a:fillRect/>
          </a:stretch>
        </p:blipFill>
        <p:spPr>
          <a:xfrm>
            <a:off x="5220425" y="1667671"/>
            <a:ext cx="3352075" cy="4167550"/>
          </a:xfrm>
          <a:prstGeom prst="rect">
            <a:avLst/>
          </a:prstGeom>
        </p:spPr>
      </p:pic>
    </p:spTree>
    <p:extLst>
      <p:ext uri="{BB962C8B-B14F-4D97-AF65-F5344CB8AC3E}">
        <p14:creationId xmlns:p14="http://schemas.microsoft.com/office/powerpoint/2010/main" val="141346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E51164-5F6B-4DCB-96DB-C5710FF7A4C7}"/>
              </a:ext>
            </a:extLst>
          </p:cNvPr>
          <p:cNvSpPr>
            <a:spLocks noGrp="1"/>
          </p:cNvSpPr>
          <p:nvPr>
            <p:ph idx="1"/>
          </p:nvPr>
        </p:nvSpPr>
        <p:spPr/>
        <p:txBody>
          <a:bodyPr/>
          <a:lstStyle/>
          <a:p>
            <a:pPr algn="l" rtl="0"/>
            <a:r>
              <a:rPr lang="zh-TW" b="0" i="0" u="none" baseline="0"/>
              <a:t>考慮兒童和個人的能夠使用和功能性需求 </a:t>
            </a:r>
          </a:p>
          <a:p>
            <a:pPr algn="l" rtl="0"/>
            <a:r>
              <a:rPr lang="zh-TW" b="0" i="0" u="none" baseline="0"/>
              <a:t>告知所有家庭成員或辦公室同事該計劃 </a:t>
            </a:r>
          </a:p>
          <a:p>
            <a:pPr algn="l" rtl="0"/>
            <a:r>
              <a:rPr lang="zh-TW" b="0" i="0" u="none" baseline="0"/>
              <a:t>跑練習逃生訓練 </a:t>
            </a:r>
          </a:p>
        </p:txBody>
      </p:sp>
      <p:sp>
        <p:nvSpPr>
          <p:cNvPr id="3" name="Title 2">
            <a:extLst>
              <a:ext uri="{FF2B5EF4-FFF2-40B4-BE49-F238E27FC236}">
                <a16:creationId xmlns:a16="http://schemas.microsoft.com/office/drawing/2014/main" id="{6DEBDF0E-298F-4E94-9F8D-98C756DEA697}"/>
              </a:ext>
            </a:extLst>
          </p:cNvPr>
          <p:cNvSpPr>
            <a:spLocks noGrp="1"/>
          </p:cNvSpPr>
          <p:nvPr>
            <p:ph type="title"/>
          </p:nvPr>
        </p:nvSpPr>
        <p:spPr>
          <a:xfrm>
            <a:off x="315142" y="320678"/>
            <a:ext cx="5806851" cy="1017672"/>
          </a:xfrm>
        </p:spPr>
        <p:txBody>
          <a:bodyPr/>
          <a:lstStyle/>
          <a:p>
            <a:pPr algn="l" rtl="0"/>
            <a:r>
              <a:rPr lang="zh-TW" b="1" i="1" u="none" baseline="0"/>
              <a:t>逃生計劃</a:t>
            </a:r>
          </a:p>
        </p:txBody>
      </p:sp>
      <p:sp>
        <p:nvSpPr>
          <p:cNvPr id="4" name="Text Placeholder 3">
            <a:extLst>
              <a:ext uri="{FF2B5EF4-FFF2-40B4-BE49-F238E27FC236}">
                <a16:creationId xmlns:a16="http://schemas.microsoft.com/office/drawing/2014/main" id="{0FF59777-A89A-484D-9D37-72B52BAD5FC0}"/>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0703CD64-3C9C-4EEB-BECC-857FAB26B3DF}"/>
              </a:ext>
            </a:extLst>
          </p:cNvPr>
          <p:cNvSpPr>
            <a:spLocks noGrp="1"/>
          </p:cNvSpPr>
          <p:nvPr>
            <p:ph type="body" sz="quarter" idx="11"/>
          </p:nvPr>
        </p:nvSpPr>
        <p:spPr/>
        <p:txBody>
          <a:bodyPr/>
          <a:lstStyle/>
          <a:p>
            <a:pPr algn="r" rtl="0"/>
            <a:r>
              <a:rPr lang="zh-TW" b="0" i="0" u="none" baseline="0"/>
              <a:t>1-22</a:t>
            </a:r>
          </a:p>
        </p:txBody>
      </p:sp>
      <p:sp>
        <p:nvSpPr>
          <p:cNvPr id="6" name="Content Placeholder 5">
            <a:extLst>
              <a:ext uri="{FF2B5EF4-FFF2-40B4-BE49-F238E27FC236}">
                <a16:creationId xmlns:a16="http://schemas.microsoft.com/office/drawing/2014/main" id="{574A825C-63FC-41C9-9494-2B6BE1CC33FF}"/>
              </a:ext>
            </a:extLst>
          </p:cNvPr>
          <p:cNvSpPr>
            <a:spLocks noGrp="1"/>
          </p:cNvSpPr>
          <p:nvPr>
            <p:ph sz="quarter" idx="12"/>
          </p:nvPr>
        </p:nvSpPr>
        <p:spPr/>
        <p:txBody>
          <a:bodyPr/>
          <a:lstStyle/>
          <a:p>
            <a:pPr rtl="0"/>
            <a:r>
              <a:rPr lang="zh-TW" b="0" i="0" u="none" baseline="0"/>
              <a:t>PM1-17</a:t>
            </a:r>
          </a:p>
        </p:txBody>
      </p:sp>
    </p:spTree>
    <p:extLst>
      <p:ext uri="{BB962C8B-B14F-4D97-AF65-F5344CB8AC3E}">
        <p14:creationId xmlns:p14="http://schemas.microsoft.com/office/powerpoint/2010/main" val="41357740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F3229-992D-4D0E-A0D3-79BFF229C6FF}"/>
              </a:ext>
            </a:extLst>
          </p:cNvPr>
          <p:cNvSpPr>
            <a:spLocks noGrp="1"/>
          </p:cNvSpPr>
          <p:nvPr>
            <p:ph type="title"/>
          </p:nvPr>
        </p:nvSpPr>
        <p:spPr>
          <a:xfrm>
            <a:off x="315142" y="320678"/>
            <a:ext cx="5806851" cy="1017672"/>
          </a:xfrm>
        </p:spPr>
        <p:txBody>
          <a:bodyPr/>
          <a:lstStyle/>
          <a:p>
            <a:pPr algn="l" rtl="0"/>
            <a:r>
              <a:rPr lang="zh-TW" b="1" i="1" u="none" baseline="0"/>
              <a:t>椅子抬提</a:t>
            </a:r>
          </a:p>
        </p:txBody>
      </p:sp>
      <p:sp>
        <p:nvSpPr>
          <p:cNvPr id="4" name="Text Placeholder 3">
            <a:extLst>
              <a:ext uri="{FF2B5EF4-FFF2-40B4-BE49-F238E27FC236}">
                <a16:creationId xmlns:a16="http://schemas.microsoft.com/office/drawing/2014/main" id="{838B6EFC-F5F2-4294-829E-51963219EC7B}"/>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405B0504-7BE4-4790-9187-40AA64DD5EB3}"/>
              </a:ext>
            </a:extLst>
          </p:cNvPr>
          <p:cNvSpPr>
            <a:spLocks noGrp="1"/>
          </p:cNvSpPr>
          <p:nvPr>
            <p:ph type="body" sz="quarter" idx="11"/>
          </p:nvPr>
        </p:nvSpPr>
        <p:spPr/>
        <p:txBody>
          <a:bodyPr/>
          <a:lstStyle/>
          <a:p>
            <a:pPr algn="r" rtl="0"/>
            <a:r>
              <a:rPr lang="zh-TW" b="0" i="0" u="none" baseline="0"/>
              <a:t>7-44</a:t>
            </a:r>
          </a:p>
        </p:txBody>
      </p:sp>
      <p:sp>
        <p:nvSpPr>
          <p:cNvPr id="8" name="Content Placeholder 7">
            <a:extLst>
              <a:ext uri="{FF2B5EF4-FFF2-40B4-BE49-F238E27FC236}">
                <a16:creationId xmlns:a16="http://schemas.microsoft.com/office/drawing/2014/main" id="{3DC4EAD1-D3AC-4EB1-8B07-E4E5189C42CA}"/>
              </a:ext>
            </a:extLst>
          </p:cNvPr>
          <p:cNvSpPr>
            <a:spLocks noGrp="1"/>
          </p:cNvSpPr>
          <p:nvPr>
            <p:ph sz="quarter" idx="12"/>
          </p:nvPr>
        </p:nvSpPr>
        <p:spPr/>
        <p:txBody>
          <a:bodyPr/>
          <a:lstStyle/>
          <a:p>
            <a:pPr rtl="0"/>
            <a:r>
              <a:rPr lang="zh-TW" b="0" i="0" u="none" baseline="0"/>
              <a:t>PM7-23</a:t>
            </a:r>
          </a:p>
        </p:txBody>
      </p:sp>
      <p:pic>
        <p:nvPicPr>
          <p:cNvPr id="6" name="Picture 5" descr="椅子抬移法。圖1顯示兩個人正在用椅子抬起一名傷者。一人抓住椅子背部，另一人抬起椅子底部。">
            <a:extLst>
              <a:ext uri="{FF2B5EF4-FFF2-40B4-BE49-F238E27FC236}">
                <a16:creationId xmlns:a16="http://schemas.microsoft.com/office/drawing/2014/main" id="{6757F4FD-E5C6-4192-B25C-6A2BFD872CD2}"/>
              </a:ext>
            </a:extLst>
          </p:cNvPr>
          <p:cNvPicPr>
            <a:picLocks noChangeAspect="1"/>
          </p:cNvPicPr>
          <p:nvPr/>
        </p:nvPicPr>
        <p:blipFill>
          <a:blip r:embed="rId2"/>
          <a:stretch>
            <a:fillRect/>
          </a:stretch>
        </p:blipFill>
        <p:spPr>
          <a:xfrm>
            <a:off x="390833" y="2013155"/>
            <a:ext cx="4834581" cy="3453113"/>
          </a:xfrm>
          <a:prstGeom prst="rect">
            <a:avLst/>
          </a:prstGeom>
        </p:spPr>
      </p:pic>
      <p:pic>
        <p:nvPicPr>
          <p:cNvPr id="7" name="Picture 6" descr="椅子抬移法。圖2顯示兩個人正在用椅子抬移一名傷者。一人抓住椅子背部，另一人抬起椅子底部。">
            <a:extLst>
              <a:ext uri="{FF2B5EF4-FFF2-40B4-BE49-F238E27FC236}">
                <a16:creationId xmlns:a16="http://schemas.microsoft.com/office/drawing/2014/main" id="{390872BB-81AB-4E4F-9CE9-479B035FB234}"/>
              </a:ext>
            </a:extLst>
          </p:cNvPr>
          <p:cNvPicPr>
            <a:picLocks noChangeAspect="1"/>
          </p:cNvPicPr>
          <p:nvPr/>
        </p:nvPicPr>
        <p:blipFill>
          <a:blip r:embed="rId3"/>
          <a:stretch>
            <a:fillRect/>
          </a:stretch>
        </p:blipFill>
        <p:spPr>
          <a:xfrm>
            <a:off x="5538833" y="1712435"/>
            <a:ext cx="3042459" cy="4069311"/>
          </a:xfrm>
          <a:prstGeom prst="rect">
            <a:avLst/>
          </a:prstGeom>
        </p:spPr>
      </p:pic>
    </p:spTree>
    <p:extLst>
      <p:ext uri="{BB962C8B-B14F-4D97-AF65-F5344CB8AC3E}">
        <p14:creationId xmlns:p14="http://schemas.microsoft.com/office/powerpoint/2010/main" val="6457651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3F0F8-09A1-49B6-B3BF-CBA7B02BC3D5}"/>
              </a:ext>
            </a:extLst>
          </p:cNvPr>
          <p:cNvSpPr>
            <a:spLocks noGrp="1"/>
          </p:cNvSpPr>
          <p:nvPr>
            <p:ph type="title"/>
          </p:nvPr>
        </p:nvSpPr>
        <p:spPr>
          <a:xfrm>
            <a:off x="315142" y="320678"/>
            <a:ext cx="5806851" cy="1017672"/>
          </a:xfrm>
        </p:spPr>
        <p:txBody>
          <a:bodyPr/>
          <a:lstStyle/>
          <a:p>
            <a:pPr algn="l" rtl="0"/>
            <a:r>
              <a:rPr lang="zh-TW" b="1" i="1" u="none" baseline="0"/>
              <a:t>毯子抬提</a:t>
            </a:r>
          </a:p>
        </p:txBody>
      </p:sp>
      <p:sp>
        <p:nvSpPr>
          <p:cNvPr id="4" name="Text Placeholder 3">
            <a:extLst>
              <a:ext uri="{FF2B5EF4-FFF2-40B4-BE49-F238E27FC236}">
                <a16:creationId xmlns:a16="http://schemas.microsoft.com/office/drawing/2014/main" id="{119AFCD6-3973-4E64-9A65-0AC07D74E29A}"/>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F449C56B-4210-4586-95DF-E984BEF04FF3}"/>
              </a:ext>
            </a:extLst>
          </p:cNvPr>
          <p:cNvSpPr>
            <a:spLocks noGrp="1"/>
          </p:cNvSpPr>
          <p:nvPr>
            <p:ph type="body" sz="quarter" idx="11"/>
          </p:nvPr>
        </p:nvSpPr>
        <p:spPr/>
        <p:txBody>
          <a:bodyPr/>
          <a:lstStyle/>
          <a:p>
            <a:pPr algn="r" rtl="0"/>
            <a:r>
              <a:rPr lang="zh-TW" b="0" i="0" u="none" baseline="0"/>
              <a:t>7-45</a:t>
            </a:r>
          </a:p>
        </p:txBody>
      </p:sp>
      <p:sp>
        <p:nvSpPr>
          <p:cNvPr id="7" name="Content Placeholder 6">
            <a:extLst>
              <a:ext uri="{FF2B5EF4-FFF2-40B4-BE49-F238E27FC236}">
                <a16:creationId xmlns:a16="http://schemas.microsoft.com/office/drawing/2014/main" id="{32EEDC27-E50B-4F31-AA4C-FFACA493711C}"/>
              </a:ext>
            </a:extLst>
          </p:cNvPr>
          <p:cNvSpPr>
            <a:spLocks noGrp="1"/>
          </p:cNvSpPr>
          <p:nvPr>
            <p:ph sz="quarter" idx="12"/>
          </p:nvPr>
        </p:nvSpPr>
        <p:spPr/>
        <p:txBody>
          <a:bodyPr/>
          <a:lstStyle/>
          <a:p>
            <a:pPr rtl="0"/>
            <a:r>
              <a:rPr lang="zh-TW" b="0" i="0" u="none" baseline="0"/>
              <a:t>PM7-24</a:t>
            </a:r>
          </a:p>
        </p:txBody>
      </p:sp>
      <p:pic>
        <p:nvPicPr>
          <p:cNvPr id="6" name="Picture 5" descr="毯子抬移法。圖像顯示6名志願者用毯子抬著一個人。">
            <a:extLst>
              <a:ext uri="{FF2B5EF4-FFF2-40B4-BE49-F238E27FC236}">
                <a16:creationId xmlns:a16="http://schemas.microsoft.com/office/drawing/2014/main" id="{EEB5575E-4C45-4D8B-A217-E10B66300E8D}"/>
              </a:ext>
            </a:extLst>
          </p:cNvPr>
          <p:cNvPicPr>
            <a:picLocks noChangeAspect="1"/>
          </p:cNvPicPr>
          <p:nvPr/>
        </p:nvPicPr>
        <p:blipFill>
          <a:blip r:embed="rId2"/>
          <a:stretch>
            <a:fillRect/>
          </a:stretch>
        </p:blipFill>
        <p:spPr>
          <a:xfrm>
            <a:off x="2925328" y="1675362"/>
            <a:ext cx="3293343" cy="4247924"/>
          </a:xfrm>
          <a:prstGeom prst="rect">
            <a:avLst/>
          </a:prstGeom>
        </p:spPr>
      </p:pic>
    </p:spTree>
    <p:extLst>
      <p:ext uri="{BB962C8B-B14F-4D97-AF65-F5344CB8AC3E}">
        <p14:creationId xmlns:p14="http://schemas.microsoft.com/office/powerpoint/2010/main" val="4045271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2289-748A-4CBF-A373-4CD5ABB2F05A}"/>
              </a:ext>
            </a:extLst>
          </p:cNvPr>
          <p:cNvSpPr>
            <a:spLocks noGrp="1"/>
          </p:cNvSpPr>
          <p:nvPr>
            <p:ph type="title"/>
          </p:nvPr>
        </p:nvSpPr>
        <p:spPr>
          <a:xfrm>
            <a:off x="315142" y="320678"/>
            <a:ext cx="5806851" cy="1017672"/>
          </a:xfrm>
        </p:spPr>
        <p:txBody>
          <a:bodyPr/>
          <a:lstStyle/>
          <a:p>
            <a:pPr algn="l" rtl="0"/>
            <a:r>
              <a:rPr lang="zh-TW" b="1" i="1" u="none" baseline="0"/>
              <a:t>用木頭滾動</a:t>
            </a:r>
          </a:p>
        </p:txBody>
      </p:sp>
      <p:sp>
        <p:nvSpPr>
          <p:cNvPr id="4" name="Text Placeholder 3">
            <a:extLst>
              <a:ext uri="{FF2B5EF4-FFF2-40B4-BE49-F238E27FC236}">
                <a16:creationId xmlns:a16="http://schemas.microsoft.com/office/drawing/2014/main" id="{50211332-6560-4A61-9EB0-815DD71D2275}"/>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7D4080D2-6BF6-4BE9-AB26-381A3C428F8D}"/>
              </a:ext>
            </a:extLst>
          </p:cNvPr>
          <p:cNvSpPr>
            <a:spLocks noGrp="1"/>
          </p:cNvSpPr>
          <p:nvPr>
            <p:ph type="body" sz="quarter" idx="11"/>
          </p:nvPr>
        </p:nvSpPr>
        <p:spPr/>
        <p:txBody>
          <a:bodyPr/>
          <a:lstStyle/>
          <a:p>
            <a:pPr algn="r" rtl="0"/>
            <a:r>
              <a:rPr lang="zh-TW" b="0" i="0" u="none" baseline="0"/>
              <a:t>7-46</a:t>
            </a:r>
          </a:p>
        </p:txBody>
      </p:sp>
      <p:sp>
        <p:nvSpPr>
          <p:cNvPr id="7" name="Content Placeholder 6">
            <a:extLst>
              <a:ext uri="{FF2B5EF4-FFF2-40B4-BE49-F238E27FC236}">
                <a16:creationId xmlns:a16="http://schemas.microsoft.com/office/drawing/2014/main" id="{409D77AC-C758-45CF-8F2E-9B3012DD44A4}"/>
              </a:ext>
            </a:extLst>
          </p:cNvPr>
          <p:cNvSpPr>
            <a:spLocks noGrp="1"/>
          </p:cNvSpPr>
          <p:nvPr>
            <p:ph sz="quarter" idx="12"/>
          </p:nvPr>
        </p:nvSpPr>
        <p:spPr/>
        <p:txBody>
          <a:bodyPr/>
          <a:lstStyle/>
          <a:p>
            <a:pPr rtl="0"/>
            <a:r>
              <a:rPr lang="zh-TW" b="0" i="0" u="none" baseline="0"/>
              <a:t>PM7-25</a:t>
            </a:r>
          </a:p>
        </p:txBody>
      </p:sp>
      <p:pic>
        <p:nvPicPr>
          <p:cNvPr id="6" name="Picture 5" descr="滾木式移動。圖像顯示4名志願者正在對躺在地板上的一個人進行滾木式移動。">
            <a:extLst>
              <a:ext uri="{FF2B5EF4-FFF2-40B4-BE49-F238E27FC236}">
                <a16:creationId xmlns:a16="http://schemas.microsoft.com/office/drawing/2014/main" id="{34EDA814-346C-45F7-822A-85451D8A26A5}"/>
              </a:ext>
            </a:extLst>
          </p:cNvPr>
          <p:cNvPicPr>
            <a:picLocks noChangeAspect="1"/>
          </p:cNvPicPr>
          <p:nvPr/>
        </p:nvPicPr>
        <p:blipFill>
          <a:blip r:embed="rId2"/>
          <a:stretch>
            <a:fillRect/>
          </a:stretch>
        </p:blipFill>
        <p:spPr>
          <a:xfrm>
            <a:off x="1443648" y="1828799"/>
            <a:ext cx="6256703" cy="3826152"/>
          </a:xfrm>
          <a:prstGeom prst="rect">
            <a:avLst/>
          </a:prstGeom>
        </p:spPr>
      </p:pic>
    </p:spTree>
    <p:extLst>
      <p:ext uri="{BB962C8B-B14F-4D97-AF65-F5344CB8AC3E}">
        <p14:creationId xmlns:p14="http://schemas.microsoft.com/office/powerpoint/2010/main" val="91418188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31DE2-D467-4548-9111-8C7DDD713A69}"/>
              </a:ext>
            </a:extLst>
          </p:cNvPr>
          <p:cNvSpPr>
            <a:spLocks noGrp="1"/>
          </p:cNvSpPr>
          <p:nvPr>
            <p:ph type="title"/>
          </p:nvPr>
        </p:nvSpPr>
        <p:spPr>
          <a:xfrm>
            <a:off x="315142" y="320678"/>
            <a:ext cx="5806851" cy="1017672"/>
          </a:xfrm>
        </p:spPr>
        <p:txBody>
          <a:bodyPr/>
          <a:lstStyle/>
          <a:p>
            <a:pPr algn="l" rtl="0"/>
            <a:r>
              <a:rPr lang="zh-TW" b="1" i="1" u="none" baseline="0"/>
              <a:t>用毯子拖拉</a:t>
            </a:r>
          </a:p>
        </p:txBody>
      </p:sp>
      <p:sp>
        <p:nvSpPr>
          <p:cNvPr id="4" name="Text Placeholder 3">
            <a:extLst>
              <a:ext uri="{FF2B5EF4-FFF2-40B4-BE49-F238E27FC236}">
                <a16:creationId xmlns:a16="http://schemas.microsoft.com/office/drawing/2014/main" id="{F37F43BD-5A38-4BA9-961B-1C714A32FFBD}"/>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7E403946-ED54-4B94-885D-2106322CDA23}"/>
              </a:ext>
            </a:extLst>
          </p:cNvPr>
          <p:cNvSpPr>
            <a:spLocks noGrp="1"/>
          </p:cNvSpPr>
          <p:nvPr>
            <p:ph type="body" sz="quarter" idx="11"/>
          </p:nvPr>
        </p:nvSpPr>
        <p:spPr/>
        <p:txBody>
          <a:bodyPr/>
          <a:lstStyle/>
          <a:p>
            <a:pPr algn="r" rtl="0"/>
            <a:r>
              <a:rPr lang="zh-TW" b="0" i="0" u="none" baseline="0"/>
              <a:t>7-47</a:t>
            </a:r>
          </a:p>
        </p:txBody>
      </p:sp>
      <p:sp>
        <p:nvSpPr>
          <p:cNvPr id="7" name="Content Placeholder 6">
            <a:extLst>
              <a:ext uri="{FF2B5EF4-FFF2-40B4-BE49-F238E27FC236}">
                <a16:creationId xmlns:a16="http://schemas.microsoft.com/office/drawing/2014/main" id="{3641EC78-1A82-4370-8879-A90B7A907CFE}"/>
              </a:ext>
            </a:extLst>
          </p:cNvPr>
          <p:cNvSpPr>
            <a:spLocks noGrp="1"/>
          </p:cNvSpPr>
          <p:nvPr>
            <p:ph sz="quarter" idx="12"/>
          </p:nvPr>
        </p:nvSpPr>
        <p:spPr/>
        <p:txBody>
          <a:bodyPr/>
          <a:lstStyle/>
          <a:p>
            <a:pPr rtl="0"/>
            <a:r>
              <a:rPr lang="zh-TW" b="0" i="0" u="none" baseline="0"/>
              <a:t>PM7-25</a:t>
            </a:r>
          </a:p>
        </p:txBody>
      </p:sp>
      <p:pic>
        <p:nvPicPr>
          <p:cNvPr id="6" name="Picture 5" descr="毯子拖移法。圖像顯示一名婦女正在用毯子拖移一名男子。">
            <a:extLst>
              <a:ext uri="{FF2B5EF4-FFF2-40B4-BE49-F238E27FC236}">
                <a16:creationId xmlns:a16="http://schemas.microsoft.com/office/drawing/2014/main" id="{67E99A30-DE71-4AA0-94C6-708165CC934F}"/>
              </a:ext>
            </a:extLst>
          </p:cNvPr>
          <p:cNvPicPr>
            <a:picLocks noChangeAspect="1"/>
          </p:cNvPicPr>
          <p:nvPr/>
        </p:nvPicPr>
        <p:blipFill>
          <a:blip r:embed="rId2"/>
          <a:stretch>
            <a:fillRect/>
          </a:stretch>
        </p:blipFill>
        <p:spPr>
          <a:xfrm>
            <a:off x="1570703" y="2196844"/>
            <a:ext cx="6002594" cy="3374139"/>
          </a:xfrm>
          <a:prstGeom prst="rect">
            <a:avLst/>
          </a:prstGeom>
        </p:spPr>
      </p:pic>
    </p:spTree>
    <p:extLst>
      <p:ext uri="{BB962C8B-B14F-4D97-AF65-F5344CB8AC3E}">
        <p14:creationId xmlns:p14="http://schemas.microsoft.com/office/powerpoint/2010/main" val="3396332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21D7B-6E2D-4997-A7F9-9A0E4EE4A4D2}"/>
              </a:ext>
            </a:extLst>
          </p:cNvPr>
          <p:cNvSpPr>
            <a:spLocks noGrp="1"/>
          </p:cNvSpPr>
          <p:nvPr>
            <p:ph idx="1"/>
          </p:nvPr>
        </p:nvSpPr>
        <p:spPr/>
        <p:txBody>
          <a:bodyPr>
            <a:normAutofit/>
          </a:bodyPr>
          <a:lstStyle/>
          <a:p>
            <a:pPr algn="l" rtl="0"/>
            <a:r>
              <a:rPr lang="zh-TW" sz="2400" b="0" i="0" u="none" baseline="0"/>
              <a:t>分成七人一組 </a:t>
            </a:r>
          </a:p>
          <a:p>
            <a:pPr algn="l" rtl="0"/>
            <a:r>
              <a:rPr lang="zh-TW" sz="2400" b="0" i="0" u="none" baseline="0"/>
              <a:t>您的團隊成員中有幾人將自願當“受害者”讓其他團隊成員使用課堂上展示的拖拉方式進行移動 </a:t>
            </a:r>
          </a:p>
          <a:p>
            <a:pPr algn="l" rtl="0"/>
            <a:r>
              <a:rPr lang="zh-TW" sz="2400" b="0" i="0" u="none" baseline="0"/>
              <a:t>根據需要使用椅子和其他物品進行拖拉和抬提 </a:t>
            </a:r>
          </a:p>
          <a:p>
            <a:pPr algn="l" rtl="0"/>
            <a:r>
              <a:rPr lang="zh-TW" sz="2400" b="0" i="0" u="none" baseline="0"/>
              <a:t>輪流扮演“受害者”和“救助者”角色，好讓團隊中每個人都有機會練習拖拉和抬提 </a:t>
            </a:r>
          </a:p>
          <a:p>
            <a:pPr algn="l" rtl="0"/>
            <a:r>
              <a:rPr lang="zh-TW" sz="2400" b="0" i="0" u="none" baseline="0"/>
              <a:t>了解你的極限！不要嘗試任何對您和受害者不安全的抬起或提起動作 </a:t>
            </a:r>
          </a:p>
        </p:txBody>
      </p:sp>
      <p:sp>
        <p:nvSpPr>
          <p:cNvPr id="3" name="Title 2">
            <a:extLst>
              <a:ext uri="{FF2B5EF4-FFF2-40B4-BE49-F238E27FC236}">
                <a16:creationId xmlns:a16="http://schemas.microsoft.com/office/drawing/2014/main" id="{A8BECBEB-BC21-4C85-B077-2D518AB31218}"/>
              </a:ext>
            </a:extLst>
          </p:cNvPr>
          <p:cNvSpPr>
            <a:spLocks noGrp="1"/>
          </p:cNvSpPr>
          <p:nvPr>
            <p:ph type="title"/>
          </p:nvPr>
        </p:nvSpPr>
        <p:spPr>
          <a:xfrm>
            <a:off x="315142" y="320678"/>
            <a:ext cx="5806851" cy="1017672"/>
          </a:xfrm>
        </p:spPr>
        <p:txBody>
          <a:bodyPr/>
          <a:lstStyle/>
          <a:p>
            <a:pPr algn="l" rtl="0"/>
            <a:r>
              <a:rPr lang="zh-TW" b="1" i="1" u="none" baseline="0"/>
              <a:t>練習7.3</a:t>
            </a:r>
          </a:p>
        </p:txBody>
      </p:sp>
      <p:sp>
        <p:nvSpPr>
          <p:cNvPr id="4" name="Text Placeholder 3">
            <a:extLst>
              <a:ext uri="{FF2B5EF4-FFF2-40B4-BE49-F238E27FC236}">
                <a16:creationId xmlns:a16="http://schemas.microsoft.com/office/drawing/2014/main" id="{1C63AF0F-AF84-4EC1-99AD-ED9E19529FB8}"/>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1D05304E-55F4-4027-A632-7E2637AB7E6F}"/>
              </a:ext>
            </a:extLst>
          </p:cNvPr>
          <p:cNvSpPr>
            <a:spLocks noGrp="1"/>
          </p:cNvSpPr>
          <p:nvPr>
            <p:ph type="body" sz="quarter" idx="11"/>
          </p:nvPr>
        </p:nvSpPr>
        <p:spPr/>
        <p:txBody>
          <a:bodyPr/>
          <a:lstStyle/>
          <a:p>
            <a:pPr algn="r" rtl="0"/>
            <a:r>
              <a:rPr lang="zh-TW" b="0" i="0" u="none" baseline="0"/>
              <a:t>7-48</a:t>
            </a:r>
          </a:p>
        </p:txBody>
      </p:sp>
      <p:sp>
        <p:nvSpPr>
          <p:cNvPr id="6" name="Content Placeholder 5">
            <a:extLst>
              <a:ext uri="{FF2B5EF4-FFF2-40B4-BE49-F238E27FC236}">
                <a16:creationId xmlns:a16="http://schemas.microsoft.com/office/drawing/2014/main" id="{1D98AB43-2E66-42D3-A324-D9D4C3FA3131}"/>
              </a:ext>
            </a:extLst>
          </p:cNvPr>
          <p:cNvSpPr>
            <a:spLocks noGrp="1"/>
          </p:cNvSpPr>
          <p:nvPr>
            <p:ph sz="quarter" idx="12"/>
          </p:nvPr>
        </p:nvSpPr>
        <p:spPr/>
        <p:txBody>
          <a:bodyPr/>
          <a:lstStyle/>
          <a:p>
            <a:pPr rtl="0"/>
            <a:r>
              <a:rPr lang="zh-TW" b="0" i="0" u="none" baseline="0"/>
              <a:t>PM7-26</a:t>
            </a:r>
          </a:p>
        </p:txBody>
      </p:sp>
    </p:spTree>
    <p:extLst>
      <p:ext uri="{BB962C8B-B14F-4D97-AF65-F5344CB8AC3E}">
        <p14:creationId xmlns:p14="http://schemas.microsoft.com/office/powerpoint/2010/main" val="2405903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AD9A-CB89-4342-9F01-88475BAB6AE0}"/>
              </a:ext>
            </a:extLst>
          </p:cNvPr>
          <p:cNvSpPr>
            <a:spLocks noGrp="1"/>
          </p:cNvSpPr>
          <p:nvPr>
            <p:ph idx="1"/>
          </p:nvPr>
        </p:nvSpPr>
        <p:spPr/>
        <p:txBody>
          <a:bodyPr>
            <a:normAutofit/>
          </a:bodyPr>
          <a:lstStyle/>
          <a:p>
            <a:pPr algn="l" rtl="0"/>
            <a:r>
              <a:rPr lang="zh-TW" sz="2400" b="0" i="0" u="none" baseline="0"/>
              <a:t>分成七人一組 </a:t>
            </a:r>
          </a:p>
          <a:p>
            <a:pPr algn="l" rtl="0"/>
            <a:r>
              <a:rPr lang="zh-TW" sz="2400" b="0" i="0" u="none" baseline="0"/>
              <a:t>您的團隊將被帶到“損壞現場”考慮你的行動計劃 </a:t>
            </a:r>
          </a:p>
          <a:p>
            <a:pPr algn="l" rtl="0"/>
            <a:r>
              <a:rPr lang="zh-TW" sz="2400" b="0" i="0" u="none" baseline="0"/>
              <a:t>進入“損壞現場”並搜索房間找到受害者並擬定計劃把他們從碎片中解救出來　 </a:t>
            </a:r>
          </a:p>
          <a:p>
            <a:pPr algn="l" rtl="0"/>
            <a:r>
              <a:rPr lang="zh-TW" sz="2400" b="0" i="0" u="none" baseline="0"/>
              <a:t>根據需要利用槓桿原理和加固方式救出倖存者 </a:t>
            </a:r>
          </a:p>
          <a:p>
            <a:pPr algn="l" rtl="0"/>
            <a:r>
              <a:rPr lang="zh-TW" sz="2400" b="0" i="0" u="none" baseline="0"/>
              <a:t>使用適當的抬起和拖拉方式將受害者移出房間（如果可能的話，移出建築物） </a:t>
            </a:r>
          </a:p>
          <a:p>
            <a:pPr algn="l" rtl="0"/>
            <a:r>
              <a:rPr lang="zh-TW" sz="2400" b="0" i="0" u="none" baseline="0"/>
              <a:t>如果有第二個“損壞現場”，則進行另一次救援行動 </a:t>
            </a:r>
          </a:p>
        </p:txBody>
      </p:sp>
      <p:sp>
        <p:nvSpPr>
          <p:cNvPr id="3" name="Title 2">
            <a:extLst>
              <a:ext uri="{FF2B5EF4-FFF2-40B4-BE49-F238E27FC236}">
                <a16:creationId xmlns:a16="http://schemas.microsoft.com/office/drawing/2014/main" id="{FEC8F0DA-7C25-4A6D-9100-F9CAA2FBF72B}"/>
              </a:ext>
            </a:extLst>
          </p:cNvPr>
          <p:cNvSpPr>
            <a:spLocks noGrp="1"/>
          </p:cNvSpPr>
          <p:nvPr>
            <p:ph type="title"/>
          </p:nvPr>
        </p:nvSpPr>
        <p:spPr>
          <a:xfrm>
            <a:off x="315142" y="320678"/>
            <a:ext cx="5806851" cy="1017672"/>
          </a:xfrm>
        </p:spPr>
        <p:txBody>
          <a:bodyPr/>
          <a:lstStyle/>
          <a:p>
            <a:pPr algn="l" rtl="0"/>
            <a:r>
              <a:rPr lang="zh-TW" b="1" i="1" u="none" baseline="0"/>
              <a:t>練習7.4</a:t>
            </a:r>
          </a:p>
        </p:txBody>
      </p:sp>
      <p:sp>
        <p:nvSpPr>
          <p:cNvPr id="4" name="Text Placeholder 3">
            <a:extLst>
              <a:ext uri="{FF2B5EF4-FFF2-40B4-BE49-F238E27FC236}">
                <a16:creationId xmlns:a16="http://schemas.microsoft.com/office/drawing/2014/main" id="{984DC179-3FF6-48D5-8FFB-F5BB0C47C75C}"/>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D0839A29-78D8-42D9-A153-96D82BFF1FFC}"/>
              </a:ext>
            </a:extLst>
          </p:cNvPr>
          <p:cNvSpPr>
            <a:spLocks noGrp="1"/>
          </p:cNvSpPr>
          <p:nvPr>
            <p:ph type="body" sz="quarter" idx="11"/>
          </p:nvPr>
        </p:nvSpPr>
        <p:spPr/>
        <p:txBody>
          <a:bodyPr/>
          <a:lstStyle/>
          <a:p>
            <a:pPr algn="r" rtl="0"/>
            <a:r>
              <a:rPr lang="zh-TW" b="0" i="0" u="none" baseline="0"/>
              <a:t>7-49</a:t>
            </a:r>
          </a:p>
        </p:txBody>
      </p:sp>
      <p:sp>
        <p:nvSpPr>
          <p:cNvPr id="6" name="Content Placeholder 5">
            <a:extLst>
              <a:ext uri="{FF2B5EF4-FFF2-40B4-BE49-F238E27FC236}">
                <a16:creationId xmlns:a16="http://schemas.microsoft.com/office/drawing/2014/main" id="{1DCBF6C0-1525-4986-8550-BD4362F75642}"/>
              </a:ext>
            </a:extLst>
          </p:cNvPr>
          <p:cNvSpPr>
            <a:spLocks noGrp="1"/>
          </p:cNvSpPr>
          <p:nvPr>
            <p:ph sz="quarter" idx="12"/>
          </p:nvPr>
        </p:nvSpPr>
        <p:spPr/>
        <p:txBody>
          <a:bodyPr/>
          <a:lstStyle/>
          <a:p>
            <a:pPr rtl="0"/>
            <a:r>
              <a:rPr lang="zh-TW" b="0" i="0" u="none" baseline="0"/>
              <a:t>PM7-26</a:t>
            </a:r>
          </a:p>
        </p:txBody>
      </p:sp>
    </p:spTree>
    <p:extLst>
      <p:ext uri="{BB962C8B-B14F-4D97-AF65-F5344CB8AC3E}">
        <p14:creationId xmlns:p14="http://schemas.microsoft.com/office/powerpoint/2010/main" val="17279242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427DA5-BB31-4461-876B-DC3056E82B56}"/>
              </a:ext>
            </a:extLst>
          </p:cNvPr>
          <p:cNvSpPr>
            <a:spLocks noGrp="1"/>
          </p:cNvSpPr>
          <p:nvPr>
            <p:ph idx="1"/>
          </p:nvPr>
        </p:nvSpPr>
        <p:spPr/>
        <p:txBody>
          <a:bodyPr/>
          <a:lstStyle/>
          <a:p>
            <a:pPr algn="l" rtl="0"/>
            <a:r>
              <a:rPr lang="zh-TW" b="0" i="0" u="none" baseline="0"/>
              <a:t>你應該知道</a:t>
            </a:r>
          </a:p>
          <a:p>
            <a:pPr lvl="1" algn="l" rtl="0"/>
            <a:r>
              <a:rPr lang="zh-TW" b="0" i="0" u="none" baseline="0"/>
              <a:t>如何決定是否嘗試救援</a:t>
            </a:r>
          </a:p>
          <a:p>
            <a:pPr lvl="1" algn="l" rtl="0"/>
            <a:r>
              <a:rPr lang="zh-TW" b="0" i="0" u="none" baseline="0"/>
              <a:t>室內和室外搜索和救援的目標</a:t>
            </a:r>
          </a:p>
          <a:p>
            <a:pPr lvl="1" algn="l" rtl="0"/>
            <a:r>
              <a:rPr lang="zh-TW" b="0" i="0" u="none" baseline="0"/>
              <a:t>如何執行搜索和救援規模評估</a:t>
            </a:r>
          </a:p>
          <a:p>
            <a:pPr lvl="1" algn="l" rtl="0"/>
            <a:r>
              <a:rPr lang="zh-TW" b="0" i="0" u="none" baseline="0"/>
              <a:t>建築標記</a:t>
            </a:r>
          </a:p>
          <a:p>
            <a:pPr lvl="1" algn="l" rtl="0"/>
            <a:r>
              <a:rPr lang="zh-TW" b="0" i="0" u="none" baseline="0"/>
              <a:t>救援功能</a:t>
            </a:r>
          </a:p>
          <a:p>
            <a:pPr lvl="1" algn="l" rtl="0"/>
            <a:r>
              <a:rPr lang="zh-TW" b="0" i="0" u="none" baseline="0"/>
              <a:t>如何清除碎片</a:t>
            </a:r>
          </a:p>
          <a:p>
            <a:pPr lvl="1" algn="l" rtl="0"/>
            <a:r>
              <a:rPr lang="zh-TW" b="0" i="0" u="none" baseline="0"/>
              <a:t>如何解救出倖存者 </a:t>
            </a:r>
          </a:p>
        </p:txBody>
      </p:sp>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a:xfrm>
            <a:off x="315142" y="320678"/>
            <a:ext cx="5806851" cy="1017672"/>
          </a:xfrm>
        </p:spPr>
        <p:txBody>
          <a:bodyPr/>
          <a:lstStyle/>
          <a:p>
            <a:pPr algn="l" rtl="0"/>
            <a:r>
              <a:rPr lang="zh-TW" b="1" i="1" u="none" baseline="0"/>
              <a:t>單位摘要</a:t>
            </a:r>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7" y="6385716"/>
            <a:ext cx="4777582"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pPr algn="r" rtl="0"/>
            <a:r>
              <a:rPr lang="zh-TW" b="0" i="0" u="none" baseline="0"/>
              <a:t>7-50</a:t>
            </a:r>
          </a:p>
        </p:txBody>
      </p:sp>
      <p:sp>
        <p:nvSpPr>
          <p:cNvPr id="6" name="Content Placeholder 5">
            <a:extLst>
              <a:ext uri="{FF2B5EF4-FFF2-40B4-BE49-F238E27FC236}">
                <a16:creationId xmlns:a16="http://schemas.microsoft.com/office/drawing/2014/main" id="{BA70A39A-ADAF-43AE-AAD5-EFAD2BECB040}"/>
              </a:ext>
            </a:extLst>
          </p:cNvPr>
          <p:cNvSpPr>
            <a:spLocks noGrp="1"/>
          </p:cNvSpPr>
          <p:nvPr>
            <p:ph sz="quarter" idx="12"/>
          </p:nvPr>
        </p:nvSpPr>
        <p:spPr/>
        <p:txBody>
          <a:bodyPr/>
          <a:lstStyle/>
          <a:p>
            <a:pPr rtl="0"/>
            <a:r>
              <a:rPr lang="zh-TW" b="0" i="0" u="none" baseline="0"/>
              <a:t>PM7-27</a:t>
            </a:r>
          </a:p>
        </p:txBody>
      </p:sp>
    </p:spTree>
    <p:extLst>
      <p:ext uri="{BB962C8B-B14F-4D97-AF65-F5344CB8AC3E}">
        <p14:creationId xmlns:p14="http://schemas.microsoft.com/office/powerpoint/2010/main" val="21919834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4AC0486-68E5-4862-A712-39541DBBD314}"/>
              </a:ext>
            </a:extLst>
          </p:cNvPr>
          <p:cNvSpPr>
            <a:spLocks noGrp="1"/>
          </p:cNvSpPr>
          <p:nvPr>
            <p:ph idx="1"/>
          </p:nvPr>
        </p:nvSpPr>
        <p:spPr/>
        <p:txBody>
          <a:bodyPr/>
          <a:lstStyle/>
          <a:p>
            <a:pPr algn="l" rtl="0"/>
            <a:r>
              <a:rPr lang="zh-TW" b="0" i="0" u="none" baseline="0"/>
              <a:t>讀取單元將在下次訓練中介紹 </a:t>
            </a:r>
          </a:p>
          <a:p>
            <a:pPr algn="l" rtl="0"/>
            <a:r>
              <a:rPr lang="zh-TW" b="0" i="0" u="none" baseline="0"/>
              <a:t>帶必要的供應用品參加下次訓練 </a:t>
            </a:r>
          </a:p>
          <a:p>
            <a:pPr algn="l" rtl="0"/>
            <a:r>
              <a:rPr lang="zh-TW" b="0" i="0" u="none" baseline="0"/>
              <a:t>穿合適的衣服參加下次訓練 </a:t>
            </a:r>
          </a:p>
        </p:txBody>
      </p:sp>
      <p:sp>
        <p:nvSpPr>
          <p:cNvPr id="3" name="Title 2">
            <a:extLst>
              <a:ext uri="{FF2B5EF4-FFF2-40B4-BE49-F238E27FC236}">
                <a16:creationId xmlns:a16="http://schemas.microsoft.com/office/drawing/2014/main" id="{3BF3A091-86F1-4A7B-9926-9D3C29DD836C}"/>
              </a:ext>
            </a:extLst>
          </p:cNvPr>
          <p:cNvSpPr>
            <a:spLocks noGrp="1"/>
          </p:cNvSpPr>
          <p:nvPr>
            <p:ph type="title"/>
          </p:nvPr>
        </p:nvSpPr>
        <p:spPr>
          <a:xfrm>
            <a:off x="315142" y="320678"/>
            <a:ext cx="5806851" cy="1017672"/>
          </a:xfrm>
        </p:spPr>
        <p:txBody>
          <a:bodyPr>
            <a:normAutofit/>
          </a:bodyPr>
          <a:lstStyle/>
          <a:p>
            <a:pPr algn="l" rtl="0"/>
            <a:r>
              <a:rPr lang="zh-TW" b="1" i="1" u="none" baseline="0"/>
              <a:t>家庭作業</a:t>
            </a:r>
          </a:p>
        </p:txBody>
      </p:sp>
      <p:sp>
        <p:nvSpPr>
          <p:cNvPr id="4" name="Text Placeholder 3">
            <a:extLst>
              <a:ext uri="{FF2B5EF4-FFF2-40B4-BE49-F238E27FC236}">
                <a16:creationId xmlns:a16="http://schemas.microsoft.com/office/drawing/2014/main" id="{CF2BB624-5EDD-4540-8A2C-E77BD52C4ABE}"/>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社區緊急回應小組基礎培訓，單元7：輕型搜救行動</a:t>
            </a:r>
          </a:p>
        </p:txBody>
      </p:sp>
      <p:sp>
        <p:nvSpPr>
          <p:cNvPr id="5" name="Text Placeholder 4">
            <a:extLst>
              <a:ext uri="{FF2B5EF4-FFF2-40B4-BE49-F238E27FC236}">
                <a16:creationId xmlns:a16="http://schemas.microsoft.com/office/drawing/2014/main" id="{A4888458-9D19-4C95-A4E5-8FECA3139595}"/>
              </a:ext>
            </a:extLst>
          </p:cNvPr>
          <p:cNvSpPr>
            <a:spLocks noGrp="1"/>
          </p:cNvSpPr>
          <p:nvPr>
            <p:ph type="body" sz="quarter" idx="11"/>
          </p:nvPr>
        </p:nvSpPr>
        <p:spPr/>
        <p:txBody>
          <a:bodyPr/>
          <a:lstStyle/>
          <a:p>
            <a:pPr algn="r" rtl="0"/>
            <a:r>
              <a:rPr lang="zh-TW" b="0" i="0" u="none" baseline="0"/>
              <a:t>7-51</a:t>
            </a:r>
          </a:p>
        </p:txBody>
      </p:sp>
      <p:sp>
        <p:nvSpPr>
          <p:cNvPr id="2" name="Content Placeholder 1">
            <a:extLst>
              <a:ext uri="{FF2B5EF4-FFF2-40B4-BE49-F238E27FC236}">
                <a16:creationId xmlns:a16="http://schemas.microsoft.com/office/drawing/2014/main" id="{729408E4-1BFC-4FC6-B3D2-1C4C5112EE44}"/>
              </a:ext>
            </a:extLst>
          </p:cNvPr>
          <p:cNvSpPr>
            <a:spLocks noGrp="1"/>
          </p:cNvSpPr>
          <p:nvPr>
            <p:ph sz="quarter" idx="12"/>
          </p:nvPr>
        </p:nvSpPr>
        <p:spPr/>
        <p:txBody>
          <a:bodyPr/>
          <a:lstStyle/>
          <a:p>
            <a:pPr rtl="0"/>
            <a:r>
              <a:rPr lang="zh-TW" b="0" i="0" u="none" baseline="0"/>
              <a:t>PM7-27</a:t>
            </a:r>
          </a:p>
        </p:txBody>
      </p:sp>
    </p:spTree>
    <p:extLst>
      <p:ext uri="{BB962C8B-B14F-4D97-AF65-F5344CB8AC3E}">
        <p14:creationId xmlns:p14="http://schemas.microsoft.com/office/powerpoint/2010/main" val="34858149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7A1750-2D58-4515-93B5-290EB63DC1E1}"/>
              </a:ext>
            </a:extLst>
          </p:cNvPr>
          <p:cNvSpPr>
            <a:spLocks noGrp="1"/>
          </p:cNvSpPr>
          <p:nvPr>
            <p:ph type="body" sz="quarter" idx="11"/>
          </p:nvPr>
        </p:nvSpPr>
        <p:spPr>
          <a:xfrm>
            <a:off x="0" y="2312426"/>
            <a:ext cx="9144000" cy="725488"/>
          </a:xfrm>
        </p:spPr>
        <p:txBody>
          <a:bodyPr>
            <a:normAutofit/>
          </a:bodyPr>
          <a:lstStyle/>
          <a:p>
            <a:pPr rtl="0"/>
            <a:r>
              <a:rPr lang="zh-TW" sz="3200" b="1" i="0" u="none" baseline="0" dirty="0"/>
              <a:t>社區緊急回應小組基礎培訓，單元8</a:t>
            </a:r>
          </a:p>
        </p:txBody>
      </p:sp>
      <p:sp>
        <p:nvSpPr>
          <p:cNvPr id="4" name="Title 3"/>
          <p:cNvSpPr>
            <a:spLocks noGrp="1"/>
          </p:cNvSpPr>
          <p:nvPr>
            <p:ph type="ctrTitle"/>
          </p:nvPr>
        </p:nvSpPr>
        <p:spPr>
          <a:xfrm>
            <a:off x="0" y="1527349"/>
            <a:ext cx="9144000" cy="815803"/>
          </a:xfrm>
        </p:spPr>
        <p:txBody>
          <a:bodyPr/>
          <a:lstStyle/>
          <a:p>
            <a:pPr rtl="0" eaLnBrk="1" latinLnBrk="0" hangingPunct="1"/>
            <a:r>
              <a:rPr lang="zh-TW" sz="4400" b="1" i="0" kern="1200" baseline="0" dirty="0">
                <a:solidFill>
                  <a:srgbClr val="FFFFFF"/>
                </a:solidFill>
                <a:effectLst/>
                <a:latin typeface="PMingLiU" panose="02020500000000000000"/>
                <a:ea typeface="PMingLiU" panose="02020500000000000000"/>
                <a:cs typeface="PMingLiU" panose="02020500000000000000"/>
              </a:rPr>
              <a:t>恐怖主義和社區緊急回應小組</a:t>
            </a:r>
            <a:endParaRPr lang="en-US" dirty="0"/>
          </a:p>
        </p:txBody>
      </p:sp>
    </p:spTree>
    <p:extLst>
      <p:ext uri="{BB962C8B-B14F-4D97-AF65-F5344CB8AC3E}">
        <p14:creationId xmlns:p14="http://schemas.microsoft.com/office/powerpoint/2010/main" val="37659522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8C9D5-CAE1-4112-B373-AA74C73A1D6C}"/>
              </a:ext>
            </a:extLst>
          </p:cNvPr>
          <p:cNvSpPr>
            <a:spLocks noGrp="1"/>
          </p:cNvSpPr>
          <p:nvPr>
            <p:ph idx="1"/>
          </p:nvPr>
        </p:nvSpPr>
        <p:spPr/>
        <p:txBody>
          <a:bodyPr/>
          <a:lstStyle/>
          <a:p>
            <a:pPr algn="l" rtl="0"/>
            <a:r>
              <a:rPr lang="zh-TW" b="0" i="0" u="none" baseline="0"/>
              <a:t>定義恐怖主義 </a:t>
            </a:r>
          </a:p>
          <a:p>
            <a:pPr algn="l" rtl="0"/>
            <a:r>
              <a:rPr lang="zh-TW" b="0" i="0" u="none" baseline="0"/>
              <a:t>列出恐怖主義的八個跡象，並描述如何報告可疑活動 </a:t>
            </a:r>
          </a:p>
          <a:p>
            <a:pPr algn="l" rtl="0"/>
            <a:r>
              <a:rPr lang="zh-TW" b="0" i="0" u="none" baseline="0"/>
              <a:t>解釋恐怖事件期間社區緊急回應小組志願者的角色 </a:t>
            </a:r>
          </a:p>
          <a:p>
            <a:pPr algn="l" rtl="0"/>
            <a:r>
              <a:rPr lang="zh-TW" b="0" i="0" u="none" baseline="0"/>
              <a:t>描述為家庭，工作和社區中的恐怖事件做準備的活動 </a:t>
            </a:r>
          </a:p>
        </p:txBody>
      </p:sp>
      <p:sp>
        <p:nvSpPr>
          <p:cNvPr id="3" name="Title 2">
            <a:extLst>
              <a:ext uri="{FF2B5EF4-FFF2-40B4-BE49-F238E27FC236}">
                <a16:creationId xmlns:a16="http://schemas.microsoft.com/office/drawing/2014/main" id="{F13B7F78-DDB1-47E8-9B21-ACAE37E0B427}"/>
              </a:ext>
            </a:extLst>
          </p:cNvPr>
          <p:cNvSpPr>
            <a:spLocks noGrp="1"/>
          </p:cNvSpPr>
          <p:nvPr>
            <p:ph type="title"/>
          </p:nvPr>
        </p:nvSpPr>
        <p:spPr>
          <a:xfrm>
            <a:off x="315142" y="320678"/>
            <a:ext cx="5806851" cy="1017672"/>
          </a:xfrm>
        </p:spPr>
        <p:txBody>
          <a:bodyPr/>
          <a:lstStyle/>
          <a:p>
            <a:pPr algn="l" rtl="0"/>
            <a:r>
              <a:rPr lang="zh-TW" b="1" i="1" u="none" baseline="0" dirty="0"/>
              <a:t>單位目標</a:t>
            </a:r>
          </a:p>
        </p:txBody>
      </p:sp>
      <p:sp>
        <p:nvSpPr>
          <p:cNvPr id="4" name="Text Placeholder 3">
            <a:extLst>
              <a:ext uri="{FF2B5EF4-FFF2-40B4-BE49-F238E27FC236}">
                <a16:creationId xmlns:a16="http://schemas.microsoft.com/office/drawing/2014/main" id="{79A58BAD-D0AA-4466-819E-24BEBE06FCBC}"/>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77080748-3E0B-4BFD-B779-0A611E2D1973}"/>
              </a:ext>
            </a:extLst>
          </p:cNvPr>
          <p:cNvSpPr>
            <a:spLocks noGrp="1"/>
          </p:cNvSpPr>
          <p:nvPr>
            <p:ph type="body" sz="quarter" idx="11"/>
          </p:nvPr>
        </p:nvSpPr>
        <p:spPr/>
        <p:txBody>
          <a:bodyPr/>
          <a:lstStyle/>
          <a:p>
            <a:pPr algn="r" rtl="0"/>
            <a:r>
              <a:rPr lang="zh-TW" b="0" i="0" u="none" baseline="0"/>
              <a:t>8-1</a:t>
            </a:r>
          </a:p>
        </p:txBody>
      </p:sp>
      <p:sp>
        <p:nvSpPr>
          <p:cNvPr id="7" name="Content Placeholder 6">
            <a:extLst>
              <a:ext uri="{FF2B5EF4-FFF2-40B4-BE49-F238E27FC236}">
                <a16:creationId xmlns:a16="http://schemas.microsoft.com/office/drawing/2014/main" id="{D605FD31-A6A5-408D-98B5-BFEECF691E54}"/>
              </a:ext>
            </a:extLst>
          </p:cNvPr>
          <p:cNvSpPr>
            <a:spLocks noGrp="1"/>
          </p:cNvSpPr>
          <p:nvPr>
            <p:ph sz="quarter" idx="12"/>
          </p:nvPr>
        </p:nvSpPr>
        <p:spPr/>
        <p:txBody>
          <a:bodyPr/>
          <a:lstStyle/>
          <a:p>
            <a:pPr rtl="0"/>
            <a:r>
              <a:rPr lang="zh-TW" b="0" i="0" u="none" baseline="0"/>
              <a:t>PM8-1</a:t>
            </a:r>
          </a:p>
        </p:txBody>
      </p:sp>
    </p:spTree>
    <p:extLst>
      <p:ext uri="{BB962C8B-B14F-4D97-AF65-F5344CB8AC3E}">
        <p14:creationId xmlns:p14="http://schemas.microsoft.com/office/powerpoint/2010/main" val="274126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89969-CC76-4D25-A68B-A2451F9F111C}"/>
              </a:ext>
            </a:extLst>
          </p:cNvPr>
          <p:cNvSpPr>
            <a:spLocks noGrp="1"/>
          </p:cNvSpPr>
          <p:nvPr>
            <p:ph idx="1"/>
          </p:nvPr>
        </p:nvSpPr>
        <p:spPr/>
        <p:txBody>
          <a:bodyPr/>
          <a:lstStyle/>
          <a:p>
            <a:pPr algn="l" rtl="0"/>
            <a:r>
              <a:rPr lang="zh-TW" b="0" i="0" u="none" baseline="0"/>
              <a:t>根據給出的方案，確定隨身攜帶的物品和/或在可用時間內做些什麼 </a:t>
            </a:r>
          </a:p>
        </p:txBody>
      </p:sp>
      <p:sp>
        <p:nvSpPr>
          <p:cNvPr id="3" name="Title 2">
            <a:extLst>
              <a:ext uri="{FF2B5EF4-FFF2-40B4-BE49-F238E27FC236}">
                <a16:creationId xmlns:a16="http://schemas.microsoft.com/office/drawing/2014/main" id="{892E2A58-B3E3-4F03-B341-D026EB62CF5F}"/>
              </a:ext>
            </a:extLst>
          </p:cNvPr>
          <p:cNvSpPr>
            <a:spLocks noGrp="1"/>
          </p:cNvSpPr>
          <p:nvPr>
            <p:ph type="title"/>
          </p:nvPr>
        </p:nvSpPr>
        <p:spPr>
          <a:xfrm>
            <a:off x="315142" y="320678"/>
            <a:ext cx="5806851" cy="1017672"/>
          </a:xfrm>
        </p:spPr>
        <p:txBody>
          <a:bodyPr/>
          <a:lstStyle/>
          <a:p>
            <a:pPr algn="l" rtl="0"/>
            <a:r>
              <a:rPr lang="zh-TW" b="1" i="1" u="none" baseline="0"/>
              <a:t>練習1.2</a:t>
            </a:r>
          </a:p>
        </p:txBody>
      </p:sp>
      <p:sp>
        <p:nvSpPr>
          <p:cNvPr id="4" name="Text Placeholder 3">
            <a:extLst>
              <a:ext uri="{FF2B5EF4-FFF2-40B4-BE49-F238E27FC236}">
                <a16:creationId xmlns:a16="http://schemas.microsoft.com/office/drawing/2014/main" id="{6F7D608E-9B85-4CA7-A878-D7FC46C8563B}"/>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BAD139FB-9021-437A-BDEB-5125130EB120}"/>
              </a:ext>
            </a:extLst>
          </p:cNvPr>
          <p:cNvSpPr>
            <a:spLocks noGrp="1"/>
          </p:cNvSpPr>
          <p:nvPr>
            <p:ph type="body" sz="quarter" idx="11"/>
          </p:nvPr>
        </p:nvSpPr>
        <p:spPr/>
        <p:txBody>
          <a:bodyPr/>
          <a:lstStyle/>
          <a:p>
            <a:pPr algn="r" rtl="0"/>
            <a:r>
              <a:rPr lang="zh-TW" b="0" i="0" u="none" baseline="0"/>
              <a:t>1-23</a:t>
            </a:r>
          </a:p>
        </p:txBody>
      </p:sp>
      <p:sp>
        <p:nvSpPr>
          <p:cNvPr id="6" name="Content Placeholder 5">
            <a:extLst>
              <a:ext uri="{FF2B5EF4-FFF2-40B4-BE49-F238E27FC236}">
                <a16:creationId xmlns:a16="http://schemas.microsoft.com/office/drawing/2014/main" id="{636FE146-39E8-4F8C-AA08-949F95977E03}"/>
              </a:ext>
            </a:extLst>
          </p:cNvPr>
          <p:cNvSpPr>
            <a:spLocks noGrp="1"/>
          </p:cNvSpPr>
          <p:nvPr>
            <p:ph sz="quarter" idx="12"/>
          </p:nvPr>
        </p:nvSpPr>
        <p:spPr/>
        <p:txBody>
          <a:bodyPr/>
          <a:lstStyle/>
          <a:p>
            <a:pPr rtl="0"/>
            <a:r>
              <a:rPr lang="zh-TW" b="0" i="0" u="none" baseline="0"/>
              <a:t>PM1-18</a:t>
            </a:r>
          </a:p>
        </p:txBody>
      </p:sp>
    </p:spTree>
    <p:extLst>
      <p:ext uri="{BB962C8B-B14F-4D97-AF65-F5344CB8AC3E}">
        <p14:creationId xmlns:p14="http://schemas.microsoft.com/office/powerpoint/2010/main" val="36726752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ED336E-AED5-44D9-9BFB-DAE58C666732}"/>
              </a:ext>
            </a:extLst>
          </p:cNvPr>
          <p:cNvSpPr>
            <a:spLocks noGrp="1"/>
          </p:cNvSpPr>
          <p:nvPr>
            <p:ph idx="1"/>
          </p:nvPr>
        </p:nvSpPr>
        <p:spPr>
          <a:xfrm>
            <a:off x="315142" y="1521229"/>
            <a:ext cx="4773052" cy="4758287"/>
          </a:xfrm>
        </p:spPr>
        <p:txBody>
          <a:bodyPr>
            <a:normAutofit/>
          </a:bodyPr>
          <a:lstStyle/>
          <a:p>
            <a:pPr algn="l" rtl="0"/>
            <a:r>
              <a:rPr lang="zh-TW" b="0" i="0" u="none" baseline="0"/>
              <a:t>定義恐怖主義</a:t>
            </a:r>
          </a:p>
          <a:p>
            <a:pPr algn="l" rtl="0"/>
            <a:r>
              <a:rPr lang="zh-TW" b="0" i="0" u="none" baseline="0"/>
              <a:t>恐怖分子的目標和戰術</a:t>
            </a:r>
          </a:p>
          <a:p>
            <a:pPr algn="l" rtl="0"/>
            <a:r>
              <a:rPr lang="zh-TW" b="0" i="0" u="none" baseline="0"/>
              <a:t>讓社區做好準備</a:t>
            </a:r>
          </a:p>
          <a:p>
            <a:pPr algn="l" rtl="0"/>
            <a:r>
              <a:rPr lang="zh-TW" b="0" i="0" u="none" baseline="0"/>
              <a:t>直到救援協助抵達</a:t>
            </a:r>
          </a:p>
          <a:p>
            <a:pPr algn="l" rtl="0"/>
            <a:r>
              <a:rPr lang="zh-TW" b="0" i="0" u="none" baseline="0"/>
              <a:t>有害物質和化學，生物，放射，核和爆炸（CBRNE）材料。 </a:t>
            </a:r>
          </a:p>
        </p:txBody>
      </p:sp>
      <p:sp>
        <p:nvSpPr>
          <p:cNvPr id="4" name="Title 3">
            <a:extLst>
              <a:ext uri="{FF2B5EF4-FFF2-40B4-BE49-F238E27FC236}">
                <a16:creationId xmlns:a16="http://schemas.microsoft.com/office/drawing/2014/main" id="{D9A4B0E7-144C-4170-9D7C-CC152C4CD7CF}"/>
              </a:ext>
            </a:extLst>
          </p:cNvPr>
          <p:cNvSpPr>
            <a:spLocks noGrp="1"/>
          </p:cNvSpPr>
          <p:nvPr>
            <p:ph type="title"/>
          </p:nvPr>
        </p:nvSpPr>
        <p:spPr>
          <a:xfrm>
            <a:off x="315142" y="320678"/>
            <a:ext cx="5806851" cy="1017672"/>
          </a:xfrm>
        </p:spPr>
        <p:txBody>
          <a:bodyPr/>
          <a:lstStyle/>
          <a:p>
            <a:pPr algn="l" rtl="0"/>
            <a:r>
              <a:rPr lang="zh-TW" b="1" i="1" u="none" baseline="0"/>
              <a:t>單元主題</a:t>
            </a:r>
          </a:p>
        </p:txBody>
      </p:sp>
      <p:sp>
        <p:nvSpPr>
          <p:cNvPr id="6" name="Text Placeholder 5">
            <a:extLst>
              <a:ext uri="{FF2B5EF4-FFF2-40B4-BE49-F238E27FC236}">
                <a16:creationId xmlns:a16="http://schemas.microsoft.com/office/drawing/2014/main" id="{0D514A9D-43F8-4C53-BE4D-8F5F8A0AA091}"/>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7" name="Text Placeholder 6">
            <a:extLst>
              <a:ext uri="{FF2B5EF4-FFF2-40B4-BE49-F238E27FC236}">
                <a16:creationId xmlns:a16="http://schemas.microsoft.com/office/drawing/2014/main" id="{C137611C-7CED-4379-9EA4-AC326F68BD43}"/>
              </a:ext>
            </a:extLst>
          </p:cNvPr>
          <p:cNvSpPr>
            <a:spLocks noGrp="1"/>
          </p:cNvSpPr>
          <p:nvPr>
            <p:ph type="body" sz="quarter" idx="11"/>
          </p:nvPr>
        </p:nvSpPr>
        <p:spPr/>
        <p:txBody>
          <a:bodyPr/>
          <a:lstStyle/>
          <a:p>
            <a:pPr algn="r" rtl="0"/>
            <a:r>
              <a:rPr lang="zh-TW" b="0" i="0" u="none" baseline="0"/>
              <a:t>8-2</a:t>
            </a:r>
          </a:p>
        </p:txBody>
      </p:sp>
      <p:sp>
        <p:nvSpPr>
          <p:cNvPr id="3" name="Content Placeholder 2">
            <a:extLst>
              <a:ext uri="{FF2B5EF4-FFF2-40B4-BE49-F238E27FC236}">
                <a16:creationId xmlns:a16="http://schemas.microsoft.com/office/drawing/2014/main" id="{94A15B20-FBEF-4C4B-B81A-E1EEB208F0A1}"/>
              </a:ext>
            </a:extLst>
          </p:cNvPr>
          <p:cNvSpPr>
            <a:spLocks noGrp="1"/>
          </p:cNvSpPr>
          <p:nvPr>
            <p:ph sz="quarter" idx="12"/>
          </p:nvPr>
        </p:nvSpPr>
        <p:spPr/>
        <p:txBody>
          <a:bodyPr/>
          <a:lstStyle/>
          <a:p>
            <a:pPr rtl="0"/>
            <a:r>
              <a:rPr lang="zh-TW" b="0" i="0" u="none" baseline="0"/>
              <a:t>PM8-1</a:t>
            </a:r>
          </a:p>
        </p:txBody>
      </p:sp>
      <p:pic>
        <p:nvPicPr>
          <p:cNvPr id="8" name="Picture 7" descr="單元主題。一棟結構已受損的建築物圖像。">
            <a:extLst>
              <a:ext uri="{FF2B5EF4-FFF2-40B4-BE49-F238E27FC236}">
                <a16:creationId xmlns:a16="http://schemas.microsoft.com/office/drawing/2014/main" id="{90F48837-2AB0-4531-8B67-728DB6205295}"/>
              </a:ext>
            </a:extLst>
          </p:cNvPr>
          <p:cNvPicPr>
            <a:picLocks noChangeAspect="1"/>
          </p:cNvPicPr>
          <p:nvPr/>
        </p:nvPicPr>
        <p:blipFill>
          <a:blip r:embed="rId2"/>
          <a:stretch>
            <a:fillRect/>
          </a:stretch>
        </p:blipFill>
        <p:spPr>
          <a:xfrm>
            <a:off x="5148739" y="2129449"/>
            <a:ext cx="3767656" cy="2599101"/>
          </a:xfrm>
          <a:prstGeom prst="rect">
            <a:avLst/>
          </a:prstGeom>
        </p:spPr>
      </p:pic>
    </p:spTree>
    <p:extLst>
      <p:ext uri="{BB962C8B-B14F-4D97-AF65-F5344CB8AC3E}">
        <p14:creationId xmlns:p14="http://schemas.microsoft.com/office/powerpoint/2010/main" val="17187313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3C29FA-25A0-4A20-A357-C899F2CEF9F1}"/>
              </a:ext>
            </a:extLst>
          </p:cNvPr>
          <p:cNvSpPr>
            <a:spLocks noGrp="1"/>
          </p:cNvSpPr>
          <p:nvPr>
            <p:ph idx="1"/>
          </p:nvPr>
        </p:nvSpPr>
        <p:spPr/>
        <p:txBody>
          <a:bodyPr/>
          <a:lstStyle/>
          <a:p>
            <a:pPr algn="l" rtl="0"/>
            <a:r>
              <a:rPr lang="zh-TW" b="0" i="0" u="none" baseline="0"/>
              <a:t>非法使用武力或暴力侵害人身或財產以恐嚇或脅迫政府，平民或其任何環節部分，以達成其政治或社會目標</a:t>
            </a:r>
          </a:p>
        </p:txBody>
      </p:sp>
      <p:sp>
        <p:nvSpPr>
          <p:cNvPr id="3" name="Title 2">
            <a:extLst>
              <a:ext uri="{FF2B5EF4-FFF2-40B4-BE49-F238E27FC236}">
                <a16:creationId xmlns:a16="http://schemas.microsoft.com/office/drawing/2014/main" id="{817A4BD8-48EC-4A96-9DDC-57F85767619F}"/>
              </a:ext>
            </a:extLst>
          </p:cNvPr>
          <p:cNvSpPr>
            <a:spLocks noGrp="1"/>
          </p:cNvSpPr>
          <p:nvPr>
            <p:ph type="title"/>
          </p:nvPr>
        </p:nvSpPr>
        <p:spPr>
          <a:xfrm>
            <a:off x="315142" y="320678"/>
            <a:ext cx="5806851" cy="1017672"/>
          </a:xfrm>
        </p:spPr>
        <p:txBody>
          <a:bodyPr/>
          <a:lstStyle/>
          <a:p>
            <a:pPr algn="l" rtl="0"/>
            <a:r>
              <a:rPr lang="zh-TW" b="1" i="1" u="none" baseline="0"/>
              <a:t>什麼是恐怖主義？</a:t>
            </a:r>
          </a:p>
        </p:txBody>
      </p:sp>
      <p:sp>
        <p:nvSpPr>
          <p:cNvPr id="4" name="Text Placeholder 3">
            <a:extLst>
              <a:ext uri="{FF2B5EF4-FFF2-40B4-BE49-F238E27FC236}">
                <a16:creationId xmlns:a16="http://schemas.microsoft.com/office/drawing/2014/main" id="{C6AC557B-C4B2-4E35-83F4-FCB42BFDA98C}"/>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9B1A187B-B4C7-4F05-B451-697F713D8774}"/>
              </a:ext>
            </a:extLst>
          </p:cNvPr>
          <p:cNvSpPr>
            <a:spLocks noGrp="1"/>
          </p:cNvSpPr>
          <p:nvPr>
            <p:ph type="body" sz="quarter" idx="11"/>
          </p:nvPr>
        </p:nvSpPr>
        <p:spPr/>
        <p:txBody>
          <a:bodyPr/>
          <a:lstStyle/>
          <a:p>
            <a:pPr algn="r" rtl="0"/>
            <a:r>
              <a:rPr lang="zh-TW" b="0" i="0" u="none" baseline="0"/>
              <a:t>8-3</a:t>
            </a:r>
          </a:p>
        </p:txBody>
      </p:sp>
      <p:sp>
        <p:nvSpPr>
          <p:cNvPr id="6" name="Content Placeholder 5">
            <a:extLst>
              <a:ext uri="{FF2B5EF4-FFF2-40B4-BE49-F238E27FC236}">
                <a16:creationId xmlns:a16="http://schemas.microsoft.com/office/drawing/2014/main" id="{DCD2A9B4-883C-451C-A2E8-2F9921CCD670}"/>
              </a:ext>
            </a:extLst>
          </p:cNvPr>
          <p:cNvSpPr>
            <a:spLocks noGrp="1"/>
          </p:cNvSpPr>
          <p:nvPr>
            <p:ph sz="quarter" idx="12"/>
          </p:nvPr>
        </p:nvSpPr>
        <p:spPr/>
        <p:txBody>
          <a:bodyPr/>
          <a:lstStyle/>
          <a:p>
            <a:pPr rtl="0"/>
            <a:r>
              <a:rPr lang="zh-TW" b="0" i="0" u="none" baseline="0"/>
              <a:t>PM8-2</a:t>
            </a:r>
          </a:p>
        </p:txBody>
      </p:sp>
    </p:spTree>
    <p:extLst>
      <p:ext uri="{BB962C8B-B14F-4D97-AF65-F5344CB8AC3E}">
        <p14:creationId xmlns:p14="http://schemas.microsoft.com/office/powerpoint/2010/main" val="118571812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62CC3A-F953-456F-B608-BD643FDBA3B7}"/>
              </a:ext>
            </a:extLst>
          </p:cNvPr>
          <p:cNvSpPr>
            <a:spLocks noGrp="1"/>
          </p:cNvSpPr>
          <p:nvPr>
            <p:ph idx="1"/>
          </p:nvPr>
        </p:nvSpPr>
        <p:spPr/>
        <p:txBody>
          <a:bodyPr/>
          <a:lstStyle/>
          <a:p>
            <a:pPr algn="l" rtl="0"/>
            <a:r>
              <a:rPr lang="zh-TW" b="0" i="0" u="none" baseline="0"/>
              <a:t>影響政府政策並實現特定目標 </a:t>
            </a:r>
          </a:p>
          <a:p>
            <a:pPr algn="l" rtl="0"/>
            <a:r>
              <a:rPr lang="zh-TW" b="0" i="0" u="none" baseline="0"/>
              <a:t>破壞公眾的安全感和其對政府的信心 </a:t>
            </a:r>
          </a:p>
          <a:p>
            <a:pPr algn="l" rtl="0"/>
            <a:r>
              <a:rPr lang="zh-TW" b="0" i="0" u="none" baseline="0"/>
              <a:t>將政府描繪為無效率，軟弱和/或無能力 </a:t>
            </a:r>
          </a:p>
        </p:txBody>
      </p:sp>
      <p:sp>
        <p:nvSpPr>
          <p:cNvPr id="3" name="Title 2">
            <a:extLst>
              <a:ext uri="{FF2B5EF4-FFF2-40B4-BE49-F238E27FC236}">
                <a16:creationId xmlns:a16="http://schemas.microsoft.com/office/drawing/2014/main" id="{DC62572C-B7A7-473D-80CD-8579165301E1}"/>
              </a:ext>
            </a:extLst>
          </p:cNvPr>
          <p:cNvSpPr>
            <a:spLocks noGrp="1"/>
          </p:cNvSpPr>
          <p:nvPr>
            <p:ph type="title"/>
          </p:nvPr>
        </p:nvSpPr>
        <p:spPr>
          <a:xfrm>
            <a:off x="315142" y="320678"/>
            <a:ext cx="5806851" cy="1017672"/>
          </a:xfrm>
        </p:spPr>
        <p:txBody>
          <a:bodyPr/>
          <a:lstStyle/>
          <a:p>
            <a:pPr algn="l" rtl="0"/>
            <a:r>
              <a:rPr lang="zh-TW" b="1" i="1" u="none" baseline="0"/>
              <a:t>恐怖分子目標</a:t>
            </a:r>
          </a:p>
        </p:txBody>
      </p:sp>
      <p:sp>
        <p:nvSpPr>
          <p:cNvPr id="4" name="Text Placeholder 3">
            <a:extLst>
              <a:ext uri="{FF2B5EF4-FFF2-40B4-BE49-F238E27FC236}">
                <a16:creationId xmlns:a16="http://schemas.microsoft.com/office/drawing/2014/main" id="{BCD69365-C8A4-424C-A82B-66CD862B14F9}"/>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5B1B43E9-142C-47DD-839E-E8703444E8F1}"/>
              </a:ext>
            </a:extLst>
          </p:cNvPr>
          <p:cNvSpPr>
            <a:spLocks noGrp="1"/>
          </p:cNvSpPr>
          <p:nvPr>
            <p:ph type="body" sz="quarter" idx="11"/>
          </p:nvPr>
        </p:nvSpPr>
        <p:spPr/>
        <p:txBody>
          <a:bodyPr/>
          <a:lstStyle/>
          <a:p>
            <a:pPr algn="r" rtl="0"/>
            <a:r>
              <a:rPr lang="zh-TW" b="0" i="0" u="none" baseline="0"/>
              <a:t>8-4</a:t>
            </a:r>
          </a:p>
        </p:txBody>
      </p:sp>
      <p:sp>
        <p:nvSpPr>
          <p:cNvPr id="6" name="Content Placeholder 5">
            <a:extLst>
              <a:ext uri="{FF2B5EF4-FFF2-40B4-BE49-F238E27FC236}">
                <a16:creationId xmlns:a16="http://schemas.microsoft.com/office/drawing/2014/main" id="{83B9A816-808F-4BB5-BB1E-8C76E50F6358}"/>
              </a:ext>
            </a:extLst>
          </p:cNvPr>
          <p:cNvSpPr>
            <a:spLocks noGrp="1"/>
          </p:cNvSpPr>
          <p:nvPr>
            <p:ph sz="quarter" idx="12"/>
          </p:nvPr>
        </p:nvSpPr>
        <p:spPr/>
        <p:txBody>
          <a:bodyPr/>
          <a:lstStyle/>
          <a:p>
            <a:pPr rtl="0"/>
            <a:r>
              <a:rPr lang="zh-TW" b="0" i="0" u="none" baseline="0"/>
              <a:t>PM8-2</a:t>
            </a:r>
          </a:p>
        </p:txBody>
      </p:sp>
    </p:spTree>
    <p:extLst>
      <p:ext uri="{BB962C8B-B14F-4D97-AF65-F5344CB8AC3E}">
        <p14:creationId xmlns:p14="http://schemas.microsoft.com/office/powerpoint/2010/main" val="236499507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6FCC44-9BD0-4E98-9120-2A4C47B606C9}"/>
              </a:ext>
            </a:extLst>
          </p:cNvPr>
          <p:cNvSpPr>
            <a:spLocks noGrp="1"/>
          </p:cNvSpPr>
          <p:nvPr>
            <p:ph idx="1"/>
          </p:nvPr>
        </p:nvSpPr>
        <p:spPr/>
        <p:txBody>
          <a:bodyPr/>
          <a:lstStyle/>
          <a:p>
            <a:pPr algn="l" rtl="0"/>
            <a:r>
              <a:rPr lang="zh-TW" b="0" i="0" u="none" baseline="0"/>
              <a:t>開槍槍手</a:t>
            </a:r>
          </a:p>
          <a:p>
            <a:pPr algn="l" rtl="0"/>
            <a:r>
              <a:rPr lang="zh-TW" b="0" i="0" u="none" baseline="0"/>
              <a:t>簡易爆炸裝置（IED）</a:t>
            </a:r>
          </a:p>
          <a:p>
            <a:pPr algn="l" rtl="0"/>
            <a:r>
              <a:rPr lang="zh-TW" b="0" i="0" u="none" baseline="0"/>
              <a:t>複雜的協調性恐怖攻擊</a:t>
            </a:r>
          </a:p>
          <a:p>
            <a:pPr algn="l" rtl="0"/>
            <a:r>
              <a:rPr lang="zh-TW" b="0" i="0" u="none" baseline="0"/>
              <a:t>網路攻擊</a:t>
            </a:r>
          </a:p>
        </p:txBody>
      </p:sp>
      <p:sp>
        <p:nvSpPr>
          <p:cNvPr id="3" name="Title 2">
            <a:extLst>
              <a:ext uri="{FF2B5EF4-FFF2-40B4-BE49-F238E27FC236}">
                <a16:creationId xmlns:a16="http://schemas.microsoft.com/office/drawing/2014/main" id="{4B959583-68B7-493E-897A-1A70CB946A2F}"/>
              </a:ext>
            </a:extLst>
          </p:cNvPr>
          <p:cNvSpPr>
            <a:spLocks noGrp="1"/>
          </p:cNvSpPr>
          <p:nvPr>
            <p:ph type="title"/>
          </p:nvPr>
        </p:nvSpPr>
        <p:spPr>
          <a:xfrm>
            <a:off x="315142" y="320678"/>
            <a:ext cx="5806851" cy="1017672"/>
          </a:xfrm>
        </p:spPr>
        <p:txBody>
          <a:bodyPr/>
          <a:lstStyle/>
          <a:p>
            <a:pPr algn="l" rtl="0"/>
            <a:r>
              <a:rPr lang="zh-TW" b="1" i="1" u="none" baseline="0"/>
              <a:t>新戰術</a:t>
            </a:r>
          </a:p>
        </p:txBody>
      </p:sp>
      <p:sp>
        <p:nvSpPr>
          <p:cNvPr id="4" name="Text Placeholder 3">
            <a:extLst>
              <a:ext uri="{FF2B5EF4-FFF2-40B4-BE49-F238E27FC236}">
                <a16:creationId xmlns:a16="http://schemas.microsoft.com/office/drawing/2014/main" id="{AF5DC3F2-93CD-4AC4-8E32-5986C8500082}"/>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4F6CEB37-0AF2-410C-AECE-596A5BBE8654}"/>
              </a:ext>
            </a:extLst>
          </p:cNvPr>
          <p:cNvSpPr>
            <a:spLocks noGrp="1"/>
          </p:cNvSpPr>
          <p:nvPr>
            <p:ph type="body" sz="quarter" idx="11"/>
          </p:nvPr>
        </p:nvSpPr>
        <p:spPr/>
        <p:txBody>
          <a:bodyPr/>
          <a:lstStyle/>
          <a:p>
            <a:pPr algn="r" rtl="0"/>
            <a:r>
              <a:rPr lang="zh-TW" b="0" i="0" u="none" baseline="0"/>
              <a:t>8-5</a:t>
            </a:r>
          </a:p>
        </p:txBody>
      </p:sp>
      <p:sp>
        <p:nvSpPr>
          <p:cNvPr id="6" name="Content Placeholder 5">
            <a:extLst>
              <a:ext uri="{FF2B5EF4-FFF2-40B4-BE49-F238E27FC236}">
                <a16:creationId xmlns:a16="http://schemas.microsoft.com/office/drawing/2014/main" id="{65B26075-C0DE-4C7F-9AB8-FE86767D5AE3}"/>
              </a:ext>
            </a:extLst>
          </p:cNvPr>
          <p:cNvSpPr>
            <a:spLocks noGrp="1"/>
          </p:cNvSpPr>
          <p:nvPr>
            <p:ph sz="quarter" idx="12"/>
          </p:nvPr>
        </p:nvSpPr>
        <p:spPr/>
        <p:txBody>
          <a:bodyPr/>
          <a:lstStyle/>
          <a:p>
            <a:pPr rtl="0"/>
            <a:r>
              <a:rPr lang="zh-TW" b="0" i="0" u="none" baseline="0"/>
              <a:t>PM8-2</a:t>
            </a:r>
          </a:p>
        </p:txBody>
      </p:sp>
    </p:spTree>
    <p:extLst>
      <p:ext uri="{BB962C8B-B14F-4D97-AF65-F5344CB8AC3E}">
        <p14:creationId xmlns:p14="http://schemas.microsoft.com/office/powerpoint/2010/main" val="294018823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56AB7F-0C3B-4F7D-A3CA-47176A865336}"/>
              </a:ext>
            </a:extLst>
          </p:cNvPr>
          <p:cNvSpPr>
            <a:spLocks noGrp="1"/>
          </p:cNvSpPr>
          <p:nvPr>
            <p:ph idx="1"/>
          </p:nvPr>
        </p:nvSpPr>
        <p:spPr/>
        <p:txBody>
          <a:bodyPr/>
          <a:lstStyle/>
          <a:p>
            <a:pPr algn="l" rtl="0"/>
            <a:r>
              <a:rPr lang="zh-TW" b="0" i="0" u="none" baseline="0"/>
              <a:t>如果你看到任何跡象，立刻通報！</a:t>
            </a:r>
          </a:p>
          <a:p>
            <a:pPr algn="l" rtl="0"/>
            <a:r>
              <a:rPr lang="zh-TW" b="0" i="0" u="none" baseline="0"/>
              <a:t>了解恐怖活動的跡象 </a:t>
            </a:r>
          </a:p>
          <a:p>
            <a:pPr algn="l" rtl="0"/>
            <a:r>
              <a:rPr lang="zh-TW" b="0" i="0" u="none" baseline="0"/>
              <a:t>聯繫當地執法部門 </a:t>
            </a:r>
          </a:p>
          <a:p>
            <a:pPr algn="l" rtl="0"/>
            <a:r>
              <a:rPr lang="zh-TW" b="0" i="0" u="none" baseline="0"/>
              <a:t>使用聯邦調查局（FBI）的可疑活動報案熱線 </a:t>
            </a:r>
          </a:p>
        </p:txBody>
      </p:sp>
      <p:sp>
        <p:nvSpPr>
          <p:cNvPr id="3" name="Title 2">
            <a:extLst>
              <a:ext uri="{FF2B5EF4-FFF2-40B4-BE49-F238E27FC236}">
                <a16:creationId xmlns:a16="http://schemas.microsoft.com/office/drawing/2014/main" id="{D4E17113-8366-403B-AF51-1C2ABE36AE40}"/>
              </a:ext>
            </a:extLst>
          </p:cNvPr>
          <p:cNvSpPr>
            <a:spLocks noGrp="1"/>
          </p:cNvSpPr>
          <p:nvPr>
            <p:ph type="title"/>
          </p:nvPr>
        </p:nvSpPr>
        <p:spPr>
          <a:xfrm>
            <a:off x="315142" y="320678"/>
            <a:ext cx="5806851" cy="1017672"/>
          </a:xfrm>
        </p:spPr>
        <p:txBody>
          <a:bodyPr/>
          <a:lstStyle/>
          <a:p>
            <a:pPr algn="l" rtl="0"/>
            <a:r>
              <a:rPr lang="zh-TW" b="1" i="1" u="none" baseline="0"/>
              <a:t>潛在指標</a:t>
            </a:r>
          </a:p>
        </p:txBody>
      </p:sp>
      <p:sp>
        <p:nvSpPr>
          <p:cNvPr id="4" name="Text Placeholder 3">
            <a:extLst>
              <a:ext uri="{FF2B5EF4-FFF2-40B4-BE49-F238E27FC236}">
                <a16:creationId xmlns:a16="http://schemas.microsoft.com/office/drawing/2014/main" id="{AD16549B-7047-477A-B487-09F090A64E3E}"/>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B89ECC18-BCBD-4ED3-80A2-AD612CFADEB1}"/>
              </a:ext>
            </a:extLst>
          </p:cNvPr>
          <p:cNvSpPr>
            <a:spLocks noGrp="1"/>
          </p:cNvSpPr>
          <p:nvPr>
            <p:ph type="body" sz="quarter" idx="11"/>
          </p:nvPr>
        </p:nvSpPr>
        <p:spPr/>
        <p:txBody>
          <a:bodyPr/>
          <a:lstStyle/>
          <a:p>
            <a:pPr algn="r" rtl="0"/>
            <a:r>
              <a:rPr lang="zh-TW" b="0" i="0" u="none" baseline="0"/>
              <a:t>8-6</a:t>
            </a:r>
          </a:p>
        </p:txBody>
      </p:sp>
      <p:sp>
        <p:nvSpPr>
          <p:cNvPr id="6" name="Content Placeholder 5">
            <a:extLst>
              <a:ext uri="{FF2B5EF4-FFF2-40B4-BE49-F238E27FC236}">
                <a16:creationId xmlns:a16="http://schemas.microsoft.com/office/drawing/2014/main" id="{8C32AA1D-A7A4-438F-BEC5-79313A98855C}"/>
              </a:ext>
            </a:extLst>
          </p:cNvPr>
          <p:cNvSpPr>
            <a:spLocks noGrp="1"/>
          </p:cNvSpPr>
          <p:nvPr>
            <p:ph sz="quarter" idx="12"/>
          </p:nvPr>
        </p:nvSpPr>
        <p:spPr/>
        <p:txBody>
          <a:bodyPr/>
          <a:lstStyle/>
          <a:p>
            <a:pPr rtl="0"/>
            <a:r>
              <a:rPr lang="zh-TW" b="0" i="0" u="none" baseline="0"/>
              <a:t>PM8-5</a:t>
            </a:r>
          </a:p>
        </p:txBody>
      </p:sp>
    </p:spTree>
    <p:extLst>
      <p:ext uri="{BB962C8B-B14F-4D97-AF65-F5344CB8AC3E}">
        <p14:creationId xmlns:p14="http://schemas.microsoft.com/office/powerpoint/2010/main" val="27813620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00E6E33-A70E-4ECF-86D0-EE4018253F7A}"/>
              </a:ext>
            </a:extLst>
          </p:cNvPr>
          <p:cNvSpPr>
            <a:spLocks noGrp="1"/>
          </p:cNvSpPr>
          <p:nvPr>
            <p:ph idx="1"/>
          </p:nvPr>
        </p:nvSpPr>
        <p:spPr/>
        <p:txBody>
          <a:bodyPr/>
          <a:lstStyle/>
          <a:p>
            <a:pPr algn="l" rtl="0"/>
            <a:r>
              <a:rPr lang="zh-TW" b="0" i="0" u="none" baseline="0"/>
              <a:t>監控</a:t>
            </a:r>
          </a:p>
          <a:p>
            <a:pPr algn="l" rtl="0"/>
            <a:r>
              <a:rPr lang="zh-TW" b="0" i="0" u="none" baseline="0"/>
              <a:t>刺探情報</a:t>
            </a:r>
          </a:p>
          <a:p>
            <a:pPr algn="l" rtl="0"/>
            <a:r>
              <a:rPr lang="zh-TW" b="0" i="0" u="none" baseline="0"/>
              <a:t>安全性測試</a:t>
            </a:r>
          </a:p>
          <a:p>
            <a:pPr algn="l" rtl="0"/>
            <a:r>
              <a:rPr lang="zh-TW" b="0" i="0" u="none" baseline="0"/>
              <a:t>資金</a:t>
            </a:r>
          </a:p>
          <a:p>
            <a:pPr algn="l" rtl="0"/>
            <a:r>
              <a:rPr lang="zh-TW" b="0" i="0" u="none" baseline="0"/>
              <a:t>獲取物資</a:t>
            </a:r>
          </a:p>
          <a:p>
            <a:pPr algn="l" rtl="0"/>
            <a:r>
              <a:rPr lang="zh-TW" b="0" i="0" u="none" baseline="0"/>
              <a:t>假冒或可疑人物 </a:t>
            </a:r>
          </a:p>
          <a:p>
            <a:pPr algn="l" rtl="0"/>
            <a:r>
              <a:rPr lang="zh-TW" b="0" i="0" u="none" baseline="0"/>
              <a:t>排練和演練過程 </a:t>
            </a:r>
          </a:p>
          <a:p>
            <a:pPr algn="l" rtl="0"/>
            <a:r>
              <a:rPr lang="zh-TW" b="0" i="0" u="none" baseline="0"/>
              <a:t>部署</a:t>
            </a:r>
          </a:p>
        </p:txBody>
      </p:sp>
      <p:sp>
        <p:nvSpPr>
          <p:cNvPr id="3" name="Title 2">
            <a:extLst>
              <a:ext uri="{FF2B5EF4-FFF2-40B4-BE49-F238E27FC236}">
                <a16:creationId xmlns:a16="http://schemas.microsoft.com/office/drawing/2014/main" id="{F76BCF8E-5825-40DD-8567-2C1C1A087AAE}"/>
              </a:ext>
            </a:extLst>
          </p:cNvPr>
          <p:cNvSpPr>
            <a:spLocks noGrp="1"/>
          </p:cNvSpPr>
          <p:nvPr>
            <p:ph type="title"/>
          </p:nvPr>
        </p:nvSpPr>
        <p:spPr>
          <a:xfrm>
            <a:off x="315142" y="320678"/>
            <a:ext cx="5806851" cy="1017672"/>
          </a:xfrm>
        </p:spPr>
        <p:txBody>
          <a:bodyPr>
            <a:normAutofit/>
          </a:bodyPr>
          <a:lstStyle/>
          <a:p>
            <a:pPr algn="l" rtl="0"/>
            <a:r>
              <a:rPr lang="zh-TW" b="1" i="1" u="none" baseline="0"/>
              <a:t>恐怖主義的八個跡象</a:t>
            </a:r>
          </a:p>
        </p:txBody>
      </p:sp>
      <p:sp>
        <p:nvSpPr>
          <p:cNvPr id="7" name="Text Placeholder 6">
            <a:extLst>
              <a:ext uri="{FF2B5EF4-FFF2-40B4-BE49-F238E27FC236}">
                <a16:creationId xmlns:a16="http://schemas.microsoft.com/office/drawing/2014/main" id="{22EA862F-E54A-4DDB-8EF2-FF4FF8A56104}"/>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8" name="Text Placeholder 7">
            <a:extLst>
              <a:ext uri="{FF2B5EF4-FFF2-40B4-BE49-F238E27FC236}">
                <a16:creationId xmlns:a16="http://schemas.microsoft.com/office/drawing/2014/main" id="{9DB73932-DFDA-44FB-B09E-315C50F132B0}"/>
              </a:ext>
            </a:extLst>
          </p:cNvPr>
          <p:cNvSpPr>
            <a:spLocks noGrp="1"/>
          </p:cNvSpPr>
          <p:nvPr>
            <p:ph type="body" sz="quarter" idx="11"/>
          </p:nvPr>
        </p:nvSpPr>
        <p:spPr/>
        <p:txBody>
          <a:bodyPr/>
          <a:lstStyle/>
          <a:p>
            <a:pPr algn="r" rtl="0"/>
            <a:r>
              <a:rPr lang="zh-TW" b="0" i="0" u="none" baseline="0"/>
              <a:t>8-7</a:t>
            </a:r>
          </a:p>
        </p:txBody>
      </p:sp>
      <p:sp>
        <p:nvSpPr>
          <p:cNvPr id="2" name="Content Placeholder 1">
            <a:extLst>
              <a:ext uri="{FF2B5EF4-FFF2-40B4-BE49-F238E27FC236}">
                <a16:creationId xmlns:a16="http://schemas.microsoft.com/office/drawing/2014/main" id="{ABF4BC6B-3818-4885-AB2D-209EC0799BB7}"/>
              </a:ext>
            </a:extLst>
          </p:cNvPr>
          <p:cNvSpPr>
            <a:spLocks noGrp="1"/>
          </p:cNvSpPr>
          <p:nvPr>
            <p:ph sz="quarter" idx="12"/>
          </p:nvPr>
        </p:nvSpPr>
        <p:spPr/>
        <p:txBody>
          <a:bodyPr/>
          <a:lstStyle/>
          <a:p>
            <a:pPr rtl="0"/>
            <a:r>
              <a:rPr lang="zh-TW" b="0" i="0" u="none" baseline="0"/>
              <a:t>PM8-5</a:t>
            </a:r>
          </a:p>
        </p:txBody>
      </p:sp>
      <p:pic>
        <p:nvPicPr>
          <p:cNvPr id="9" name="Picture 8" descr="恐怖主義的八個跡象。一個在使用雙筒望遠鏡的人的圖像。">
            <a:extLst>
              <a:ext uri="{FF2B5EF4-FFF2-40B4-BE49-F238E27FC236}">
                <a16:creationId xmlns:a16="http://schemas.microsoft.com/office/drawing/2014/main" id="{95853157-8677-4A82-BD2C-6A31C19E73E5}"/>
              </a:ext>
            </a:extLst>
          </p:cNvPr>
          <p:cNvPicPr>
            <a:picLocks noChangeAspect="1"/>
          </p:cNvPicPr>
          <p:nvPr/>
        </p:nvPicPr>
        <p:blipFill>
          <a:blip r:embed="rId2"/>
          <a:stretch>
            <a:fillRect/>
          </a:stretch>
        </p:blipFill>
        <p:spPr>
          <a:xfrm>
            <a:off x="5687632" y="1685323"/>
            <a:ext cx="2982005" cy="2226478"/>
          </a:xfrm>
          <a:prstGeom prst="rect">
            <a:avLst/>
          </a:prstGeom>
        </p:spPr>
      </p:pic>
    </p:spTree>
    <p:extLst>
      <p:ext uri="{BB962C8B-B14F-4D97-AF65-F5344CB8AC3E}">
        <p14:creationId xmlns:p14="http://schemas.microsoft.com/office/powerpoint/2010/main" val="21892765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743D4D-02E3-41F8-B998-2CE93E0AAA59}"/>
              </a:ext>
            </a:extLst>
          </p:cNvPr>
          <p:cNvSpPr>
            <a:spLocks noGrp="1"/>
          </p:cNvSpPr>
          <p:nvPr>
            <p:ph idx="1"/>
          </p:nvPr>
        </p:nvSpPr>
        <p:spPr/>
        <p:txBody>
          <a:bodyPr/>
          <a:lstStyle/>
          <a:p>
            <a:pPr algn="l" rtl="0"/>
            <a:r>
              <a:rPr lang="zh-TW" b="1" i="0" u="none" baseline="0"/>
              <a:t>軟性目標</a:t>
            </a:r>
            <a:r>
              <a:rPr lang="zh-TW" b="0" i="0" u="none" baseline="0"/>
              <a:t>包括學校，公園，大型聚會空間，咖啡館和音樂廳 </a:t>
            </a:r>
          </a:p>
          <a:p>
            <a:pPr algn="l" rtl="0"/>
            <a:r>
              <a:rPr lang="zh-TW" b="1" i="0" u="none" baseline="0"/>
              <a:t>安全性較低的</a:t>
            </a:r>
            <a:r>
              <a:rPr lang="zh-TW" b="0" i="0" u="none" baseline="0"/>
              <a:t>目標包括商場，電影院和大學 </a:t>
            </a:r>
          </a:p>
        </p:txBody>
      </p:sp>
      <p:sp>
        <p:nvSpPr>
          <p:cNvPr id="3" name="Title 2">
            <a:extLst>
              <a:ext uri="{FF2B5EF4-FFF2-40B4-BE49-F238E27FC236}">
                <a16:creationId xmlns:a16="http://schemas.microsoft.com/office/drawing/2014/main" id="{9E5F6F6C-2CDB-41EF-82C8-F60EBBC4DD37}"/>
              </a:ext>
            </a:extLst>
          </p:cNvPr>
          <p:cNvSpPr>
            <a:spLocks noGrp="1"/>
          </p:cNvSpPr>
          <p:nvPr>
            <p:ph type="title"/>
          </p:nvPr>
        </p:nvSpPr>
        <p:spPr>
          <a:xfrm>
            <a:off x="315142" y="320678"/>
            <a:ext cx="5806851" cy="1017672"/>
          </a:xfrm>
        </p:spPr>
        <p:txBody>
          <a:bodyPr/>
          <a:lstStyle/>
          <a:p>
            <a:pPr algn="l" rtl="0"/>
            <a:r>
              <a:rPr lang="zh-TW" b="1" i="1" u="none" baseline="0"/>
              <a:t>潛在目標</a:t>
            </a:r>
          </a:p>
        </p:txBody>
      </p:sp>
      <p:sp>
        <p:nvSpPr>
          <p:cNvPr id="4" name="Text Placeholder 3">
            <a:extLst>
              <a:ext uri="{FF2B5EF4-FFF2-40B4-BE49-F238E27FC236}">
                <a16:creationId xmlns:a16="http://schemas.microsoft.com/office/drawing/2014/main" id="{99CCDD89-A9FA-4FF4-934A-B1C4BD925007}"/>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744C01B5-787D-42CF-B089-8EB9A6C87A8D}"/>
              </a:ext>
            </a:extLst>
          </p:cNvPr>
          <p:cNvSpPr>
            <a:spLocks noGrp="1"/>
          </p:cNvSpPr>
          <p:nvPr>
            <p:ph type="body" sz="quarter" idx="11"/>
          </p:nvPr>
        </p:nvSpPr>
        <p:spPr/>
        <p:txBody>
          <a:bodyPr/>
          <a:lstStyle/>
          <a:p>
            <a:pPr algn="r" rtl="0"/>
            <a:r>
              <a:rPr lang="zh-TW" b="0" i="0" u="none" baseline="0"/>
              <a:t>8-8</a:t>
            </a:r>
          </a:p>
        </p:txBody>
      </p:sp>
      <p:sp>
        <p:nvSpPr>
          <p:cNvPr id="6" name="Content Placeholder 5">
            <a:extLst>
              <a:ext uri="{FF2B5EF4-FFF2-40B4-BE49-F238E27FC236}">
                <a16:creationId xmlns:a16="http://schemas.microsoft.com/office/drawing/2014/main" id="{A51F82E3-10D7-4D31-B850-774678A09281}"/>
              </a:ext>
            </a:extLst>
          </p:cNvPr>
          <p:cNvSpPr>
            <a:spLocks noGrp="1"/>
          </p:cNvSpPr>
          <p:nvPr>
            <p:ph sz="quarter" idx="12"/>
          </p:nvPr>
        </p:nvSpPr>
        <p:spPr/>
        <p:txBody>
          <a:bodyPr/>
          <a:lstStyle/>
          <a:p>
            <a:pPr rtl="0"/>
            <a:r>
              <a:rPr lang="zh-TW" b="0" i="0" u="none" baseline="0"/>
              <a:t>PM8-6</a:t>
            </a:r>
          </a:p>
        </p:txBody>
      </p:sp>
    </p:spTree>
    <p:extLst>
      <p:ext uri="{BB962C8B-B14F-4D97-AF65-F5344CB8AC3E}">
        <p14:creationId xmlns:p14="http://schemas.microsoft.com/office/powerpoint/2010/main" val="2497444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41941B-6C90-4B34-9150-7CDD731DB702}"/>
              </a:ext>
            </a:extLst>
          </p:cNvPr>
          <p:cNvSpPr>
            <a:spLocks noGrp="1"/>
          </p:cNvSpPr>
          <p:nvPr>
            <p:ph idx="1"/>
          </p:nvPr>
        </p:nvSpPr>
        <p:spPr/>
        <p:txBody>
          <a:bodyPr>
            <a:normAutofit/>
          </a:bodyPr>
          <a:lstStyle/>
          <a:p>
            <a:pPr algn="l" rtl="0"/>
            <a:r>
              <a:rPr lang="zh-TW" b="1" i="0" u="none" baseline="0"/>
              <a:t>目的：</a:t>
            </a:r>
            <a:r>
              <a:rPr lang="zh-TW" b="0" i="0" u="none" baseline="0"/>
              <a:t>與所有類型的災害和緊急情況一樣，準備工作是規劃恐怖主義相關事件的關鍵。雖然通常很難預測何時可能發生此類事件，但您今天可以採取一些步驟來做好準備 </a:t>
            </a:r>
          </a:p>
          <a:p>
            <a:pPr algn="l" rtl="0"/>
            <a:r>
              <a:rPr lang="zh-TW" b="1" i="0" u="none" baseline="0"/>
              <a:t>說明：</a:t>
            </a:r>
          </a:p>
          <a:p>
            <a:pPr marL="1030288" lvl="1" indent="-457200" algn="l" rtl="0">
              <a:buFont typeface="+mj-lt"/>
              <a:buAutoNum type="arabicPeriod"/>
            </a:pPr>
            <a:r>
              <a:rPr lang="zh-TW" b="0" i="0" u="none" baseline="0"/>
              <a:t>分成幾個小組 </a:t>
            </a:r>
          </a:p>
          <a:p>
            <a:pPr marL="1030288" lvl="1" indent="-457200" algn="l" rtl="0">
              <a:buFont typeface="+mj-lt"/>
              <a:buAutoNum type="arabicPeriod"/>
            </a:pPr>
            <a:r>
              <a:rPr lang="zh-TW" b="0" i="0" u="none" baseline="0"/>
              <a:t>每個小組做出一份社區緊急回應小組志願者可以在家裡或公司進行的活動清單，以便為與恐怖主義相關的緊急情況做好準備。與班上的其他人分享你的清單內容 </a:t>
            </a:r>
          </a:p>
          <a:p>
            <a:endParaRPr lang="zh-TW" dirty="0"/>
          </a:p>
        </p:txBody>
      </p:sp>
      <p:sp>
        <p:nvSpPr>
          <p:cNvPr id="3" name="Title 2">
            <a:extLst>
              <a:ext uri="{FF2B5EF4-FFF2-40B4-BE49-F238E27FC236}">
                <a16:creationId xmlns:a16="http://schemas.microsoft.com/office/drawing/2014/main" id="{228CACF6-3A37-48FA-933F-6E450E72D372}"/>
              </a:ext>
            </a:extLst>
          </p:cNvPr>
          <p:cNvSpPr>
            <a:spLocks noGrp="1"/>
          </p:cNvSpPr>
          <p:nvPr>
            <p:ph type="title"/>
          </p:nvPr>
        </p:nvSpPr>
        <p:spPr>
          <a:xfrm>
            <a:off x="315142" y="320678"/>
            <a:ext cx="5806851" cy="1017672"/>
          </a:xfrm>
        </p:spPr>
        <p:txBody>
          <a:bodyPr/>
          <a:lstStyle/>
          <a:p>
            <a:pPr algn="l" rtl="0"/>
            <a:r>
              <a:rPr lang="zh-TW" b="1" i="1" u="none" baseline="0"/>
              <a:t>練習8.1</a:t>
            </a:r>
          </a:p>
        </p:txBody>
      </p:sp>
      <p:sp>
        <p:nvSpPr>
          <p:cNvPr id="4" name="Text Placeholder 3">
            <a:extLst>
              <a:ext uri="{FF2B5EF4-FFF2-40B4-BE49-F238E27FC236}">
                <a16:creationId xmlns:a16="http://schemas.microsoft.com/office/drawing/2014/main" id="{719646E7-3ABD-4FA7-93AE-4C1BC88C1E79}"/>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2F6E6A8C-21CF-4E7B-9C08-DABB3F126884}"/>
              </a:ext>
            </a:extLst>
          </p:cNvPr>
          <p:cNvSpPr>
            <a:spLocks noGrp="1"/>
          </p:cNvSpPr>
          <p:nvPr>
            <p:ph type="body" sz="quarter" idx="11"/>
          </p:nvPr>
        </p:nvSpPr>
        <p:spPr/>
        <p:txBody>
          <a:bodyPr/>
          <a:lstStyle/>
          <a:p>
            <a:pPr algn="r" rtl="0"/>
            <a:r>
              <a:rPr lang="zh-TW" b="0" i="0" u="none" baseline="0"/>
              <a:t>8-9</a:t>
            </a:r>
          </a:p>
        </p:txBody>
      </p:sp>
      <p:sp>
        <p:nvSpPr>
          <p:cNvPr id="6" name="Content Placeholder 5">
            <a:extLst>
              <a:ext uri="{FF2B5EF4-FFF2-40B4-BE49-F238E27FC236}">
                <a16:creationId xmlns:a16="http://schemas.microsoft.com/office/drawing/2014/main" id="{081537C8-99DB-48BA-9B58-95538E8C0DEC}"/>
              </a:ext>
            </a:extLst>
          </p:cNvPr>
          <p:cNvSpPr>
            <a:spLocks noGrp="1"/>
          </p:cNvSpPr>
          <p:nvPr>
            <p:ph sz="quarter" idx="12"/>
          </p:nvPr>
        </p:nvSpPr>
        <p:spPr/>
        <p:txBody>
          <a:bodyPr/>
          <a:lstStyle/>
          <a:p>
            <a:pPr rtl="0"/>
            <a:r>
              <a:rPr lang="zh-TW" b="0" i="0" u="none" baseline="0"/>
              <a:t>PM8-6</a:t>
            </a:r>
          </a:p>
        </p:txBody>
      </p:sp>
    </p:spTree>
    <p:extLst>
      <p:ext uri="{BB962C8B-B14F-4D97-AF65-F5344CB8AC3E}">
        <p14:creationId xmlns:p14="http://schemas.microsoft.com/office/powerpoint/2010/main" val="37950568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FFD540-B4CA-42B4-8C50-03ACABE91259}"/>
              </a:ext>
            </a:extLst>
          </p:cNvPr>
          <p:cNvSpPr>
            <a:spLocks noGrp="1"/>
          </p:cNvSpPr>
          <p:nvPr>
            <p:ph idx="1"/>
          </p:nvPr>
        </p:nvSpPr>
        <p:spPr/>
        <p:txBody>
          <a:bodyPr>
            <a:normAutofit/>
          </a:bodyPr>
          <a:lstStyle/>
          <a:p>
            <a:pPr algn="l" rtl="0"/>
            <a:r>
              <a:rPr lang="zh-TW" b="1" i="0" u="none" baseline="0"/>
              <a:t>跑</a:t>
            </a:r>
          </a:p>
          <a:p>
            <a:pPr marL="628633" lvl="1" indent="-457200" algn="l" rtl="0">
              <a:buFont typeface="Arial" panose="020B0604020202020204" pitchFamily="34" charset="0"/>
              <a:buChar char="•"/>
            </a:pPr>
            <a:r>
              <a:rPr lang="zh-TW" b="0" i="0" u="none" baseline="0"/>
              <a:t>如果有可進入的逃生路徑，請嘗試撤離該地區 </a:t>
            </a:r>
          </a:p>
          <a:p>
            <a:pPr algn="l" rtl="0"/>
            <a:r>
              <a:rPr lang="zh-TW" b="1" i="0" u="none" baseline="0"/>
              <a:t>隱藏</a:t>
            </a:r>
          </a:p>
          <a:p>
            <a:pPr marL="514333" lvl="1" indent="-342900" algn="l" rtl="0">
              <a:buFont typeface="Arial" panose="020B0604020202020204" pitchFamily="34" charset="0"/>
              <a:buChar char="•"/>
            </a:pPr>
            <a:r>
              <a:rPr lang="zh-TW" b="0" i="0" u="none" baseline="0"/>
              <a:t>如果無法撤離，請找一個躲藏處讓槍手不太可能找到你 </a:t>
            </a:r>
          </a:p>
          <a:p>
            <a:pPr algn="l" rtl="0"/>
            <a:r>
              <a:rPr lang="zh-TW" b="1" i="0" u="none" baseline="0"/>
              <a:t>反抗</a:t>
            </a:r>
          </a:p>
          <a:p>
            <a:pPr marL="514333" lvl="1" indent="-342900" algn="l" rtl="0">
              <a:buFont typeface="Arial" panose="020B0604020202020204" pitchFamily="34" charset="0"/>
              <a:buChar char="•"/>
            </a:pPr>
            <a:r>
              <a:rPr lang="zh-TW" b="0" i="0" u="none" baseline="0"/>
              <a:t>如果你無法逃跑，撤離或躲藏；當你的生命處於迫在眉睫的危險中時，你可以試圖干擾和/或破壞槍手的行動 </a:t>
            </a:r>
          </a:p>
        </p:txBody>
      </p:sp>
      <p:sp>
        <p:nvSpPr>
          <p:cNvPr id="3" name="Title 2">
            <a:extLst>
              <a:ext uri="{FF2B5EF4-FFF2-40B4-BE49-F238E27FC236}">
                <a16:creationId xmlns:a16="http://schemas.microsoft.com/office/drawing/2014/main" id="{A10A9CA9-78AF-4A4A-A272-6FBFD9CB4D9D}"/>
              </a:ext>
            </a:extLst>
          </p:cNvPr>
          <p:cNvSpPr>
            <a:spLocks noGrp="1"/>
          </p:cNvSpPr>
          <p:nvPr>
            <p:ph type="title"/>
          </p:nvPr>
        </p:nvSpPr>
        <p:spPr>
          <a:xfrm>
            <a:off x="315142" y="320678"/>
            <a:ext cx="5806851" cy="1017672"/>
          </a:xfrm>
        </p:spPr>
        <p:txBody>
          <a:bodyPr/>
          <a:lstStyle/>
          <a:p>
            <a:pPr algn="l" rtl="0"/>
            <a:r>
              <a:rPr lang="zh-TW" b="1" i="0" u="none" baseline="0"/>
              <a:t>開槍槍手</a:t>
            </a:r>
          </a:p>
        </p:txBody>
      </p:sp>
      <p:sp>
        <p:nvSpPr>
          <p:cNvPr id="7" name="Text Placeholder 6">
            <a:extLst>
              <a:ext uri="{FF2B5EF4-FFF2-40B4-BE49-F238E27FC236}">
                <a16:creationId xmlns:a16="http://schemas.microsoft.com/office/drawing/2014/main" id="{CDD5956B-AA60-4F72-8AA3-4F1B368229B4}"/>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8" name="Text Placeholder 7">
            <a:extLst>
              <a:ext uri="{FF2B5EF4-FFF2-40B4-BE49-F238E27FC236}">
                <a16:creationId xmlns:a16="http://schemas.microsoft.com/office/drawing/2014/main" id="{150EB769-CB85-43A1-B77D-AAD9467BA604}"/>
              </a:ext>
            </a:extLst>
          </p:cNvPr>
          <p:cNvSpPr>
            <a:spLocks noGrp="1"/>
          </p:cNvSpPr>
          <p:nvPr>
            <p:ph type="body" sz="quarter" idx="11"/>
          </p:nvPr>
        </p:nvSpPr>
        <p:spPr/>
        <p:txBody>
          <a:bodyPr/>
          <a:lstStyle/>
          <a:p>
            <a:pPr algn="r" rtl="0"/>
            <a:r>
              <a:rPr lang="zh-TW" b="0" i="0" u="none" baseline="0"/>
              <a:t>8-10</a:t>
            </a:r>
          </a:p>
        </p:txBody>
      </p:sp>
      <p:sp>
        <p:nvSpPr>
          <p:cNvPr id="2" name="Content Placeholder 1">
            <a:extLst>
              <a:ext uri="{FF2B5EF4-FFF2-40B4-BE49-F238E27FC236}">
                <a16:creationId xmlns:a16="http://schemas.microsoft.com/office/drawing/2014/main" id="{F801AE26-983B-4339-9806-698745A37684}"/>
              </a:ext>
            </a:extLst>
          </p:cNvPr>
          <p:cNvSpPr>
            <a:spLocks noGrp="1"/>
          </p:cNvSpPr>
          <p:nvPr>
            <p:ph sz="quarter" idx="12"/>
          </p:nvPr>
        </p:nvSpPr>
        <p:spPr/>
        <p:txBody>
          <a:bodyPr/>
          <a:lstStyle/>
          <a:p>
            <a:pPr rtl="0"/>
            <a:r>
              <a:rPr lang="zh-TW" b="0" i="0" u="none" baseline="0"/>
              <a:t>PM8-7</a:t>
            </a:r>
          </a:p>
        </p:txBody>
      </p:sp>
    </p:spTree>
    <p:extLst>
      <p:ext uri="{BB962C8B-B14F-4D97-AF65-F5344CB8AC3E}">
        <p14:creationId xmlns:p14="http://schemas.microsoft.com/office/powerpoint/2010/main" val="401874905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96A1CA-9066-43A9-9E3A-1BE9CAFFAEEC}"/>
              </a:ext>
            </a:extLst>
          </p:cNvPr>
          <p:cNvSpPr>
            <a:spLocks noGrp="1"/>
          </p:cNvSpPr>
          <p:nvPr>
            <p:ph idx="1"/>
          </p:nvPr>
        </p:nvSpPr>
        <p:spPr/>
        <p:txBody>
          <a:bodyPr/>
          <a:lstStyle/>
          <a:p>
            <a:pPr algn="l" rtl="0"/>
            <a:r>
              <a:rPr lang="zh-TW" b="0" i="0" u="none" baseline="0"/>
              <a:t>社區緊急回應小組志願者</a:t>
            </a:r>
            <a:r>
              <a:rPr lang="zh-TW" b="1" i="0" u="none" baseline="0"/>
              <a:t>沒有</a:t>
            </a:r>
            <a:r>
              <a:rPr lang="zh-TW" b="0" i="0" u="none" baseline="0"/>
              <a:t>裝備或受過訓練應付恐怖事件 </a:t>
            </a:r>
          </a:p>
          <a:p>
            <a:pPr algn="l" rtl="0"/>
            <a:r>
              <a:rPr lang="zh-TW" b="0" i="0" u="none" baseline="0"/>
              <a:t>如果您發現自己處於您認為是恐怖攻擊的處境，請著重於最能拯救性命的干預措施：</a:t>
            </a:r>
          </a:p>
          <a:p>
            <a:pPr lvl="1" algn="l" rtl="0"/>
            <a:r>
              <a:rPr lang="zh-TW" b="0" i="0" u="none" baseline="0"/>
              <a:t>將處於嚴重危險的人移到安全之處</a:t>
            </a:r>
          </a:p>
          <a:p>
            <a:pPr lvl="1" algn="l" rtl="0"/>
            <a:r>
              <a:rPr lang="zh-TW" b="0" i="0" u="none" baseline="0"/>
              <a:t>止血，防止休克</a:t>
            </a:r>
          </a:p>
          <a:p>
            <a:pPr lvl="1" algn="l" rtl="0"/>
            <a:r>
              <a:rPr lang="zh-TW" b="0" i="0" u="none" baseline="0"/>
              <a:t>保持體溫</a:t>
            </a:r>
          </a:p>
          <a:p>
            <a:pPr lvl="1" algn="l" rtl="0"/>
            <a:r>
              <a:rPr lang="zh-TW" b="0" i="0" u="none" baseline="0"/>
              <a:t>將無意識的倖存者移動為復原姿勢</a:t>
            </a:r>
          </a:p>
          <a:p>
            <a:pPr lvl="1" algn="l" rtl="0"/>
            <a:r>
              <a:rPr lang="zh-TW" b="0" i="0" u="none" baseline="0"/>
              <a:t>為周圍的人提供安慰和支持 </a:t>
            </a:r>
          </a:p>
          <a:p>
            <a:endParaRPr lang="zh-TW" dirty="0"/>
          </a:p>
        </p:txBody>
      </p:sp>
      <p:sp>
        <p:nvSpPr>
          <p:cNvPr id="3" name="Title 2">
            <a:extLst>
              <a:ext uri="{FF2B5EF4-FFF2-40B4-BE49-F238E27FC236}">
                <a16:creationId xmlns:a16="http://schemas.microsoft.com/office/drawing/2014/main" id="{22BB2716-1F67-4C52-A7AF-CD529B0CB9B7}"/>
              </a:ext>
            </a:extLst>
          </p:cNvPr>
          <p:cNvSpPr>
            <a:spLocks noGrp="1"/>
          </p:cNvSpPr>
          <p:nvPr>
            <p:ph type="title"/>
          </p:nvPr>
        </p:nvSpPr>
        <p:spPr>
          <a:xfrm>
            <a:off x="315142" y="320678"/>
            <a:ext cx="5806851" cy="1017672"/>
          </a:xfrm>
        </p:spPr>
        <p:txBody>
          <a:bodyPr/>
          <a:lstStyle/>
          <a:p>
            <a:pPr algn="l" rtl="0"/>
            <a:r>
              <a:rPr lang="zh-TW" b="1" i="1" u="none" baseline="0"/>
              <a:t>直到救援協助抵達</a:t>
            </a:r>
          </a:p>
        </p:txBody>
      </p:sp>
      <p:sp>
        <p:nvSpPr>
          <p:cNvPr id="4" name="Text Placeholder 3">
            <a:extLst>
              <a:ext uri="{FF2B5EF4-FFF2-40B4-BE49-F238E27FC236}">
                <a16:creationId xmlns:a16="http://schemas.microsoft.com/office/drawing/2014/main" id="{BF16CAE3-E581-40B4-A70C-CB3C84F5E82D}"/>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CAAE72C9-C5B4-45FE-9069-BA3A8463A1E3}"/>
              </a:ext>
            </a:extLst>
          </p:cNvPr>
          <p:cNvSpPr>
            <a:spLocks noGrp="1"/>
          </p:cNvSpPr>
          <p:nvPr>
            <p:ph type="body" sz="quarter" idx="11"/>
          </p:nvPr>
        </p:nvSpPr>
        <p:spPr/>
        <p:txBody>
          <a:bodyPr/>
          <a:lstStyle/>
          <a:p>
            <a:pPr algn="r" rtl="0"/>
            <a:r>
              <a:rPr lang="zh-TW" b="0" i="0" u="none" baseline="0"/>
              <a:t>8-11</a:t>
            </a:r>
          </a:p>
        </p:txBody>
      </p:sp>
      <p:sp>
        <p:nvSpPr>
          <p:cNvPr id="6" name="Content Placeholder 5">
            <a:extLst>
              <a:ext uri="{FF2B5EF4-FFF2-40B4-BE49-F238E27FC236}">
                <a16:creationId xmlns:a16="http://schemas.microsoft.com/office/drawing/2014/main" id="{914B89B1-4A05-4B4E-9A51-6A8932DAEA1E}"/>
              </a:ext>
            </a:extLst>
          </p:cNvPr>
          <p:cNvSpPr>
            <a:spLocks noGrp="1"/>
          </p:cNvSpPr>
          <p:nvPr>
            <p:ph sz="quarter" idx="12"/>
          </p:nvPr>
        </p:nvSpPr>
        <p:spPr/>
        <p:txBody>
          <a:bodyPr/>
          <a:lstStyle/>
          <a:p>
            <a:pPr rtl="0"/>
            <a:r>
              <a:rPr lang="zh-TW" b="0" i="0" u="none" baseline="0"/>
              <a:t>PM8-10</a:t>
            </a:r>
          </a:p>
        </p:txBody>
      </p:sp>
    </p:spTree>
    <p:extLst>
      <p:ext uri="{BB962C8B-B14F-4D97-AF65-F5344CB8AC3E}">
        <p14:creationId xmlns:p14="http://schemas.microsoft.com/office/powerpoint/2010/main" val="411812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EBA577-B8CD-4243-A724-367EF74E3B5B}"/>
              </a:ext>
            </a:extLst>
          </p:cNvPr>
          <p:cNvSpPr>
            <a:spLocks noGrp="1"/>
          </p:cNvSpPr>
          <p:nvPr>
            <p:ph idx="1"/>
          </p:nvPr>
        </p:nvSpPr>
        <p:spPr/>
        <p:txBody>
          <a:bodyPr/>
          <a:lstStyle/>
          <a:p>
            <a:pPr algn="l" rtl="0"/>
            <a:r>
              <a:rPr lang="zh-TW" b="0" i="0" u="none" baseline="0"/>
              <a:t>評估情況 </a:t>
            </a:r>
          </a:p>
          <a:p>
            <a:pPr algn="l" rtl="0"/>
            <a:r>
              <a:rPr lang="zh-TW" b="0" i="0" u="none" baseline="0"/>
              <a:t>決定留下或更改位置 </a:t>
            </a:r>
          </a:p>
          <a:p>
            <a:pPr lvl="1" algn="l" rtl="0"/>
            <a:r>
              <a:rPr lang="zh-TW" b="0" i="0" u="none" baseline="0"/>
              <a:t>這是災難中的關鍵早期決定 </a:t>
            </a:r>
          </a:p>
          <a:p>
            <a:pPr algn="l" rtl="0"/>
            <a:r>
              <a:rPr lang="zh-TW" b="0" i="0" u="none" baseline="0"/>
              <a:t>尋求清潔空氣並保護呼吸通道 </a:t>
            </a:r>
          </a:p>
          <a:p>
            <a:pPr algn="l" rtl="0"/>
            <a:r>
              <a:rPr lang="zh-TW" b="0" i="0" u="none" baseline="0"/>
              <a:t>如果被困，請防護自己不受碎片和信號傷害 </a:t>
            </a:r>
          </a:p>
          <a:p>
            <a:pPr algn="l" rtl="0"/>
            <a:r>
              <a:rPr lang="zh-TW" b="0" i="0" u="none" baseline="0"/>
              <a:t>移除污染物 </a:t>
            </a:r>
          </a:p>
          <a:p>
            <a:pPr algn="l" rtl="0"/>
            <a:r>
              <a:rPr lang="zh-TW" b="0" i="0" u="none" baseline="0"/>
              <a:t>維持良好的衛生習慣 </a:t>
            </a:r>
          </a:p>
          <a:p>
            <a:pPr lvl="1" algn="l" rtl="0"/>
            <a:endParaRPr lang="zh-TW" dirty="0"/>
          </a:p>
          <a:p>
            <a:endParaRPr lang="zh-TW" dirty="0"/>
          </a:p>
        </p:txBody>
      </p:sp>
      <p:sp>
        <p:nvSpPr>
          <p:cNvPr id="3" name="Title 2">
            <a:extLst>
              <a:ext uri="{FF2B5EF4-FFF2-40B4-BE49-F238E27FC236}">
                <a16:creationId xmlns:a16="http://schemas.microsoft.com/office/drawing/2014/main" id="{A1A01907-04C9-4825-936E-2BEF49C53FD9}"/>
              </a:ext>
            </a:extLst>
          </p:cNvPr>
          <p:cNvSpPr>
            <a:spLocks noGrp="1"/>
          </p:cNvSpPr>
          <p:nvPr>
            <p:ph type="title"/>
          </p:nvPr>
        </p:nvSpPr>
        <p:spPr>
          <a:xfrm>
            <a:off x="315142" y="320678"/>
            <a:ext cx="5806851" cy="1017672"/>
          </a:xfrm>
        </p:spPr>
        <p:txBody>
          <a:bodyPr/>
          <a:lstStyle/>
          <a:p>
            <a:pPr algn="l" rtl="0"/>
            <a:r>
              <a:rPr lang="zh-TW" b="1" i="1" u="none" baseline="0"/>
              <a:t>保護行動</a:t>
            </a:r>
          </a:p>
        </p:txBody>
      </p:sp>
      <p:sp>
        <p:nvSpPr>
          <p:cNvPr id="4" name="Text Placeholder 3">
            <a:extLst>
              <a:ext uri="{FF2B5EF4-FFF2-40B4-BE49-F238E27FC236}">
                <a16:creationId xmlns:a16="http://schemas.microsoft.com/office/drawing/2014/main" id="{E407BD55-21DE-4275-AE2D-6E2F8F5B8086}"/>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186601E3-8165-40B9-BD80-E7D787FE60A3}"/>
              </a:ext>
            </a:extLst>
          </p:cNvPr>
          <p:cNvSpPr>
            <a:spLocks noGrp="1"/>
          </p:cNvSpPr>
          <p:nvPr>
            <p:ph type="body" sz="quarter" idx="11"/>
          </p:nvPr>
        </p:nvSpPr>
        <p:spPr/>
        <p:txBody>
          <a:bodyPr/>
          <a:lstStyle/>
          <a:p>
            <a:pPr algn="r" rtl="0"/>
            <a:r>
              <a:rPr lang="zh-TW" b="0" i="0" u="none" baseline="0"/>
              <a:t>1-24</a:t>
            </a:r>
          </a:p>
        </p:txBody>
      </p:sp>
      <p:sp>
        <p:nvSpPr>
          <p:cNvPr id="6" name="Content Placeholder 5">
            <a:extLst>
              <a:ext uri="{FF2B5EF4-FFF2-40B4-BE49-F238E27FC236}">
                <a16:creationId xmlns:a16="http://schemas.microsoft.com/office/drawing/2014/main" id="{4F352FFB-0455-486F-BF2A-F87FA84F48E0}"/>
              </a:ext>
            </a:extLst>
          </p:cNvPr>
          <p:cNvSpPr>
            <a:spLocks noGrp="1"/>
          </p:cNvSpPr>
          <p:nvPr>
            <p:ph sz="quarter" idx="12"/>
          </p:nvPr>
        </p:nvSpPr>
        <p:spPr/>
        <p:txBody>
          <a:bodyPr/>
          <a:lstStyle/>
          <a:p>
            <a:pPr rtl="0"/>
            <a:r>
              <a:rPr lang="zh-TW" b="0" i="0" u="none" baseline="0"/>
              <a:t>PM1-18</a:t>
            </a:r>
          </a:p>
        </p:txBody>
      </p:sp>
    </p:spTree>
    <p:extLst>
      <p:ext uri="{BB962C8B-B14F-4D97-AF65-F5344CB8AC3E}">
        <p14:creationId xmlns:p14="http://schemas.microsoft.com/office/powerpoint/2010/main" val="18496394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AB6EF-7556-4F95-A257-4B4B253FA66E}"/>
              </a:ext>
            </a:extLst>
          </p:cNvPr>
          <p:cNvSpPr>
            <a:spLocks noGrp="1"/>
          </p:cNvSpPr>
          <p:nvPr>
            <p:ph idx="1"/>
          </p:nvPr>
        </p:nvSpPr>
        <p:spPr/>
        <p:txBody>
          <a:bodyPr/>
          <a:lstStyle/>
          <a:p>
            <a:pPr algn="l" rtl="0"/>
            <a:r>
              <a:rPr lang="zh-TW" b="0" i="0" u="none" baseline="0"/>
              <a:t>在協助周圍的人之前，請考慮：</a:t>
            </a:r>
          </a:p>
          <a:p>
            <a:pPr lvl="1" algn="l" rtl="0"/>
            <a:r>
              <a:rPr lang="zh-TW" b="0" i="0" u="none" baseline="0"/>
              <a:t>壓力和對情況的恐懼可能會對你造成的影響</a:t>
            </a:r>
          </a:p>
          <a:p>
            <a:pPr lvl="1" algn="l" rtl="0"/>
            <a:r>
              <a:rPr lang="zh-TW" b="0" i="0" u="none" baseline="0"/>
              <a:t>某些類型的攻擊對健康造成的即時影響 </a:t>
            </a:r>
          </a:p>
          <a:p>
            <a:endParaRPr lang="zh-TW" dirty="0"/>
          </a:p>
        </p:txBody>
      </p:sp>
      <p:sp>
        <p:nvSpPr>
          <p:cNvPr id="3" name="Title 2">
            <a:extLst>
              <a:ext uri="{FF2B5EF4-FFF2-40B4-BE49-F238E27FC236}">
                <a16:creationId xmlns:a16="http://schemas.microsoft.com/office/drawing/2014/main" id="{9F9A331C-1572-4F17-B6DF-03A959180BB2}"/>
              </a:ext>
            </a:extLst>
          </p:cNvPr>
          <p:cNvSpPr>
            <a:spLocks noGrp="1"/>
          </p:cNvSpPr>
          <p:nvPr>
            <p:ph type="title"/>
          </p:nvPr>
        </p:nvSpPr>
        <p:spPr>
          <a:xfrm>
            <a:off x="315142" y="320678"/>
            <a:ext cx="5806851" cy="1017672"/>
          </a:xfrm>
        </p:spPr>
        <p:txBody>
          <a:bodyPr/>
          <a:lstStyle/>
          <a:p>
            <a:pPr algn="l" rtl="0"/>
            <a:r>
              <a:rPr lang="zh-TW" b="1" i="1" u="none" baseline="0"/>
              <a:t>注意事項</a:t>
            </a:r>
          </a:p>
        </p:txBody>
      </p:sp>
      <p:sp>
        <p:nvSpPr>
          <p:cNvPr id="4" name="Text Placeholder 3">
            <a:extLst>
              <a:ext uri="{FF2B5EF4-FFF2-40B4-BE49-F238E27FC236}">
                <a16:creationId xmlns:a16="http://schemas.microsoft.com/office/drawing/2014/main" id="{22A68FE5-36E5-46B3-9379-B567B0265C78}"/>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A9D0EA83-1705-4E50-9695-B200E1315C2C}"/>
              </a:ext>
            </a:extLst>
          </p:cNvPr>
          <p:cNvSpPr>
            <a:spLocks noGrp="1"/>
          </p:cNvSpPr>
          <p:nvPr>
            <p:ph type="body" sz="quarter" idx="11"/>
          </p:nvPr>
        </p:nvSpPr>
        <p:spPr/>
        <p:txBody>
          <a:bodyPr/>
          <a:lstStyle/>
          <a:p>
            <a:pPr algn="r" rtl="0"/>
            <a:r>
              <a:rPr lang="zh-TW" b="0" i="0" u="none" baseline="0"/>
              <a:t>8-12</a:t>
            </a:r>
          </a:p>
        </p:txBody>
      </p:sp>
      <p:sp>
        <p:nvSpPr>
          <p:cNvPr id="6" name="Content Placeholder 5">
            <a:extLst>
              <a:ext uri="{FF2B5EF4-FFF2-40B4-BE49-F238E27FC236}">
                <a16:creationId xmlns:a16="http://schemas.microsoft.com/office/drawing/2014/main" id="{67E28B7B-8995-4D25-9392-587ED8D6533B}"/>
              </a:ext>
            </a:extLst>
          </p:cNvPr>
          <p:cNvSpPr>
            <a:spLocks noGrp="1"/>
          </p:cNvSpPr>
          <p:nvPr>
            <p:ph sz="quarter" idx="12"/>
          </p:nvPr>
        </p:nvSpPr>
        <p:spPr/>
        <p:txBody>
          <a:bodyPr/>
          <a:lstStyle/>
          <a:p>
            <a:pPr rtl="0"/>
            <a:r>
              <a:rPr lang="zh-TW" b="0" i="0" u="none" baseline="0"/>
              <a:t>PM8-10</a:t>
            </a:r>
          </a:p>
        </p:txBody>
      </p:sp>
    </p:spTree>
    <p:extLst>
      <p:ext uri="{BB962C8B-B14F-4D97-AF65-F5344CB8AC3E}">
        <p14:creationId xmlns:p14="http://schemas.microsoft.com/office/powerpoint/2010/main" val="33733615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F504D-6EC9-4D53-95D3-8F3770097FDB}"/>
              </a:ext>
            </a:extLst>
          </p:cNvPr>
          <p:cNvSpPr>
            <a:spLocks noGrp="1"/>
          </p:cNvSpPr>
          <p:nvPr>
            <p:ph idx="1"/>
          </p:nvPr>
        </p:nvSpPr>
        <p:spPr/>
        <p:txBody>
          <a:bodyPr/>
          <a:lstStyle/>
          <a:p>
            <a:pPr algn="l" rtl="0"/>
            <a:r>
              <a:rPr lang="zh-TW" b="0" i="0" u="none" baseline="0"/>
              <a:t>為次要攻擊做好準備 </a:t>
            </a:r>
          </a:p>
          <a:p>
            <a:pPr algn="l" rtl="0"/>
            <a:r>
              <a:rPr lang="zh-TW" b="0" i="0" u="none" baseline="0"/>
              <a:t>注意你的周圍環境 </a:t>
            </a:r>
          </a:p>
          <a:p>
            <a:pPr algn="l" rtl="0"/>
            <a:r>
              <a:rPr lang="zh-TW" b="0" i="0" u="none" baseline="0"/>
              <a:t>一旦可以的話，立即遠離危險之處 </a:t>
            </a:r>
          </a:p>
          <a:p>
            <a:pPr algn="l" rtl="0"/>
            <a:r>
              <a:rPr lang="zh-TW" b="0" i="0" u="none" baseline="0"/>
              <a:t>如果可以的話，將他人移到安全的地方 </a:t>
            </a:r>
          </a:p>
        </p:txBody>
      </p:sp>
      <p:sp>
        <p:nvSpPr>
          <p:cNvPr id="3" name="Title 2">
            <a:extLst>
              <a:ext uri="{FF2B5EF4-FFF2-40B4-BE49-F238E27FC236}">
                <a16:creationId xmlns:a16="http://schemas.microsoft.com/office/drawing/2014/main" id="{EB2F02C4-FE64-4BEB-82B6-A99B0F19F229}"/>
              </a:ext>
            </a:extLst>
          </p:cNvPr>
          <p:cNvSpPr>
            <a:spLocks noGrp="1"/>
          </p:cNvSpPr>
          <p:nvPr>
            <p:ph type="title"/>
          </p:nvPr>
        </p:nvSpPr>
        <p:spPr>
          <a:xfrm>
            <a:off x="315142" y="320678"/>
            <a:ext cx="5806851" cy="1017672"/>
          </a:xfrm>
        </p:spPr>
        <p:txBody>
          <a:bodyPr/>
          <a:lstStyle/>
          <a:p>
            <a:pPr algn="l" rtl="0"/>
            <a:r>
              <a:rPr lang="zh-TW" b="1" i="1" u="none" baseline="0"/>
              <a:t>次要攻擊</a:t>
            </a:r>
          </a:p>
        </p:txBody>
      </p:sp>
      <p:sp>
        <p:nvSpPr>
          <p:cNvPr id="4" name="Text Placeholder 3">
            <a:extLst>
              <a:ext uri="{FF2B5EF4-FFF2-40B4-BE49-F238E27FC236}">
                <a16:creationId xmlns:a16="http://schemas.microsoft.com/office/drawing/2014/main" id="{98BA0851-09DE-411A-A97C-49B5E4D51B25}"/>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260A9F63-8289-4D46-B222-10CFEC2A2EBA}"/>
              </a:ext>
            </a:extLst>
          </p:cNvPr>
          <p:cNvSpPr>
            <a:spLocks noGrp="1"/>
          </p:cNvSpPr>
          <p:nvPr>
            <p:ph type="body" sz="quarter" idx="11"/>
          </p:nvPr>
        </p:nvSpPr>
        <p:spPr/>
        <p:txBody>
          <a:bodyPr/>
          <a:lstStyle/>
          <a:p>
            <a:pPr algn="r" rtl="0"/>
            <a:r>
              <a:rPr lang="zh-TW" b="0" i="0" u="none" baseline="0"/>
              <a:t>8-13</a:t>
            </a:r>
          </a:p>
        </p:txBody>
      </p:sp>
      <p:sp>
        <p:nvSpPr>
          <p:cNvPr id="6" name="Content Placeholder 5">
            <a:extLst>
              <a:ext uri="{FF2B5EF4-FFF2-40B4-BE49-F238E27FC236}">
                <a16:creationId xmlns:a16="http://schemas.microsoft.com/office/drawing/2014/main" id="{E14065B1-3180-4861-AB38-9CE52FDCDAB0}"/>
              </a:ext>
            </a:extLst>
          </p:cNvPr>
          <p:cNvSpPr>
            <a:spLocks noGrp="1"/>
          </p:cNvSpPr>
          <p:nvPr>
            <p:ph sz="quarter" idx="12"/>
          </p:nvPr>
        </p:nvSpPr>
        <p:spPr/>
        <p:txBody>
          <a:bodyPr/>
          <a:lstStyle/>
          <a:p>
            <a:pPr rtl="0"/>
            <a:r>
              <a:rPr lang="zh-TW" b="0" i="0" u="none" baseline="0"/>
              <a:t>PM8-11</a:t>
            </a:r>
          </a:p>
        </p:txBody>
      </p:sp>
    </p:spTree>
    <p:extLst>
      <p:ext uri="{BB962C8B-B14F-4D97-AF65-F5344CB8AC3E}">
        <p14:creationId xmlns:p14="http://schemas.microsoft.com/office/powerpoint/2010/main" val="412475314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7570E0-701E-4CB6-9158-83706463B555}"/>
              </a:ext>
            </a:extLst>
          </p:cNvPr>
          <p:cNvSpPr>
            <a:spLocks noGrp="1"/>
          </p:cNvSpPr>
          <p:nvPr>
            <p:ph idx="1"/>
          </p:nvPr>
        </p:nvSpPr>
        <p:spPr/>
        <p:txBody>
          <a:bodyPr/>
          <a:lstStyle/>
          <a:p>
            <a:pPr algn="l" rtl="0"/>
            <a:r>
              <a:rPr lang="zh-TW" b="0" i="0" u="none" baseline="0"/>
              <a:t>按照評估步驟</a:t>
            </a:r>
          </a:p>
          <a:p>
            <a:pPr lvl="1" algn="l" rtl="0"/>
            <a:r>
              <a:rPr lang="zh-TW" b="0" i="0" u="none" baseline="0"/>
              <a:t>發生了什麼事？</a:t>
            </a:r>
          </a:p>
          <a:p>
            <a:pPr lvl="1" algn="l" rtl="0"/>
            <a:r>
              <a:rPr lang="zh-TW" b="0" i="0" u="none" baseline="0"/>
              <a:t>情況有多糟，還有可能會多糟？</a:t>
            </a:r>
          </a:p>
          <a:p>
            <a:pPr lvl="1" algn="l" rtl="0"/>
            <a:r>
              <a:rPr lang="zh-TW" b="0" i="0" u="none" baseline="0"/>
              <a:t>可以採取哪些措施來安全地控制事故？</a:t>
            </a:r>
          </a:p>
          <a:p>
            <a:pPr lvl="1" algn="l" rtl="0"/>
            <a:r>
              <a:rPr lang="zh-TW" b="0" i="0" u="none" baseline="0"/>
              <a:t>需要什麼資源？</a:t>
            </a:r>
          </a:p>
          <a:p>
            <a:endParaRPr lang="zh-TW" dirty="0"/>
          </a:p>
        </p:txBody>
      </p:sp>
      <p:sp>
        <p:nvSpPr>
          <p:cNvPr id="3" name="Title 2">
            <a:extLst>
              <a:ext uri="{FF2B5EF4-FFF2-40B4-BE49-F238E27FC236}">
                <a16:creationId xmlns:a16="http://schemas.microsoft.com/office/drawing/2014/main" id="{554CF0AE-8F3F-4583-A9F0-33C37DA70220}"/>
              </a:ext>
            </a:extLst>
          </p:cNvPr>
          <p:cNvSpPr>
            <a:spLocks noGrp="1"/>
          </p:cNvSpPr>
          <p:nvPr>
            <p:ph type="title"/>
          </p:nvPr>
        </p:nvSpPr>
        <p:spPr>
          <a:xfrm>
            <a:off x="315142" y="320678"/>
            <a:ext cx="5806851" cy="1017672"/>
          </a:xfrm>
        </p:spPr>
        <p:txBody>
          <a:bodyPr>
            <a:normAutofit/>
          </a:bodyPr>
          <a:lstStyle/>
          <a:p>
            <a:pPr algn="l" rtl="0"/>
            <a:r>
              <a:rPr lang="zh-TW" b="1" i="1" u="none" baseline="0"/>
              <a:t>專業回應者會做什麼</a:t>
            </a:r>
          </a:p>
        </p:txBody>
      </p:sp>
      <p:sp>
        <p:nvSpPr>
          <p:cNvPr id="4" name="Text Placeholder 3">
            <a:extLst>
              <a:ext uri="{FF2B5EF4-FFF2-40B4-BE49-F238E27FC236}">
                <a16:creationId xmlns:a16="http://schemas.microsoft.com/office/drawing/2014/main" id="{9EAB39CB-CD78-4660-8D5F-349A7DF33DED}"/>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58BFB19B-0511-400A-93FF-30D307308674}"/>
              </a:ext>
            </a:extLst>
          </p:cNvPr>
          <p:cNvSpPr>
            <a:spLocks noGrp="1"/>
          </p:cNvSpPr>
          <p:nvPr>
            <p:ph type="body" sz="quarter" idx="11"/>
          </p:nvPr>
        </p:nvSpPr>
        <p:spPr/>
        <p:txBody>
          <a:bodyPr/>
          <a:lstStyle/>
          <a:p>
            <a:pPr algn="r" rtl="0"/>
            <a:r>
              <a:rPr lang="zh-TW" b="0" i="0" u="none" baseline="0"/>
              <a:t>8-14</a:t>
            </a:r>
          </a:p>
        </p:txBody>
      </p:sp>
      <p:sp>
        <p:nvSpPr>
          <p:cNvPr id="6" name="Content Placeholder 5">
            <a:extLst>
              <a:ext uri="{FF2B5EF4-FFF2-40B4-BE49-F238E27FC236}">
                <a16:creationId xmlns:a16="http://schemas.microsoft.com/office/drawing/2014/main" id="{951D42FD-A2D2-4A8E-BB7B-E85CA4E13CE3}"/>
              </a:ext>
            </a:extLst>
          </p:cNvPr>
          <p:cNvSpPr>
            <a:spLocks noGrp="1"/>
          </p:cNvSpPr>
          <p:nvPr>
            <p:ph sz="quarter" idx="12"/>
          </p:nvPr>
        </p:nvSpPr>
        <p:spPr/>
        <p:txBody>
          <a:bodyPr/>
          <a:lstStyle/>
          <a:p>
            <a:pPr rtl="0"/>
            <a:r>
              <a:rPr lang="zh-TW" b="0" i="0" u="none" baseline="0"/>
              <a:t>PM8-12</a:t>
            </a:r>
          </a:p>
        </p:txBody>
      </p:sp>
    </p:spTree>
    <p:extLst>
      <p:ext uri="{BB962C8B-B14F-4D97-AF65-F5344CB8AC3E}">
        <p14:creationId xmlns:p14="http://schemas.microsoft.com/office/powerpoint/2010/main" val="33118352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2F2E86-7AF1-4FFE-B193-1C011E39C0C9}"/>
              </a:ext>
            </a:extLst>
          </p:cNvPr>
          <p:cNvSpPr>
            <a:spLocks noGrp="1"/>
          </p:cNvSpPr>
          <p:nvPr>
            <p:ph idx="1"/>
          </p:nvPr>
        </p:nvSpPr>
        <p:spPr/>
        <p:txBody>
          <a:bodyPr/>
          <a:lstStyle/>
          <a:p>
            <a:pPr algn="l" rtl="0"/>
            <a:r>
              <a:rPr lang="zh-TW" b="0" i="0" u="none" baseline="0"/>
              <a:t>離開污染區域 </a:t>
            </a:r>
          </a:p>
          <a:p>
            <a:pPr algn="l" rtl="0"/>
            <a:r>
              <a:rPr lang="zh-TW" b="0" i="0" u="none" baseline="0"/>
              <a:t>採取去污染行動</a:t>
            </a:r>
          </a:p>
          <a:p>
            <a:pPr lvl="1" algn="l" rtl="0"/>
            <a:r>
              <a:rPr lang="zh-TW" b="0" i="0" u="none" baseline="0"/>
              <a:t>移除所有一切</a:t>
            </a:r>
          </a:p>
          <a:p>
            <a:pPr lvl="1" algn="l" rtl="0"/>
            <a:r>
              <a:rPr lang="zh-TW" b="0" i="0" u="none" baseline="0"/>
              <a:t>洗手</a:t>
            </a:r>
          </a:p>
          <a:p>
            <a:pPr lvl="1" algn="l" rtl="0"/>
            <a:r>
              <a:rPr lang="zh-TW" b="0" i="0" u="none" baseline="0"/>
              <a:t>沖洗全身</a:t>
            </a:r>
          </a:p>
          <a:p>
            <a:pPr lvl="1" algn="l" rtl="0"/>
            <a:r>
              <a:rPr lang="zh-TW" b="0" i="0" u="none" baseline="0"/>
              <a:t>弄乾 </a:t>
            </a:r>
          </a:p>
          <a:p>
            <a:pPr algn="l" rtl="0"/>
            <a:r>
              <a:rPr lang="zh-TW" b="0" i="0" u="none" baseline="0"/>
              <a:t>報告去污染程序 </a:t>
            </a:r>
          </a:p>
        </p:txBody>
      </p:sp>
      <p:sp>
        <p:nvSpPr>
          <p:cNvPr id="3" name="Title 2">
            <a:extLst>
              <a:ext uri="{FF2B5EF4-FFF2-40B4-BE49-F238E27FC236}">
                <a16:creationId xmlns:a16="http://schemas.microsoft.com/office/drawing/2014/main" id="{F560F273-DF38-4381-8F5E-F556DA96ECEC}"/>
              </a:ext>
            </a:extLst>
          </p:cNvPr>
          <p:cNvSpPr>
            <a:spLocks noGrp="1"/>
          </p:cNvSpPr>
          <p:nvPr>
            <p:ph type="title"/>
          </p:nvPr>
        </p:nvSpPr>
        <p:spPr>
          <a:xfrm>
            <a:off x="315142" y="320678"/>
            <a:ext cx="5806851" cy="1017672"/>
          </a:xfrm>
        </p:spPr>
        <p:txBody>
          <a:bodyPr>
            <a:normAutofit/>
          </a:bodyPr>
          <a:lstStyle/>
          <a:p>
            <a:pPr algn="l" rtl="0"/>
            <a:r>
              <a:rPr lang="zh-TW" b="1" i="1" u="none" baseline="0"/>
              <a:t>基本的去污染程序</a:t>
            </a:r>
          </a:p>
        </p:txBody>
      </p:sp>
      <p:sp>
        <p:nvSpPr>
          <p:cNvPr id="4" name="Text Placeholder 3">
            <a:extLst>
              <a:ext uri="{FF2B5EF4-FFF2-40B4-BE49-F238E27FC236}">
                <a16:creationId xmlns:a16="http://schemas.microsoft.com/office/drawing/2014/main" id="{2D4E3520-DA92-4516-BF10-7446ED49BB15}"/>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EC5E8A3E-258B-4B1D-BA5E-6B9BF9FC59C4}"/>
              </a:ext>
            </a:extLst>
          </p:cNvPr>
          <p:cNvSpPr>
            <a:spLocks noGrp="1"/>
          </p:cNvSpPr>
          <p:nvPr>
            <p:ph type="body" sz="quarter" idx="11"/>
          </p:nvPr>
        </p:nvSpPr>
        <p:spPr/>
        <p:txBody>
          <a:bodyPr/>
          <a:lstStyle/>
          <a:p>
            <a:pPr algn="r" rtl="0"/>
            <a:r>
              <a:rPr lang="zh-TW" b="0" i="0" u="none" baseline="0"/>
              <a:t>8-15</a:t>
            </a:r>
          </a:p>
        </p:txBody>
      </p:sp>
      <p:sp>
        <p:nvSpPr>
          <p:cNvPr id="7" name="Content Placeholder 6">
            <a:extLst>
              <a:ext uri="{FF2B5EF4-FFF2-40B4-BE49-F238E27FC236}">
                <a16:creationId xmlns:a16="http://schemas.microsoft.com/office/drawing/2014/main" id="{D9D4AA05-D2EF-48DD-AEB7-06266802F727}"/>
              </a:ext>
            </a:extLst>
          </p:cNvPr>
          <p:cNvSpPr>
            <a:spLocks noGrp="1"/>
          </p:cNvSpPr>
          <p:nvPr>
            <p:ph sz="quarter" idx="12"/>
          </p:nvPr>
        </p:nvSpPr>
        <p:spPr/>
        <p:txBody>
          <a:bodyPr/>
          <a:lstStyle/>
          <a:p>
            <a:pPr rtl="0"/>
            <a:r>
              <a:rPr lang="zh-TW" b="0" i="0" u="none" baseline="0"/>
              <a:t>PM8-13</a:t>
            </a:r>
          </a:p>
        </p:txBody>
      </p:sp>
      <p:pic>
        <p:nvPicPr>
          <p:cNvPr id="6" name="Picture 5" descr="保持衛生。一個人正在洗手的圖像。">
            <a:extLst>
              <a:ext uri="{FF2B5EF4-FFF2-40B4-BE49-F238E27FC236}">
                <a16:creationId xmlns:a16="http://schemas.microsoft.com/office/drawing/2014/main" id="{6D31A48E-9C89-4172-8D38-9A45DD840B2C}"/>
              </a:ext>
            </a:extLst>
          </p:cNvPr>
          <p:cNvPicPr>
            <a:picLocks noChangeAspect="1"/>
          </p:cNvPicPr>
          <p:nvPr/>
        </p:nvPicPr>
        <p:blipFill>
          <a:blip r:embed="rId2"/>
          <a:stretch>
            <a:fillRect/>
          </a:stretch>
        </p:blipFill>
        <p:spPr>
          <a:xfrm>
            <a:off x="5868784" y="1647455"/>
            <a:ext cx="2647581" cy="4108179"/>
          </a:xfrm>
          <a:prstGeom prst="rect">
            <a:avLst/>
          </a:prstGeom>
        </p:spPr>
      </p:pic>
    </p:spTree>
    <p:extLst>
      <p:ext uri="{BB962C8B-B14F-4D97-AF65-F5344CB8AC3E}">
        <p14:creationId xmlns:p14="http://schemas.microsoft.com/office/powerpoint/2010/main" val="11467786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2E6762-33BC-4863-9567-49A4EB84365C}"/>
              </a:ext>
            </a:extLst>
          </p:cNvPr>
          <p:cNvSpPr>
            <a:spLocks noGrp="1"/>
          </p:cNvSpPr>
          <p:nvPr>
            <p:ph idx="1"/>
          </p:nvPr>
        </p:nvSpPr>
        <p:spPr/>
        <p:txBody>
          <a:bodyPr/>
          <a:lstStyle/>
          <a:p>
            <a:pPr algn="l" rtl="0"/>
            <a:r>
              <a:rPr lang="zh-TW" b="0" i="0" u="none" baseline="0"/>
              <a:t>出現該地區或一天的時間段不尋常的蒸汽雲或霧 </a:t>
            </a:r>
          </a:p>
          <a:p>
            <a:pPr algn="l" rtl="0"/>
            <a:r>
              <a:rPr lang="zh-TW" b="0" i="0" u="none" baseline="0"/>
              <a:t>顯得格格不入或無人看管的包裹，盒子或車輛 </a:t>
            </a:r>
          </a:p>
          <a:p>
            <a:pPr algn="l" rtl="0"/>
            <a:r>
              <a:rPr lang="zh-TW" b="0" i="0" u="none" baseline="0"/>
              <a:t>如果你觀察到任何跡象</a:t>
            </a:r>
          </a:p>
          <a:p>
            <a:pPr lvl="1" algn="l" rtl="0"/>
            <a:r>
              <a:rPr lang="zh-TW" b="0" i="0" u="none" baseline="0"/>
              <a:t>不要碰觸</a:t>
            </a:r>
          </a:p>
          <a:p>
            <a:pPr lvl="1" algn="l" rtl="0"/>
            <a:r>
              <a:rPr lang="zh-TW" b="0" i="0" u="none" baseline="0"/>
              <a:t>走開</a:t>
            </a:r>
          </a:p>
          <a:p>
            <a:pPr lvl="1" algn="l" rtl="0"/>
            <a:r>
              <a:rPr lang="zh-TW" b="0" i="0" u="none" baseline="0"/>
              <a:t>通報 </a:t>
            </a:r>
          </a:p>
        </p:txBody>
      </p:sp>
      <p:sp>
        <p:nvSpPr>
          <p:cNvPr id="3" name="Title 2">
            <a:extLst>
              <a:ext uri="{FF2B5EF4-FFF2-40B4-BE49-F238E27FC236}">
                <a16:creationId xmlns:a16="http://schemas.microsoft.com/office/drawing/2014/main" id="{4F26976D-F9EE-466E-891C-6BE5761F07F2}"/>
              </a:ext>
            </a:extLst>
          </p:cNvPr>
          <p:cNvSpPr>
            <a:spLocks noGrp="1"/>
          </p:cNvSpPr>
          <p:nvPr>
            <p:ph type="title"/>
          </p:nvPr>
        </p:nvSpPr>
        <p:spPr>
          <a:xfrm>
            <a:off x="315142" y="320678"/>
            <a:ext cx="5806851" cy="1017672"/>
          </a:xfrm>
        </p:spPr>
        <p:txBody>
          <a:bodyPr/>
          <a:lstStyle/>
          <a:p>
            <a:pPr algn="l" rtl="0"/>
            <a:r>
              <a:rPr lang="zh-TW" b="1" i="1" u="none" baseline="0"/>
              <a:t>CBRNE指標</a:t>
            </a:r>
          </a:p>
        </p:txBody>
      </p:sp>
      <p:sp>
        <p:nvSpPr>
          <p:cNvPr id="4" name="Text Placeholder 3">
            <a:extLst>
              <a:ext uri="{FF2B5EF4-FFF2-40B4-BE49-F238E27FC236}">
                <a16:creationId xmlns:a16="http://schemas.microsoft.com/office/drawing/2014/main" id="{5556F019-FF68-42E4-9595-C6DA6A1E7037}"/>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ADB49E35-742E-44F9-B5AA-20CC7A0D751F}"/>
              </a:ext>
            </a:extLst>
          </p:cNvPr>
          <p:cNvSpPr>
            <a:spLocks noGrp="1"/>
          </p:cNvSpPr>
          <p:nvPr>
            <p:ph type="body" sz="quarter" idx="11"/>
          </p:nvPr>
        </p:nvSpPr>
        <p:spPr/>
        <p:txBody>
          <a:bodyPr/>
          <a:lstStyle/>
          <a:p>
            <a:pPr algn="r" rtl="0"/>
            <a:r>
              <a:rPr lang="zh-TW" b="0" i="0" u="none" baseline="0"/>
              <a:t>8-16</a:t>
            </a:r>
          </a:p>
        </p:txBody>
      </p:sp>
      <p:sp>
        <p:nvSpPr>
          <p:cNvPr id="6" name="Content Placeholder 5">
            <a:extLst>
              <a:ext uri="{FF2B5EF4-FFF2-40B4-BE49-F238E27FC236}">
                <a16:creationId xmlns:a16="http://schemas.microsoft.com/office/drawing/2014/main" id="{0C0356C9-6050-4208-87F5-A5EFC9D8FF94}"/>
              </a:ext>
            </a:extLst>
          </p:cNvPr>
          <p:cNvSpPr>
            <a:spLocks noGrp="1"/>
          </p:cNvSpPr>
          <p:nvPr>
            <p:ph sz="quarter" idx="12"/>
          </p:nvPr>
        </p:nvSpPr>
        <p:spPr/>
        <p:txBody>
          <a:bodyPr/>
          <a:lstStyle/>
          <a:p>
            <a:pPr rtl="0"/>
            <a:r>
              <a:rPr lang="zh-TW" b="0" i="0" u="none" baseline="0"/>
              <a:t>PM8-14</a:t>
            </a:r>
          </a:p>
        </p:txBody>
      </p:sp>
    </p:spTree>
    <p:extLst>
      <p:ext uri="{BB962C8B-B14F-4D97-AF65-F5344CB8AC3E}">
        <p14:creationId xmlns:p14="http://schemas.microsoft.com/office/powerpoint/2010/main" val="31055372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50E91-A760-4B4A-8C51-6AE9303B5B89}"/>
              </a:ext>
            </a:extLst>
          </p:cNvPr>
          <p:cNvSpPr>
            <a:spLocks noGrp="1"/>
          </p:cNvSpPr>
          <p:nvPr>
            <p:ph idx="1"/>
          </p:nvPr>
        </p:nvSpPr>
        <p:spPr>
          <a:xfrm>
            <a:off x="315142" y="1521229"/>
            <a:ext cx="4960243" cy="4781145"/>
          </a:xfrm>
        </p:spPr>
        <p:txBody>
          <a:bodyPr>
            <a:normAutofit/>
          </a:bodyPr>
          <a:lstStyle/>
          <a:p>
            <a:pPr algn="l" rtl="0"/>
            <a:r>
              <a:rPr lang="zh-TW" b="0" i="0" u="none" baseline="0"/>
              <a:t>來自核子反應的破壞力 </a:t>
            </a:r>
          </a:p>
          <a:p>
            <a:pPr algn="l" rtl="0"/>
            <a:r>
              <a:rPr lang="zh-TW" b="0" i="0" u="none" baseline="0"/>
              <a:t>一旦受污染的事物擴散時，受影響的區域會擴大 </a:t>
            </a:r>
          </a:p>
          <a:p>
            <a:pPr algn="l" rtl="0"/>
            <a:r>
              <a:rPr lang="zh-TW" b="0" i="0" u="none" baseline="0"/>
              <a:t>傷亡的可能性已超出最初的攻擊範圍 </a:t>
            </a:r>
          </a:p>
          <a:p>
            <a:pPr algn="l" rtl="0"/>
            <a:r>
              <a:rPr lang="zh-TW" b="0" i="0" u="none" baseline="0"/>
              <a:t>長期影響難以監控和追蹤 </a:t>
            </a:r>
          </a:p>
        </p:txBody>
      </p:sp>
      <p:sp>
        <p:nvSpPr>
          <p:cNvPr id="3" name="Title 2">
            <a:extLst>
              <a:ext uri="{FF2B5EF4-FFF2-40B4-BE49-F238E27FC236}">
                <a16:creationId xmlns:a16="http://schemas.microsoft.com/office/drawing/2014/main" id="{93332E11-B897-4EAD-9CFE-0F99E2D3627A}"/>
              </a:ext>
            </a:extLst>
          </p:cNvPr>
          <p:cNvSpPr>
            <a:spLocks noGrp="1"/>
          </p:cNvSpPr>
          <p:nvPr>
            <p:ph type="title"/>
          </p:nvPr>
        </p:nvSpPr>
        <p:spPr>
          <a:xfrm>
            <a:off x="315142" y="320678"/>
            <a:ext cx="5806851" cy="1017672"/>
          </a:xfrm>
        </p:spPr>
        <p:txBody>
          <a:bodyPr/>
          <a:lstStyle/>
          <a:p>
            <a:pPr algn="l" rtl="0"/>
            <a:r>
              <a:rPr lang="zh-TW" b="1" i="1" u="none" baseline="0"/>
              <a:t>核子武器</a:t>
            </a:r>
          </a:p>
        </p:txBody>
      </p:sp>
      <p:sp>
        <p:nvSpPr>
          <p:cNvPr id="4" name="Text Placeholder 3">
            <a:extLst>
              <a:ext uri="{FF2B5EF4-FFF2-40B4-BE49-F238E27FC236}">
                <a16:creationId xmlns:a16="http://schemas.microsoft.com/office/drawing/2014/main" id="{29C832B8-E746-4F47-8058-360F050B73BE}"/>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3D637DE1-6A6C-41A3-8873-7D49E9F4B9E5}"/>
              </a:ext>
            </a:extLst>
          </p:cNvPr>
          <p:cNvSpPr>
            <a:spLocks noGrp="1"/>
          </p:cNvSpPr>
          <p:nvPr>
            <p:ph type="body" sz="quarter" idx="11"/>
          </p:nvPr>
        </p:nvSpPr>
        <p:spPr/>
        <p:txBody>
          <a:bodyPr/>
          <a:lstStyle/>
          <a:p>
            <a:pPr algn="r" rtl="0"/>
            <a:r>
              <a:rPr lang="zh-TW" b="0" i="0" u="none" baseline="0"/>
              <a:t>8-17</a:t>
            </a:r>
          </a:p>
        </p:txBody>
      </p:sp>
      <p:sp>
        <p:nvSpPr>
          <p:cNvPr id="7" name="Content Placeholder 6">
            <a:extLst>
              <a:ext uri="{FF2B5EF4-FFF2-40B4-BE49-F238E27FC236}">
                <a16:creationId xmlns:a16="http://schemas.microsoft.com/office/drawing/2014/main" id="{715359B2-CA11-41C6-B0CB-B1A4AFE052D9}"/>
              </a:ext>
            </a:extLst>
          </p:cNvPr>
          <p:cNvSpPr>
            <a:spLocks noGrp="1"/>
          </p:cNvSpPr>
          <p:nvPr>
            <p:ph sz="quarter" idx="12"/>
          </p:nvPr>
        </p:nvSpPr>
        <p:spPr/>
        <p:txBody>
          <a:bodyPr/>
          <a:lstStyle/>
          <a:p>
            <a:pPr rtl="0"/>
            <a:r>
              <a:rPr lang="zh-TW" b="0" i="0" u="none" baseline="0"/>
              <a:t>PM8-14</a:t>
            </a:r>
          </a:p>
        </p:txBody>
      </p:sp>
      <p:pic>
        <p:nvPicPr>
          <p:cNvPr id="6" name="Picture 5" descr="核武器。圖像顯示一個警告標誌：藥物或核武器一律不得入內。">
            <a:extLst>
              <a:ext uri="{FF2B5EF4-FFF2-40B4-BE49-F238E27FC236}">
                <a16:creationId xmlns:a16="http://schemas.microsoft.com/office/drawing/2014/main" id="{E7E329A4-652F-48F5-BAED-A9472EBE9CC1}"/>
              </a:ext>
            </a:extLst>
          </p:cNvPr>
          <p:cNvPicPr>
            <a:picLocks noChangeAspect="1"/>
          </p:cNvPicPr>
          <p:nvPr/>
        </p:nvPicPr>
        <p:blipFill>
          <a:blip r:embed="rId3"/>
          <a:stretch>
            <a:fillRect/>
          </a:stretch>
        </p:blipFill>
        <p:spPr>
          <a:xfrm>
            <a:off x="5353495" y="2589246"/>
            <a:ext cx="3607358" cy="2386888"/>
          </a:xfrm>
          <a:prstGeom prst="rect">
            <a:avLst/>
          </a:prstGeom>
        </p:spPr>
      </p:pic>
    </p:spTree>
    <p:extLst>
      <p:ext uri="{BB962C8B-B14F-4D97-AF65-F5344CB8AC3E}">
        <p14:creationId xmlns:p14="http://schemas.microsoft.com/office/powerpoint/2010/main" val="33896819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427FBB-46D9-4AF9-A931-C8EACC5F19C2}"/>
              </a:ext>
            </a:extLst>
          </p:cNvPr>
          <p:cNvSpPr>
            <a:spLocks noGrp="1"/>
          </p:cNvSpPr>
          <p:nvPr>
            <p:ph idx="1"/>
          </p:nvPr>
        </p:nvSpPr>
        <p:spPr/>
        <p:txBody>
          <a:bodyPr/>
          <a:lstStyle/>
          <a:p>
            <a:pPr algn="l" rtl="0"/>
            <a:r>
              <a:rPr lang="zh-TW" b="0" i="0" u="none" baseline="0"/>
              <a:t>關閉通風系統 </a:t>
            </a:r>
          </a:p>
          <a:p>
            <a:pPr algn="l" rtl="0"/>
            <a:r>
              <a:rPr lang="zh-TW" b="0" i="0" u="none" baseline="0"/>
              <a:t>前往你的庇護房間 </a:t>
            </a:r>
          </a:p>
          <a:p>
            <a:pPr algn="l" rtl="0"/>
            <a:r>
              <a:rPr lang="zh-TW" b="0" i="0" u="none" baseline="0"/>
              <a:t>使用預先割好的塑膠布覆蓋空氣孔洞 </a:t>
            </a:r>
          </a:p>
          <a:p>
            <a:pPr algn="l" rtl="0"/>
            <a:r>
              <a:rPr lang="zh-TW" b="0" i="0" u="none" baseline="0"/>
              <a:t>用膠帶將塑膠布貼緊門，窗戶和通風口 </a:t>
            </a:r>
          </a:p>
          <a:p>
            <a:pPr algn="l" rtl="0"/>
            <a:r>
              <a:rPr lang="zh-TW" b="0" i="0" u="none" baseline="0"/>
              <a:t>使用膠帶密封其他區域 </a:t>
            </a:r>
          </a:p>
          <a:p>
            <a:pPr algn="l" rtl="0"/>
            <a:r>
              <a:rPr lang="zh-TW" b="0" i="0" u="none" baseline="0"/>
              <a:t>收聽由電池供電的收音機 </a:t>
            </a:r>
          </a:p>
          <a:p>
            <a:pPr algn="l" rtl="0"/>
            <a:r>
              <a:rPr lang="zh-TW" b="0" i="0" u="none" baseline="0"/>
              <a:t>一旦污染物消失，讓室內通風 </a:t>
            </a:r>
          </a:p>
        </p:txBody>
      </p:sp>
      <p:sp>
        <p:nvSpPr>
          <p:cNvPr id="3" name="Title 2">
            <a:extLst>
              <a:ext uri="{FF2B5EF4-FFF2-40B4-BE49-F238E27FC236}">
                <a16:creationId xmlns:a16="http://schemas.microsoft.com/office/drawing/2014/main" id="{87805131-E99B-4E62-9DE4-42AF1FF105D9}"/>
              </a:ext>
            </a:extLst>
          </p:cNvPr>
          <p:cNvSpPr>
            <a:spLocks noGrp="1"/>
          </p:cNvSpPr>
          <p:nvPr>
            <p:ph type="title"/>
          </p:nvPr>
        </p:nvSpPr>
        <p:spPr>
          <a:xfrm>
            <a:off x="315142" y="320678"/>
            <a:ext cx="5806851" cy="1017672"/>
          </a:xfrm>
        </p:spPr>
        <p:txBody>
          <a:bodyPr>
            <a:normAutofit/>
          </a:bodyPr>
          <a:lstStyle/>
          <a:p>
            <a:pPr algn="l" rtl="0"/>
            <a:r>
              <a:rPr lang="zh-TW" b="1" i="1" u="none" baseline="0"/>
              <a:t>施行庇護程序</a:t>
            </a:r>
          </a:p>
        </p:txBody>
      </p:sp>
      <p:sp>
        <p:nvSpPr>
          <p:cNvPr id="4" name="Text Placeholder 3">
            <a:extLst>
              <a:ext uri="{FF2B5EF4-FFF2-40B4-BE49-F238E27FC236}">
                <a16:creationId xmlns:a16="http://schemas.microsoft.com/office/drawing/2014/main" id="{E37F9636-CBE1-4AF1-BCC9-2600032F1EB1}"/>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5D7BDEB4-5865-4363-85AF-CDCDA7E4928E}"/>
              </a:ext>
            </a:extLst>
          </p:cNvPr>
          <p:cNvSpPr>
            <a:spLocks noGrp="1"/>
          </p:cNvSpPr>
          <p:nvPr>
            <p:ph type="body" sz="quarter" idx="11"/>
          </p:nvPr>
        </p:nvSpPr>
        <p:spPr/>
        <p:txBody>
          <a:bodyPr/>
          <a:lstStyle/>
          <a:p>
            <a:pPr algn="r" rtl="0"/>
            <a:r>
              <a:rPr lang="zh-TW" b="0" i="0" u="none" baseline="0"/>
              <a:t>8-18</a:t>
            </a:r>
          </a:p>
        </p:txBody>
      </p:sp>
      <p:sp>
        <p:nvSpPr>
          <p:cNvPr id="6" name="Content Placeholder 5">
            <a:extLst>
              <a:ext uri="{FF2B5EF4-FFF2-40B4-BE49-F238E27FC236}">
                <a16:creationId xmlns:a16="http://schemas.microsoft.com/office/drawing/2014/main" id="{DCBCD6CC-32E2-490A-AE20-79FF47B20234}"/>
              </a:ext>
            </a:extLst>
          </p:cNvPr>
          <p:cNvSpPr>
            <a:spLocks noGrp="1"/>
          </p:cNvSpPr>
          <p:nvPr>
            <p:ph sz="quarter" idx="12"/>
          </p:nvPr>
        </p:nvSpPr>
        <p:spPr/>
        <p:txBody>
          <a:bodyPr/>
          <a:lstStyle/>
          <a:p>
            <a:pPr rtl="0"/>
            <a:r>
              <a:rPr lang="zh-TW" b="0" i="0" u="none" baseline="0"/>
              <a:t>8-15</a:t>
            </a:r>
          </a:p>
        </p:txBody>
      </p:sp>
    </p:spTree>
    <p:extLst>
      <p:ext uri="{BB962C8B-B14F-4D97-AF65-F5344CB8AC3E}">
        <p14:creationId xmlns:p14="http://schemas.microsoft.com/office/powerpoint/2010/main" val="1862497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FFE69-4B18-4745-8E3B-6F11EB2C7F21}"/>
              </a:ext>
            </a:extLst>
          </p:cNvPr>
          <p:cNvSpPr>
            <a:spLocks noGrp="1"/>
          </p:cNvSpPr>
          <p:nvPr>
            <p:ph idx="1"/>
          </p:nvPr>
        </p:nvSpPr>
        <p:spPr/>
        <p:txBody>
          <a:bodyPr>
            <a:normAutofit/>
          </a:bodyPr>
          <a:lstStyle/>
          <a:p>
            <a:pPr algn="l" rtl="0"/>
            <a:r>
              <a:rPr lang="zh-TW" sz="2400" b="0" i="0" u="none" baseline="0"/>
              <a:t>當恐怖分子襲擊時，他們的目標是：</a:t>
            </a:r>
          </a:p>
          <a:p>
            <a:pPr lvl="1" algn="l" rtl="0"/>
            <a:r>
              <a:rPr lang="zh-TW" sz="2000" b="0" i="0" u="none" baseline="0"/>
              <a:t>造成大規模傷亡</a:t>
            </a:r>
          </a:p>
          <a:p>
            <a:pPr lvl="1" algn="l" rtl="0"/>
            <a:r>
              <a:rPr lang="zh-TW" sz="2000" b="0" i="0" u="none" baseline="0"/>
              <a:t>破壞關鍵資源，重要服務和經濟</a:t>
            </a:r>
          </a:p>
          <a:p>
            <a:pPr lvl="1" algn="l" rtl="0"/>
            <a:r>
              <a:rPr lang="zh-TW" sz="2000" b="0" i="0" u="none" baseline="0"/>
              <a:t>引起恐慌 </a:t>
            </a:r>
          </a:p>
          <a:p>
            <a:pPr algn="l" rtl="0"/>
            <a:r>
              <a:rPr lang="zh-TW" sz="2400" b="0" i="0" u="none" baseline="0"/>
              <a:t>新戰術</a:t>
            </a:r>
          </a:p>
          <a:p>
            <a:pPr lvl="1" algn="l" rtl="0"/>
            <a:r>
              <a:rPr lang="zh-TW" sz="2000" b="0" i="0" u="none" baseline="0"/>
              <a:t>開槍掃射的槍手</a:t>
            </a:r>
          </a:p>
          <a:p>
            <a:pPr lvl="1" algn="l" rtl="0"/>
            <a:r>
              <a:rPr lang="zh-TW" sz="2000" b="0" i="0" u="none" baseline="0"/>
              <a:t>簡易爆炸裝置</a:t>
            </a:r>
          </a:p>
          <a:p>
            <a:pPr lvl="1" algn="l" rtl="0"/>
            <a:r>
              <a:rPr lang="zh-TW" sz="2000" b="0" i="0" u="none" baseline="0"/>
              <a:t>複雜的協調性攻擊</a:t>
            </a:r>
          </a:p>
          <a:p>
            <a:pPr lvl="1" algn="l" rtl="0"/>
            <a:r>
              <a:rPr lang="zh-TW" sz="2000" b="0" i="0" u="none" baseline="0"/>
              <a:t>網路攻擊 </a:t>
            </a:r>
          </a:p>
          <a:p>
            <a:pPr algn="l" rtl="0"/>
            <a:r>
              <a:rPr lang="zh-TW" sz="2400" b="0" i="0" u="none" baseline="0"/>
              <a:t>社區緊急回應小組志願者沒有裝備或訓練來應對恐怖事件 </a:t>
            </a:r>
          </a:p>
        </p:txBody>
      </p:sp>
      <p:sp>
        <p:nvSpPr>
          <p:cNvPr id="3" name="Title 2">
            <a:extLst>
              <a:ext uri="{FF2B5EF4-FFF2-40B4-BE49-F238E27FC236}">
                <a16:creationId xmlns:a16="http://schemas.microsoft.com/office/drawing/2014/main" id="{25CD6A38-DAE5-4331-919E-3FED4D42E008}"/>
              </a:ext>
            </a:extLst>
          </p:cNvPr>
          <p:cNvSpPr>
            <a:spLocks noGrp="1"/>
          </p:cNvSpPr>
          <p:nvPr>
            <p:ph type="title"/>
          </p:nvPr>
        </p:nvSpPr>
        <p:spPr>
          <a:xfrm>
            <a:off x="315142" y="320678"/>
            <a:ext cx="5806851" cy="1017672"/>
          </a:xfrm>
        </p:spPr>
        <p:txBody>
          <a:bodyPr/>
          <a:lstStyle/>
          <a:p>
            <a:pPr algn="l" rtl="0"/>
            <a:r>
              <a:rPr lang="zh-TW" b="1" i="1" u="none" baseline="0"/>
              <a:t>單位摘要</a:t>
            </a:r>
          </a:p>
        </p:txBody>
      </p:sp>
      <p:sp>
        <p:nvSpPr>
          <p:cNvPr id="4" name="Text Placeholder 3">
            <a:extLst>
              <a:ext uri="{FF2B5EF4-FFF2-40B4-BE49-F238E27FC236}">
                <a16:creationId xmlns:a16="http://schemas.microsoft.com/office/drawing/2014/main" id="{06A0A58F-7908-4826-A4B4-F27D4C53C225}"/>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E767D7CB-7201-4FCC-A42D-401B4D36DF68}"/>
              </a:ext>
            </a:extLst>
          </p:cNvPr>
          <p:cNvSpPr>
            <a:spLocks noGrp="1"/>
          </p:cNvSpPr>
          <p:nvPr>
            <p:ph type="body" sz="quarter" idx="11"/>
          </p:nvPr>
        </p:nvSpPr>
        <p:spPr/>
        <p:txBody>
          <a:bodyPr/>
          <a:lstStyle/>
          <a:p>
            <a:pPr algn="r" rtl="0"/>
            <a:r>
              <a:rPr lang="zh-TW" b="0" i="0" u="none" baseline="0"/>
              <a:t>8-19</a:t>
            </a:r>
          </a:p>
        </p:txBody>
      </p:sp>
      <p:sp>
        <p:nvSpPr>
          <p:cNvPr id="6" name="Content Placeholder 5">
            <a:extLst>
              <a:ext uri="{FF2B5EF4-FFF2-40B4-BE49-F238E27FC236}">
                <a16:creationId xmlns:a16="http://schemas.microsoft.com/office/drawing/2014/main" id="{D015CF69-B339-4293-AFB3-B6241779F2E3}"/>
              </a:ext>
            </a:extLst>
          </p:cNvPr>
          <p:cNvSpPr>
            <a:spLocks noGrp="1"/>
          </p:cNvSpPr>
          <p:nvPr>
            <p:ph sz="quarter" idx="12"/>
          </p:nvPr>
        </p:nvSpPr>
        <p:spPr/>
        <p:txBody>
          <a:bodyPr/>
          <a:lstStyle/>
          <a:p>
            <a:pPr rtl="0"/>
            <a:r>
              <a:rPr lang="zh-TW" b="0" i="0" u="none" baseline="0"/>
              <a:t>PM8-17</a:t>
            </a:r>
          </a:p>
        </p:txBody>
      </p:sp>
    </p:spTree>
    <p:extLst>
      <p:ext uri="{BB962C8B-B14F-4D97-AF65-F5344CB8AC3E}">
        <p14:creationId xmlns:p14="http://schemas.microsoft.com/office/powerpoint/2010/main" val="26110457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C77E62-D5D8-4DC6-B9A4-A9048A2B9A14}"/>
              </a:ext>
            </a:extLst>
          </p:cNvPr>
          <p:cNvSpPr>
            <a:spLocks noGrp="1"/>
          </p:cNvSpPr>
          <p:nvPr>
            <p:ph idx="1"/>
          </p:nvPr>
        </p:nvSpPr>
        <p:spPr/>
        <p:txBody>
          <a:bodyPr/>
          <a:lstStyle/>
          <a:p>
            <a:pPr algn="l" rtl="0"/>
            <a:r>
              <a:rPr lang="zh-TW" b="0" i="0" u="none" baseline="0"/>
              <a:t>複習下次訓練的內容 </a:t>
            </a:r>
          </a:p>
          <a:p>
            <a:pPr algn="l" rtl="0"/>
            <a:r>
              <a:rPr lang="zh-TW" b="0" i="0" u="none" baseline="0"/>
              <a:t>穿適合下次訓練的衣服 </a:t>
            </a:r>
          </a:p>
        </p:txBody>
      </p:sp>
      <p:sp>
        <p:nvSpPr>
          <p:cNvPr id="3" name="Title 2">
            <a:extLst>
              <a:ext uri="{FF2B5EF4-FFF2-40B4-BE49-F238E27FC236}">
                <a16:creationId xmlns:a16="http://schemas.microsoft.com/office/drawing/2014/main" id="{5C394776-D006-4DC6-847E-052AAD6FE962}"/>
              </a:ext>
            </a:extLst>
          </p:cNvPr>
          <p:cNvSpPr>
            <a:spLocks noGrp="1"/>
          </p:cNvSpPr>
          <p:nvPr>
            <p:ph type="title"/>
          </p:nvPr>
        </p:nvSpPr>
        <p:spPr>
          <a:xfrm>
            <a:off x="315142" y="320678"/>
            <a:ext cx="5806851" cy="1017672"/>
          </a:xfrm>
        </p:spPr>
        <p:txBody>
          <a:bodyPr>
            <a:normAutofit/>
          </a:bodyPr>
          <a:lstStyle/>
          <a:p>
            <a:pPr algn="l" rtl="0"/>
            <a:r>
              <a:rPr lang="zh-TW" b="1" i="1" u="none" baseline="0"/>
              <a:t>家庭作業</a:t>
            </a:r>
          </a:p>
        </p:txBody>
      </p:sp>
      <p:sp>
        <p:nvSpPr>
          <p:cNvPr id="4" name="Text Placeholder 3">
            <a:extLst>
              <a:ext uri="{FF2B5EF4-FFF2-40B4-BE49-F238E27FC236}">
                <a16:creationId xmlns:a16="http://schemas.microsoft.com/office/drawing/2014/main" id="{FF9935FF-64D2-4DE0-AE9E-76808908398F}"/>
              </a:ext>
            </a:extLst>
          </p:cNvPr>
          <p:cNvSpPr>
            <a:spLocks noGrp="1"/>
          </p:cNvSpPr>
          <p:nvPr>
            <p:ph type="body" sz="quarter" idx="10"/>
          </p:nvPr>
        </p:nvSpPr>
        <p:spPr/>
        <p:txBody>
          <a:bodyPr/>
          <a:lstStyle/>
          <a:p>
            <a:pPr algn="l" rtl="0"/>
            <a:r>
              <a:rPr lang="zh-TW" b="0" i="0" u="none" baseline="0"/>
              <a:t>社區緊急回應小組基礎培訓，單元8：恐怖主義和社區緊急回應小組</a:t>
            </a:r>
          </a:p>
        </p:txBody>
      </p:sp>
      <p:sp>
        <p:nvSpPr>
          <p:cNvPr id="5" name="Text Placeholder 4">
            <a:extLst>
              <a:ext uri="{FF2B5EF4-FFF2-40B4-BE49-F238E27FC236}">
                <a16:creationId xmlns:a16="http://schemas.microsoft.com/office/drawing/2014/main" id="{0573DD68-A14F-4150-8ADB-BD32752491E7}"/>
              </a:ext>
            </a:extLst>
          </p:cNvPr>
          <p:cNvSpPr>
            <a:spLocks noGrp="1"/>
          </p:cNvSpPr>
          <p:nvPr>
            <p:ph type="body" sz="quarter" idx="11"/>
          </p:nvPr>
        </p:nvSpPr>
        <p:spPr/>
        <p:txBody>
          <a:bodyPr/>
          <a:lstStyle/>
          <a:p>
            <a:pPr algn="r" rtl="0"/>
            <a:r>
              <a:rPr lang="zh-TW" b="0" i="0" u="none" baseline="0"/>
              <a:t>8-20</a:t>
            </a:r>
          </a:p>
        </p:txBody>
      </p:sp>
      <p:sp>
        <p:nvSpPr>
          <p:cNvPr id="7" name="Content Placeholder 6">
            <a:extLst>
              <a:ext uri="{FF2B5EF4-FFF2-40B4-BE49-F238E27FC236}">
                <a16:creationId xmlns:a16="http://schemas.microsoft.com/office/drawing/2014/main" id="{1B65075E-C1A4-4657-8C4B-7C871F4BB287}"/>
              </a:ext>
            </a:extLst>
          </p:cNvPr>
          <p:cNvSpPr>
            <a:spLocks noGrp="1"/>
          </p:cNvSpPr>
          <p:nvPr>
            <p:ph sz="quarter" idx="12"/>
          </p:nvPr>
        </p:nvSpPr>
        <p:spPr/>
        <p:txBody>
          <a:bodyPr/>
          <a:lstStyle/>
          <a:p>
            <a:pPr rtl="0"/>
            <a:r>
              <a:rPr lang="zh-TW" b="0" i="0" u="none" baseline="0"/>
              <a:t>PM8-18</a:t>
            </a:r>
          </a:p>
        </p:txBody>
      </p:sp>
      <p:pic>
        <p:nvPicPr>
          <p:cNvPr id="6" name="Picture 5" descr="家庭作業。圖像顯示四名志願者正在救助一名受害者。">
            <a:extLst>
              <a:ext uri="{FF2B5EF4-FFF2-40B4-BE49-F238E27FC236}">
                <a16:creationId xmlns:a16="http://schemas.microsoft.com/office/drawing/2014/main" id="{00E84CA7-B003-4122-A777-7A3396D44776}"/>
              </a:ext>
            </a:extLst>
          </p:cNvPr>
          <p:cNvPicPr>
            <a:picLocks noChangeAspect="1"/>
          </p:cNvPicPr>
          <p:nvPr/>
        </p:nvPicPr>
        <p:blipFill>
          <a:blip r:embed="rId2"/>
          <a:stretch>
            <a:fillRect/>
          </a:stretch>
        </p:blipFill>
        <p:spPr>
          <a:xfrm>
            <a:off x="2664337" y="2954776"/>
            <a:ext cx="3815326" cy="2533563"/>
          </a:xfrm>
          <a:prstGeom prst="rect">
            <a:avLst/>
          </a:prstGeom>
        </p:spPr>
      </p:pic>
    </p:spTree>
    <p:extLst>
      <p:ext uri="{BB962C8B-B14F-4D97-AF65-F5344CB8AC3E}">
        <p14:creationId xmlns:p14="http://schemas.microsoft.com/office/powerpoint/2010/main" val="691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B89849-CF36-48EF-85E7-647B984C0B7D}"/>
              </a:ext>
            </a:extLst>
          </p:cNvPr>
          <p:cNvSpPr>
            <a:spLocks noGrp="1"/>
          </p:cNvSpPr>
          <p:nvPr>
            <p:ph idx="1"/>
          </p:nvPr>
        </p:nvSpPr>
        <p:spPr/>
        <p:txBody>
          <a:bodyPr>
            <a:normAutofit/>
          </a:bodyPr>
          <a:lstStyle/>
          <a:p>
            <a:pPr algn="l" rtl="0">
              <a:spcBef>
                <a:spcPts val="400"/>
              </a:spcBef>
            </a:pPr>
            <a:r>
              <a:rPr lang="zh-TW" sz="2400" b="1" i="0" u="none" baseline="0" dirty="0"/>
              <a:t>建立避難所：密封房間</a:t>
            </a:r>
          </a:p>
          <a:p>
            <a:pPr lvl="1" algn="l" rtl="0">
              <a:spcBef>
                <a:spcPts val="400"/>
              </a:spcBef>
            </a:pPr>
            <a:r>
              <a:rPr lang="zh-TW" sz="2200" b="0" i="0" u="none" baseline="0" dirty="0"/>
              <a:t>確定內部空間</a:t>
            </a:r>
          </a:p>
          <a:p>
            <a:pPr lvl="1" algn="l" rtl="0">
              <a:spcBef>
                <a:spcPts val="400"/>
              </a:spcBef>
            </a:pPr>
            <a:r>
              <a:rPr lang="zh-TW" sz="2200" b="0" i="0" u="none" baseline="0" dirty="0"/>
              <a:t>停留幾個小時</a:t>
            </a:r>
          </a:p>
          <a:p>
            <a:pPr lvl="1" algn="l" rtl="0">
              <a:spcBef>
                <a:spcPts val="400"/>
              </a:spcBef>
            </a:pPr>
            <a:r>
              <a:rPr lang="zh-TW" sz="2200" b="0" i="0" u="none" baseline="0" dirty="0"/>
              <a:t>存儲用品 </a:t>
            </a:r>
          </a:p>
          <a:p>
            <a:pPr algn="l" rtl="0">
              <a:spcBef>
                <a:spcPts val="400"/>
              </a:spcBef>
            </a:pPr>
            <a:r>
              <a:rPr lang="zh-TW" sz="2400" b="1" i="0" u="none" baseline="0" dirty="0"/>
              <a:t>長期逗留避難所</a:t>
            </a:r>
          </a:p>
          <a:p>
            <a:pPr lvl="1" algn="l" rtl="0">
              <a:spcBef>
                <a:spcPts val="400"/>
              </a:spcBef>
            </a:pPr>
            <a:r>
              <a:rPr lang="zh-TW" sz="2200" b="0" i="0" u="none" baseline="0" dirty="0"/>
              <a:t>停留數天或最多2週</a:t>
            </a:r>
          </a:p>
          <a:p>
            <a:pPr lvl="1" algn="l" rtl="0">
              <a:spcBef>
                <a:spcPts val="400"/>
              </a:spcBef>
            </a:pPr>
            <a:r>
              <a:rPr lang="zh-TW" sz="2200" b="0" i="0" u="none" baseline="0" dirty="0"/>
              <a:t>存放應急物資 </a:t>
            </a:r>
          </a:p>
          <a:p>
            <a:pPr algn="l" rtl="0">
              <a:spcBef>
                <a:spcPts val="400"/>
              </a:spcBef>
            </a:pPr>
            <a:r>
              <a:rPr lang="zh-TW" sz="2400" b="1" i="0" u="none" baseline="0" dirty="0"/>
              <a:t>大眾護理或社區避難所</a:t>
            </a:r>
          </a:p>
          <a:p>
            <a:pPr lvl="1" algn="l" rtl="0">
              <a:spcBef>
                <a:spcPts val="400"/>
              </a:spcBef>
            </a:pPr>
            <a:r>
              <a:rPr lang="zh-TW" sz="2200" b="0" i="0" u="none" baseline="0" dirty="0"/>
              <a:t>攜帶可供3天使用的災難包</a:t>
            </a:r>
          </a:p>
          <a:p>
            <a:pPr lvl="1" algn="l" rtl="0">
              <a:spcBef>
                <a:spcPts val="400"/>
              </a:spcBef>
            </a:pPr>
            <a:r>
              <a:rPr lang="zh-TW" sz="2200" b="0" i="0" u="none" baseline="0" dirty="0"/>
              <a:t>避難所提供大部分物資 </a:t>
            </a:r>
          </a:p>
          <a:p>
            <a:pPr algn="l" rtl="0">
              <a:spcBef>
                <a:spcPts val="400"/>
              </a:spcBef>
            </a:pPr>
            <a:endParaRPr lang="zh-TW" dirty="0"/>
          </a:p>
          <a:p>
            <a:pPr lvl="1" algn="l" rtl="0">
              <a:spcBef>
                <a:spcPts val="400"/>
              </a:spcBef>
            </a:pPr>
            <a:endParaRPr lang="zh-TW" dirty="0"/>
          </a:p>
          <a:p>
            <a:pPr algn="l" rtl="0">
              <a:spcBef>
                <a:spcPts val="400"/>
              </a:spcBef>
            </a:pPr>
            <a:endParaRPr lang="zh-TW" dirty="0"/>
          </a:p>
        </p:txBody>
      </p:sp>
      <p:sp>
        <p:nvSpPr>
          <p:cNvPr id="4" name="Title 3">
            <a:extLst>
              <a:ext uri="{FF2B5EF4-FFF2-40B4-BE49-F238E27FC236}">
                <a16:creationId xmlns:a16="http://schemas.microsoft.com/office/drawing/2014/main" id="{150342A4-F718-4347-A8EF-0B7CCF6F0B19}"/>
              </a:ext>
            </a:extLst>
          </p:cNvPr>
          <p:cNvSpPr>
            <a:spLocks noGrp="1"/>
          </p:cNvSpPr>
          <p:nvPr>
            <p:ph type="title"/>
          </p:nvPr>
        </p:nvSpPr>
        <p:spPr>
          <a:xfrm>
            <a:off x="315142" y="320678"/>
            <a:ext cx="5806851" cy="1017672"/>
          </a:xfrm>
        </p:spPr>
        <p:txBody>
          <a:bodyPr/>
          <a:lstStyle/>
          <a:p>
            <a:pPr algn="l" rtl="0"/>
            <a:r>
              <a:rPr lang="zh-TW" b="1" i="1" u="none" baseline="0"/>
              <a:t>避難</a:t>
            </a:r>
          </a:p>
        </p:txBody>
      </p:sp>
      <p:sp>
        <p:nvSpPr>
          <p:cNvPr id="5" name="Text Placeholder 4">
            <a:extLst>
              <a:ext uri="{FF2B5EF4-FFF2-40B4-BE49-F238E27FC236}">
                <a16:creationId xmlns:a16="http://schemas.microsoft.com/office/drawing/2014/main" id="{73B54959-D18E-4615-9358-3DC8F8DFFA77}"/>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6" name="Text Placeholder 5">
            <a:extLst>
              <a:ext uri="{FF2B5EF4-FFF2-40B4-BE49-F238E27FC236}">
                <a16:creationId xmlns:a16="http://schemas.microsoft.com/office/drawing/2014/main" id="{E7A73EA0-9388-431C-8373-CF43AC2B46F4}"/>
              </a:ext>
            </a:extLst>
          </p:cNvPr>
          <p:cNvSpPr>
            <a:spLocks noGrp="1"/>
          </p:cNvSpPr>
          <p:nvPr>
            <p:ph type="body" sz="quarter" idx="11"/>
          </p:nvPr>
        </p:nvSpPr>
        <p:spPr/>
        <p:txBody>
          <a:bodyPr/>
          <a:lstStyle/>
          <a:p>
            <a:pPr algn="r" rtl="0"/>
            <a:r>
              <a:rPr lang="zh-TW" b="0" i="0" u="none" baseline="0"/>
              <a:t>1-25</a:t>
            </a:r>
          </a:p>
        </p:txBody>
      </p:sp>
      <p:sp>
        <p:nvSpPr>
          <p:cNvPr id="3" name="Content Placeholder 2">
            <a:extLst>
              <a:ext uri="{FF2B5EF4-FFF2-40B4-BE49-F238E27FC236}">
                <a16:creationId xmlns:a16="http://schemas.microsoft.com/office/drawing/2014/main" id="{1D46271C-4679-4F84-B266-134FC9082CEC}"/>
              </a:ext>
            </a:extLst>
          </p:cNvPr>
          <p:cNvSpPr>
            <a:spLocks noGrp="1"/>
          </p:cNvSpPr>
          <p:nvPr>
            <p:ph sz="quarter" idx="12"/>
          </p:nvPr>
        </p:nvSpPr>
        <p:spPr/>
        <p:txBody>
          <a:bodyPr/>
          <a:lstStyle/>
          <a:p>
            <a:pPr rtl="0"/>
            <a:r>
              <a:rPr lang="zh-TW" b="0" i="0" u="none" baseline="0"/>
              <a:t>PM1-19</a:t>
            </a:r>
          </a:p>
        </p:txBody>
      </p:sp>
    </p:spTree>
    <p:extLst>
      <p:ext uri="{BB962C8B-B14F-4D97-AF65-F5344CB8AC3E}">
        <p14:creationId xmlns:p14="http://schemas.microsoft.com/office/powerpoint/2010/main" val="120286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6E75ED8-1CD4-4104-8F6E-9F47CA9A11C7}"/>
              </a:ext>
            </a:extLst>
          </p:cNvPr>
          <p:cNvSpPr>
            <a:spLocks noGrp="1"/>
          </p:cNvSpPr>
          <p:nvPr>
            <p:ph idx="1"/>
          </p:nvPr>
        </p:nvSpPr>
        <p:spPr/>
        <p:txBody>
          <a:bodyPr/>
          <a:lstStyle/>
          <a:p>
            <a:pPr algn="l" rtl="0"/>
            <a:r>
              <a:rPr lang="zh-TW" b="0" i="0" u="none" baseline="0"/>
              <a:t>緩解行动是通過減少災害的影響從而減少生命和財產損失，包括任何可以預防緊急情況或減少危害影響的活動 </a:t>
            </a:r>
          </a:p>
          <a:p>
            <a:pPr algn="l" rtl="0"/>
            <a:r>
              <a:rPr lang="zh-TW" b="0" i="0" u="none" baseline="0"/>
              <a:t>社區緊急回應小組成員應該有足夠的屋主保險 </a:t>
            </a:r>
          </a:p>
          <a:p>
            <a:pPr lvl="1" algn="l" rtl="0"/>
            <a:r>
              <a:rPr lang="zh-TW" b="0" i="0" u="none" baseline="0"/>
              <a:t>如果在洪水災害區域，增加洪水保險 </a:t>
            </a:r>
          </a:p>
          <a:p>
            <a:endParaRPr lang="zh-TW" dirty="0"/>
          </a:p>
        </p:txBody>
      </p:sp>
      <p:sp>
        <p:nvSpPr>
          <p:cNvPr id="7" name="Title 6">
            <a:extLst>
              <a:ext uri="{FF2B5EF4-FFF2-40B4-BE49-F238E27FC236}">
                <a16:creationId xmlns:a16="http://schemas.microsoft.com/office/drawing/2014/main" id="{587525BB-38E6-4EE0-99CC-8CA1C4FB4CE9}"/>
              </a:ext>
            </a:extLst>
          </p:cNvPr>
          <p:cNvSpPr>
            <a:spLocks noGrp="1"/>
          </p:cNvSpPr>
          <p:nvPr>
            <p:ph type="title"/>
          </p:nvPr>
        </p:nvSpPr>
        <p:spPr>
          <a:xfrm>
            <a:off x="315142" y="320678"/>
            <a:ext cx="5806851" cy="1017672"/>
          </a:xfrm>
        </p:spPr>
        <p:txBody>
          <a:bodyPr/>
          <a:lstStyle/>
          <a:p>
            <a:pPr algn="l" rtl="0"/>
            <a:r>
              <a:rPr lang="zh-TW" b="0" i="1" u="none" baseline="0"/>
              <a:t>緩解</a:t>
            </a:r>
            <a:r>
              <a:rPr lang="zh-TW" b="1" i="1" u="none" baseline="0"/>
              <a:t>行动</a:t>
            </a:r>
          </a:p>
        </p:txBody>
      </p:sp>
      <p:sp>
        <p:nvSpPr>
          <p:cNvPr id="9" name="Text Placeholder 8">
            <a:extLst>
              <a:ext uri="{FF2B5EF4-FFF2-40B4-BE49-F238E27FC236}">
                <a16:creationId xmlns:a16="http://schemas.microsoft.com/office/drawing/2014/main" id="{01047DF9-8EA4-4B46-906D-FE36B1A7C091}"/>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10" name="Text Placeholder 9">
            <a:extLst>
              <a:ext uri="{FF2B5EF4-FFF2-40B4-BE49-F238E27FC236}">
                <a16:creationId xmlns:a16="http://schemas.microsoft.com/office/drawing/2014/main" id="{BADA2276-B5E2-4080-8C7E-CFE7DAB77D47}"/>
              </a:ext>
            </a:extLst>
          </p:cNvPr>
          <p:cNvSpPr>
            <a:spLocks noGrp="1"/>
          </p:cNvSpPr>
          <p:nvPr>
            <p:ph type="body" sz="quarter" idx="11"/>
          </p:nvPr>
        </p:nvSpPr>
        <p:spPr/>
        <p:txBody>
          <a:bodyPr/>
          <a:lstStyle/>
          <a:p>
            <a:pPr algn="r" rtl="0"/>
            <a:r>
              <a:rPr lang="zh-TW" b="0" i="0" u="none" baseline="0"/>
              <a:t>1-26</a:t>
            </a:r>
          </a:p>
        </p:txBody>
      </p:sp>
      <p:sp>
        <p:nvSpPr>
          <p:cNvPr id="2" name="Content Placeholder 1">
            <a:extLst>
              <a:ext uri="{FF2B5EF4-FFF2-40B4-BE49-F238E27FC236}">
                <a16:creationId xmlns:a16="http://schemas.microsoft.com/office/drawing/2014/main" id="{5A09EF20-410D-4189-BBC5-A8B775750723}"/>
              </a:ext>
            </a:extLst>
          </p:cNvPr>
          <p:cNvSpPr>
            <a:spLocks noGrp="1"/>
          </p:cNvSpPr>
          <p:nvPr>
            <p:ph sz="quarter" idx="12"/>
          </p:nvPr>
        </p:nvSpPr>
        <p:spPr/>
        <p:txBody>
          <a:bodyPr/>
          <a:lstStyle/>
          <a:p>
            <a:pPr rtl="0"/>
            <a:r>
              <a:rPr lang="zh-TW" b="0" i="0" u="none" baseline="0"/>
              <a:t>PM1-20</a:t>
            </a:r>
          </a:p>
        </p:txBody>
      </p:sp>
    </p:spTree>
    <p:extLst>
      <p:ext uri="{BB962C8B-B14F-4D97-AF65-F5344CB8AC3E}">
        <p14:creationId xmlns:p14="http://schemas.microsoft.com/office/powerpoint/2010/main" val="424326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795C09-AB7D-4DC3-917D-D59791257DEB}"/>
              </a:ext>
            </a:extLst>
          </p:cNvPr>
          <p:cNvSpPr>
            <a:spLocks noGrp="1"/>
          </p:cNvSpPr>
          <p:nvPr>
            <p:ph idx="1"/>
          </p:nvPr>
        </p:nvSpPr>
        <p:spPr/>
        <p:txBody>
          <a:bodyPr/>
          <a:lstStyle/>
          <a:p>
            <a:pPr algn="l" rtl="0"/>
            <a:r>
              <a:rPr lang="zh-TW" b="0" i="0" u="none" baseline="0"/>
              <a:t>將房子用鐵栓固定於房子地基 </a:t>
            </a:r>
          </a:p>
          <a:p>
            <a:pPr algn="l" rtl="0"/>
            <a:r>
              <a:rPr lang="zh-TW" b="0" i="0" u="none" baseline="0"/>
              <a:t>安裝桁架或颶風帶以加固屋頂 </a:t>
            </a:r>
          </a:p>
          <a:p>
            <a:pPr algn="l" rtl="0"/>
            <a:r>
              <a:rPr lang="zh-TW" b="0" i="0" u="none" baseline="0"/>
              <a:t>繞綁住丙烷罐和煙囪 </a:t>
            </a:r>
          </a:p>
          <a:p>
            <a:pPr algn="l" rtl="0"/>
            <a:r>
              <a:rPr lang="zh-TW" b="0" i="0" u="none" baseline="0"/>
              <a:t>將移動房屋固定在他們的樓板上 </a:t>
            </a:r>
          </a:p>
          <a:p>
            <a:pPr algn="l" rtl="0"/>
            <a:r>
              <a:rPr lang="zh-TW" b="0" i="0" u="none" baseline="0"/>
              <a:t>提高水電設施位置 </a:t>
            </a:r>
          </a:p>
          <a:p>
            <a:pPr algn="l" rtl="0"/>
            <a:r>
              <a:rPr lang="zh-TW" b="0" i="0" u="none" baseline="0"/>
              <a:t>建一個安全房 </a:t>
            </a:r>
          </a:p>
        </p:txBody>
      </p:sp>
      <p:sp>
        <p:nvSpPr>
          <p:cNvPr id="3" name="Title 2">
            <a:extLst>
              <a:ext uri="{FF2B5EF4-FFF2-40B4-BE49-F238E27FC236}">
                <a16:creationId xmlns:a16="http://schemas.microsoft.com/office/drawing/2014/main" id="{9CBA9A79-A4DD-4663-9514-78770D6AA4F9}"/>
              </a:ext>
            </a:extLst>
          </p:cNvPr>
          <p:cNvSpPr>
            <a:spLocks noGrp="1"/>
          </p:cNvSpPr>
          <p:nvPr>
            <p:ph type="title"/>
          </p:nvPr>
        </p:nvSpPr>
        <p:spPr>
          <a:xfrm>
            <a:off x="315142" y="320678"/>
            <a:ext cx="5806851" cy="1017672"/>
          </a:xfrm>
        </p:spPr>
        <p:txBody>
          <a:bodyPr>
            <a:normAutofit/>
          </a:bodyPr>
          <a:lstStyle/>
          <a:p>
            <a:pPr algn="l" rtl="0"/>
            <a:r>
              <a:rPr lang="zh-TW" b="1" i="1" u="none" baseline="0"/>
              <a:t>結構緩解措施</a:t>
            </a:r>
          </a:p>
        </p:txBody>
      </p:sp>
      <p:sp>
        <p:nvSpPr>
          <p:cNvPr id="4" name="Text Placeholder 3">
            <a:extLst>
              <a:ext uri="{FF2B5EF4-FFF2-40B4-BE49-F238E27FC236}">
                <a16:creationId xmlns:a16="http://schemas.microsoft.com/office/drawing/2014/main" id="{971811E8-9D74-408E-8A7C-8979A3CBE31A}"/>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31B0FDA9-6B1D-45B2-9904-5E7C63A6BBBB}"/>
              </a:ext>
            </a:extLst>
          </p:cNvPr>
          <p:cNvSpPr>
            <a:spLocks noGrp="1"/>
          </p:cNvSpPr>
          <p:nvPr>
            <p:ph type="body" sz="quarter" idx="11"/>
          </p:nvPr>
        </p:nvSpPr>
        <p:spPr/>
        <p:txBody>
          <a:bodyPr/>
          <a:lstStyle/>
          <a:p>
            <a:pPr algn="r" rtl="0"/>
            <a:r>
              <a:rPr lang="zh-TW" b="0" i="0" u="none" baseline="0"/>
              <a:t>1-27</a:t>
            </a:r>
          </a:p>
        </p:txBody>
      </p:sp>
      <p:sp>
        <p:nvSpPr>
          <p:cNvPr id="6" name="Content Placeholder 5">
            <a:extLst>
              <a:ext uri="{FF2B5EF4-FFF2-40B4-BE49-F238E27FC236}">
                <a16:creationId xmlns:a16="http://schemas.microsoft.com/office/drawing/2014/main" id="{999930FB-D97E-4201-9BE6-AFB4BB972CC5}"/>
              </a:ext>
            </a:extLst>
          </p:cNvPr>
          <p:cNvSpPr>
            <a:spLocks noGrp="1"/>
          </p:cNvSpPr>
          <p:nvPr>
            <p:ph sz="quarter" idx="12"/>
          </p:nvPr>
        </p:nvSpPr>
        <p:spPr/>
        <p:txBody>
          <a:bodyPr/>
          <a:lstStyle/>
          <a:p>
            <a:pPr rtl="0"/>
            <a:r>
              <a:rPr lang="zh-TW" b="0" i="0" u="none" baseline="0"/>
              <a:t>PM1-20</a:t>
            </a:r>
          </a:p>
        </p:txBody>
      </p:sp>
    </p:spTree>
    <p:extLst>
      <p:ext uri="{BB962C8B-B14F-4D97-AF65-F5344CB8AC3E}">
        <p14:creationId xmlns:p14="http://schemas.microsoft.com/office/powerpoint/2010/main" val="262401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C21DA49-5332-492B-B21E-718A70D7CC9D}"/>
              </a:ext>
            </a:extLst>
          </p:cNvPr>
          <p:cNvSpPr>
            <a:spLocks noGrp="1"/>
          </p:cNvSpPr>
          <p:nvPr>
            <p:ph idx="1"/>
          </p:nvPr>
        </p:nvSpPr>
        <p:spPr/>
        <p:txBody>
          <a:bodyPr>
            <a:normAutofit/>
          </a:bodyPr>
          <a:lstStyle/>
          <a:p>
            <a:pPr algn="l" rtl="0"/>
            <a:r>
              <a:rPr lang="zh-TW" b="0" i="0" u="none" baseline="0" dirty="0">
                <a:latin typeface="PMingLiU" panose="02020500000000000000" pitchFamily="18" charset="-120"/>
                <a:ea typeface="PMingLiU" panose="02020500000000000000" pitchFamily="18" charset="-120"/>
              </a:rPr>
              <a:t>社區緊急回應小組能夠：</a:t>
            </a:r>
          </a:p>
          <a:p>
            <a:pPr lvl="1" algn="l" rtl="0"/>
            <a:r>
              <a:rPr lang="zh-TW" b="0" i="0" u="none" baseline="0" dirty="0">
                <a:latin typeface="PMingLiU" panose="02020500000000000000" pitchFamily="18" charset="-120"/>
                <a:ea typeface="PMingLiU" panose="02020500000000000000" pitchFamily="18" charset="-120"/>
              </a:rPr>
              <a:t>根據贊助機構制定的標準操作程序（SOP）和培訓領域的要求，協助應急服務人員 </a:t>
            </a:r>
          </a:p>
          <a:p>
            <a:pPr lvl="1" algn="l" rtl="0"/>
            <a:r>
              <a:rPr lang="zh-TW" b="0" i="0" u="none" baseline="0" dirty="0">
                <a:latin typeface="PMingLiU" panose="02020500000000000000" pitchFamily="18" charset="-120"/>
                <a:ea typeface="PMingLiU" panose="02020500000000000000" pitchFamily="18" charset="-120"/>
              </a:rPr>
              <a:t>在災難發生後，擔當一些與緊急服務人員相同的功能 </a:t>
            </a:r>
          </a:p>
          <a:p>
            <a:pPr lvl="1" algn="l" rtl="0"/>
            <a:r>
              <a:rPr lang="zh-TW" b="0" i="0" u="none" baseline="0" dirty="0">
                <a:latin typeface="PMingLiU" panose="02020500000000000000" pitchFamily="18" charset="-120"/>
                <a:ea typeface="PMingLiU" panose="02020500000000000000" pitchFamily="18" charset="-120"/>
              </a:rPr>
              <a:t>在緊急情況發生之前，在第一救助人員不在时，為家庭和社區做好準備，並在緊急情況下協助鄰居。 </a:t>
            </a:r>
          </a:p>
        </p:txBody>
      </p:sp>
      <p:sp>
        <p:nvSpPr>
          <p:cNvPr id="6" name="Title 5">
            <a:extLst>
              <a:ext uri="{FF2B5EF4-FFF2-40B4-BE49-F238E27FC236}">
                <a16:creationId xmlns:a16="http://schemas.microsoft.com/office/drawing/2014/main" id="{4D558DBE-BAFC-402F-9A90-2DEF58971F53}"/>
              </a:ext>
            </a:extLst>
          </p:cNvPr>
          <p:cNvSpPr>
            <a:spLocks noGrp="1"/>
          </p:cNvSpPr>
          <p:nvPr>
            <p:ph type="title"/>
          </p:nvPr>
        </p:nvSpPr>
        <p:spPr>
          <a:xfrm>
            <a:off x="315142" y="320678"/>
            <a:ext cx="5806851" cy="1017672"/>
          </a:xfrm>
        </p:spPr>
        <p:txBody>
          <a:bodyPr/>
          <a:lstStyle/>
          <a:p>
            <a:pPr algn="l" rtl="0"/>
            <a:r>
              <a:rPr lang="zh-TW" b="1" i="1" u="none" baseline="0" dirty="0">
                <a:solidFill>
                  <a:schemeClr val="bg1"/>
                </a:solidFill>
                <a:latin typeface="PMingLiU" panose="02020500000000000000" pitchFamily="18" charset="-120"/>
                <a:ea typeface="PMingLiU" panose="02020500000000000000" pitchFamily="18" charset="-120"/>
              </a:rPr>
              <a:t>設置急救站</a:t>
            </a:r>
          </a:p>
        </p:txBody>
      </p:sp>
      <p:sp>
        <p:nvSpPr>
          <p:cNvPr id="8" name="Text Placeholder 7">
            <a:extLst>
              <a:ext uri="{FF2B5EF4-FFF2-40B4-BE49-F238E27FC236}">
                <a16:creationId xmlns:a16="http://schemas.microsoft.com/office/drawing/2014/main" id="{47ACE6EB-4621-467A-80A5-D70F5BB02161}"/>
              </a:ext>
            </a:extLst>
          </p:cNvPr>
          <p:cNvSpPr>
            <a:spLocks noGrp="1"/>
          </p:cNvSpPr>
          <p:nvPr>
            <p:ph type="body" sz="quarter" idx="10"/>
          </p:nvPr>
        </p:nvSpPr>
        <p:spPr/>
        <p:txBody>
          <a:bodyPr/>
          <a:lstStyle/>
          <a:p>
            <a:pPr algn="l" rtl="0"/>
            <a:r>
              <a:rPr lang="zh-TW" b="0" i="0" u="none" baseline="0"/>
              <a:t>社區緊急回應小組基礎訓練單元1：災難準備	</a:t>
            </a:r>
          </a:p>
        </p:txBody>
      </p:sp>
      <p:sp>
        <p:nvSpPr>
          <p:cNvPr id="9" name="Text Placeholder 8">
            <a:extLst>
              <a:ext uri="{FF2B5EF4-FFF2-40B4-BE49-F238E27FC236}">
                <a16:creationId xmlns:a16="http://schemas.microsoft.com/office/drawing/2014/main" id="{613F3D83-0CBF-4E58-B06D-A28192D4482D}"/>
              </a:ext>
            </a:extLst>
          </p:cNvPr>
          <p:cNvSpPr>
            <a:spLocks noGrp="1"/>
          </p:cNvSpPr>
          <p:nvPr>
            <p:ph type="body" sz="quarter" idx="11"/>
          </p:nvPr>
        </p:nvSpPr>
        <p:spPr/>
        <p:txBody>
          <a:bodyPr/>
          <a:lstStyle/>
          <a:p>
            <a:pPr algn="r" rtl="0"/>
            <a:r>
              <a:rPr lang="zh-TW" b="0" i="0" u="none" baseline="0"/>
              <a:t>1-1</a:t>
            </a:r>
          </a:p>
        </p:txBody>
      </p:sp>
      <p:sp>
        <p:nvSpPr>
          <p:cNvPr id="2" name="Content Placeholder 1">
            <a:extLst>
              <a:ext uri="{FF2B5EF4-FFF2-40B4-BE49-F238E27FC236}">
                <a16:creationId xmlns:a16="http://schemas.microsoft.com/office/drawing/2014/main" id="{9FD75A5E-083B-4224-ADD2-C2E22FAA1B17}"/>
              </a:ext>
            </a:extLst>
          </p:cNvPr>
          <p:cNvSpPr>
            <a:spLocks noGrp="1"/>
          </p:cNvSpPr>
          <p:nvPr>
            <p:ph sz="quarter" idx="12"/>
          </p:nvPr>
        </p:nvSpPr>
        <p:spPr/>
        <p:txBody>
          <a:bodyPr/>
          <a:lstStyle/>
          <a:p>
            <a:pPr rtl="0"/>
            <a:r>
              <a:rPr lang="zh-TW" b="0" i="0" u="none" baseline="0"/>
              <a:t>PM1-1</a:t>
            </a:r>
          </a:p>
        </p:txBody>
      </p:sp>
    </p:spTree>
    <p:extLst>
      <p:ext uri="{BB962C8B-B14F-4D97-AF65-F5344CB8AC3E}">
        <p14:creationId xmlns:p14="http://schemas.microsoft.com/office/powerpoint/2010/main" val="371593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337B7-3747-4862-B329-0E3AEA396238}"/>
              </a:ext>
            </a:extLst>
          </p:cNvPr>
          <p:cNvSpPr>
            <a:spLocks noGrp="1"/>
          </p:cNvSpPr>
          <p:nvPr>
            <p:ph idx="1"/>
          </p:nvPr>
        </p:nvSpPr>
        <p:spPr/>
        <p:txBody>
          <a:bodyPr/>
          <a:lstStyle/>
          <a:p>
            <a:pPr algn="l" rtl="0"/>
            <a:r>
              <a:rPr lang="zh-TW" b="0" i="0" u="none" baseline="0"/>
              <a:t>錨重家具 </a:t>
            </a:r>
          </a:p>
          <a:p>
            <a:pPr algn="l" rtl="0"/>
            <a:r>
              <a:rPr lang="zh-TW" b="0" i="0" u="none" baseline="0"/>
              <a:t>確保電器和辦公設備的安全 </a:t>
            </a:r>
          </a:p>
          <a:p>
            <a:pPr algn="l" rtl="0"/>
            <a:r>
              <a:rPr lang="zh-TW" b="0" i="0" u="none" baseline="0"/>
              <a:t>櫃門裝設兒童防護 </a:t>
            </a:r>
          </a:p>
          <a:p>
            <a:pPr algn="l" rtl="0"/>
            <a:r>
              <a:rPr lang="zh-TW" b="0" i="0" u="none" baseline="0"/>
              <a:t>找到並標記瓦斯，電力和水的總閘 </a:t>
            </a:r>
          </a:p>
          <a:p>
            <a:pPr algn="l" rtl="0"/>
            <a:r>
              <a:rPr lang="zh-TW" b="0" i="0" u="none" baseline="0"/>
              <a:t>固定熱水器並安裝靈活的瓦斯管道 </a:t>
            </a:r>
          </a:p>
          <a:p>
            <a:pPr algn="l" rtl="0"/>
            <a:r>
              <a:rPr lang="zh-TW" b="0" i="0" u="none" baseline="0"/>
              <a:t>安裝颶風風暴百葉窗 </a:t>
            </a:r>
          </a:p>
        </p:txBody>
      </p:sp>
      <p:sp>
        <p:nvSpPr>
          <p:cNvPr id="3" name="Title 2">
            <a:extLst>
              <a:ext uri="{FF2B5EF4-FFF2-40B4-BE49-F238E27FC236}">
                <a16:creationId xmlns:a16="http://schemas.microsoft.com/office/drawing/2014/main" id="{4D282C86-7CF9-4250-A8E5-7C91F50C1488}"/>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非結構性的危害的緩解行動</a:t>
            </a:r>
          </a:p>
        </p:txBody>
      </p:sp>
      <p:sp>
        <p:nvSpPr>
          <p:cNvPr id="4" name="Text Placeholder 3">
            <a:extLst>
              <a:ext uri="{FF2B5EF4-FFF2-40B4-BE49-F238E27FC236}">
                <a16:creationId xmlns:a16="http://schemas.microsoft.com/office/drawing/2014/main" id="{16D377EF-4BA8-46DA-AED9-93B1D9D7BBF4}"/>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EAE3A5E2-B9D1-48F2-AB6D-D5089FF01F51}"/>
              </a:ext>
            </a:extLst>
          </p:cNvPr>
          <p:cNvSpPr>
            <a:spLocks noGrp="1"/>
          </p:cNvSpPr>
          <p:nvPr>
            <p:ph type="body" sz="quarter" idx="11"/>
          </p:nvPr>
        </p:nvSpPr>
        <p:spPr/>
        <p:txBody>
          <a:bodyPr/>
          <a:lstStyle/>
          <a:p>
            <a:pPr algn="r" rtl="0"/>
            <a:r>
              <a:rPr lang="zh-TW" b="0" i="0" u="none" baseline="0"/>
              <a:t>1-28</a:t>
            </a:r>
          </a:p>
        </p:txBody>
      </p:sp>
      <p:sp>
        <p:nvSpPr>
          <p:cNvPr id="6" name="Content Placeholder 5">
            <a:extLst>
              <a:ext uri="{FF2B5EF4-FFF2-40B4-BE49-F238E27FC236}">
                <a16:creationId xmlns:a16="http://schemas.microsoft.com/office/drawing/2014/main" id="{E98A8389-45C7-4B41-B519-20601943211D}"/>
              </a:ext>
            </a:extLst>
          </p:cNvPr>
          <p:cNvSpPr>
            <a:spLocks noGrp="1"/>
          </p:cNvSpPr>
          <p:nvPr>
            <p:ph sz="quarter" idx="12"/>
          </p:nvPr>
        </p:nvSpPr>
        <p:spPr/>
        <p:txBody>
          <a:bodyPr/>
          <a:lstStyle/>
          <a:p>
            <a:pPr rtl="0"/>
            <a:r>
              <a:rPr lang="zh-TW" b="0" i="0" u="none" baseline="0"/>
              <a:t>PM1-20</a:t>
            </a:r>
          </a:p>
        </p:txBody>
      </p:sp>
    </p:spTree>
    <p:extLst>
      <p:ext uri="{BB962C8B-B14F-4D97-AF65-F5344CB8AC3E}">
        <p14:creationId xmlns:p14="http://schemas.microsoft.com/office/powerpoint/2010/main" val="1320065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8897AC-7BE7-49B7-804D-B6816CF6611A}"/>
              </a:ext>
            </a:extLst>
          </p:cNvPr>
          <p:cNvSpPr>
            <a:spLocks noGrp="1"/>
          </p:cNvSpPr>
          <p:nvPr>
            <p:ph idx="1"/>
          </p:nvPr>
        </p:nvSpPr>
        <p:spPr/>
        <p:txBody>
          <a:bodyPr/>
          <a:lstStyle/>
          <a:p>
            <a:pPr algn="l" rtl="0"/>
            <a:r>
              <a:rPr lang="zh-TW" b="0" i="0" u="none" baseline="0"/>
              <a:t>災害類型的非結構性危害緩解行動：</a:t>
            </a:r>
          </a:p>
          <a:p>
            <a:pPr lvl="1" algn="l" rtl="0"/>
            <a:r>
              <a:rPr lang="zh-TW" b="0" i="0" u="none" baseline="0"/>
              <a:t>房屋火災：易於從內部打開外部窗戶入口處的防盜欄和鎖</a:t>
            </a:r>
          </a:p>
          <a:p>
            <a:pPr lvl="1" algn="l" rtl="0"/>
            <a:r>
              <a:rPr lang="zh-TW" b="0" i="0" u="none" baseline="0"/>
              <a:t>土石流：靈活的配件更耐磨損</a:t>
            </a:r>
          </a:p>
          <a:p>
            <a:pPr lvl="1" algn="l" rtl="0"/>
            <a:r>
              <a:rPr lang="zh-TW" b="0" i="0" u="none" baseline="0"/>
              <a:t>野火：減少燃料來源</a:t>
            </a:r>
          </a:p>
          <a:p>
            <a:pPr lvl="2" algn="l" rtl="0"/>
            <a:r>
              <a:rPr lang="zh-TW" b="0" i="0" u="none" baseline="0"/>
              <a:t>避免木製品搖晃和屋瓦片</a:t>
            </a:r>
          </a:p>
          <a:p>
            <a:pPr lvl="2" algn="l" rtl="0"/>
            <a:r>
              <a:rPr lang="zh-TW" b="0" i="0" u="none" baseline="0"/>
              <a:t>清除距離家30英尺的易燃植被，並從家中的牆壁上移除爬藤 </a:t>
            </a:r>
          </a:p>
          <a:p>
            <a:pPr lvl="1" algn="l" rtl="0"/>
            <a:endParaRPr lang="zh-TW" dirty="0"/>
          </a:p>
          <a:p>
            <a:endParaRPr lang="zh-TW" dirty="0"/>
          </a:p>
        </p:txBody>
      </p:sp>
      <p:sp>
        <p:nvSpPr>
          <p:cNvPr id="3" name="Title 2">
            <a:extLst>
              <a:ext uri="{FF2B5EF4-FFF2-40B4-BE49-F238E27FC236}">
                <a16:creationId xmlns:a16="http://schemas.microsoft.com/office/drawing/2014/main" id="{B9D28FAE-EE8F-49F0-834B-C4BABA6BC8E6}"/>
              </a:ext>
            </a:extLst>
          </p:cNvPr>
          <p:cNvSpPr>
            <a:spLocks noGrp="1"/>
          </p:cNvSpPr>
          <p:nvPr>
            <p:ph type="title"/>
          </p:nvPr>
        </p:nvSpPr>
        <p:spPr>
          <a:xfrm>
            <a:off x="315142" y="320678"/>
            <a:ext cx="5806851" cy="1017672"/>
          </a:xfrm>
        </p:spPr>
        <p:txBody>
          <a:bodyPr/>
          <a:lstStyle/>
          <a:p>
            <a:pPr algn="l" rtl="0"/>
            <a:r>
              <a:rPr lang="zh-TW" b="1" i="1" u="none" baseline="0"/>
              <a:t>強化你的家園</a:t>
            </a:r>
          </a:p>
        </p:txBody>
      </p:sp>
      <p:sp>
        <p:nvSpPr>
          <p:cNvPr id="4" name="Text Placeholder 3">
            <a:extLst>
              <a:ext uri="{FF2B5EF4-FFF2-40B4-BE49-F238E27FC236}">
                <a16:creationId xmlns:a16="http://schemas.microsoft.com/office/drawing/2014/main" id="{2D605A9B-28AE-4D16-BDEA-D53F33A9769B}"/>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55FAE787-7FF2-4507-9453-4C57B195DFD6}"/>
              </a:ext>
            </a:extLst>
          </p:cNvPr>
          <p:cNvSpPr>
            <a:spLocks noGrp="1"/>
          </p:cNvSpPr>
          <p:nvPr>
            <p:ph type="body" sz="quarter" idx="11"/>
          </p:nvPr>
        </p:nvSpPr>
        <p:spPr/>
        <p:txBody>
          <a:bodyPr/>
          <a:lstStyle/>
          <a:p>
            <a:pPr algn="r" rtl="0"/>
            <a:r>
              <a:rPr lang="zh-TW" b="0" i="0" u="none" baseline="0"/>
              <a:t>1-29</a:t>
            </a:r>
          </a:p>
        </p:txBody>
      </p:sp>
      <p:sp>
        <p:nvSpPr>
          <p:cNvPr id="6" name="Content Placeholder 5">
            <a:extLst>
              <a:ext uri="{FF2B5EF4-FFF2-40B4-BE49-F238E27FC236}">
                <a16:creationId xmlns:a16="http://schemas.microsoft.com/office/drawing/2014/main" id="{2ADD932C-A248-4962-A845-D3D22C5A9D06}"/>
              </a:ext>
            </a:extLst>
          </p:cNvPr>
          <p:cNvSpPr>
            <a:spLocks noGrp="1"/>
          </p:cNvSpPr>
          <p:nvPr>
            <p:ph sz="quarter" idx="12"/>
          </p:nvPr>
        </p:nvSpPr>
        <p:spPr/>
        <p:txBody>
          <a:bodyPr/>
          <a:lstStyle/>
          <a:p>
            <a:pPr rtl="0"/>
            <a:r>
              <a:rPr lang="zh-TW" b="0" i="0" u="none" baseline="0"/>
              <a:t>PM1-21</a:t>
            </a:r>
          </a:p>
        </p:txBody>
      </p:sp>
    </p:spTree>
    <p:extLst>
      <p:ext uri="{BB962C8B-B14F-4D97-AF65-F5344CB8AC3E}">
        <p14:creationId xmlns:p14="http://schemas.microsoft.com/office/powerpoint/2010/main" val="11732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61DB4-80B8-4019-9A20-07C2CD28A6DD}"/>
              </a:ext>
            </a:extLst>
          </p:cNvPr>
          <p:cNvSpPr>
            <a:spLocks noGrp="1"/>
          </p:cNvSpPr>
          <p:nvPr>
            <p:ph idx="1"/>
          </p:nvPr>
        </p:nvSpPr>
        <p:spPr/>
        <p:txBody>
          <a:bodyPr/>
          <a:lstStyle/>
          <a:p>
            <a:pPr algn="l" rtl="0"/>
            <a:r>
              <a:rPr lang="zh-TW" b="0" i="0" u="none" baseline="0"/>
              <a:t>社區緊急回應小組通過以下方式回應災後：</a:t>
            </a:r>
          </a:p>
          <a:p>
            <a:pPr lvl="1" algn="l" rtl="0"/>
            <a:r>
              <a:rPr lang="zh-TW" b="0" i="0" u="none" baseline="0"/>
              <a:t>在獲得專業援助之前，治療危及生命的傷害</a:t>
            </a:r>
          </a:p>
          <a:p>
            <a:pPr lvl="1" algn="l" rtl="0"/>
            <a:r>
              <a:rPr lang="zh-TW" b="0" i="0" u="none" baseline="0"/>
              <a:t>幫助災難倖存者應對他們的情緒壓力</a:t>
            </a:r>
          </a:p>
          <a:p>
            <a:pPr lvl="1" algn="l" rtl="0"/>
            <a:r>
              <a:rPr lang="zh-TW" b="0" i="0" u="none" baseline="0"/>
              <a:t>如果安全，請找到並關閉水電瓦斯開關</a:t>
            </a:r>
          </a:p>
          <a:p>
            <a:pPr lvl="1" algn="l" rtl="0"/>
            <a:r>
              <a:rPr lang="zh-TW" b="0" i="0" u="none" baseline="0"/>
              <a:t>撲滅小火</a:t>
            </a:r>
          </a:p>
          <a:p>
            <a:pPr lvl="1" algn="l" rtl="0"/>
            <a:r>
              <a:rPr lang="zh-TW" b="0" i="0" u="none" baseline="0"/>
              <a:t>進行簡單搜救行動 </a:t>
            </a:r>
          </a:p>
          <a:p>
            <a:endParaRPr lang="zh-TW" dirty="0"/>
          </a:p>
        </p:txBody>
      </p:sp>
      <p:sp>
        <p:nvSpPr>
          <p:cNvPr id="3" name="Title 2">
            <a:extLst>
              <a:ext uri="{FF2B5EF4-FFF2-40B4-BE49-F238E27FC236}">
                <a16:creationId xmlns:a16="http://schemas.microsoft.com/office/drawing/2014/main" id="{78642A96-2083-46B4-8AC3-103B5EA06B65}"/>
              </a:ext>
            </a:extLst>
          </p:cNvPr>
          <p:cNvSpPr>
            <a:spLocks noGrp="1"/>
          </p:cNvSpPr>
          <p:nvPr>
            <p:ph type="title"/>
          </p:nvPr>
        </p:nvSpPr>
        <p:spPr>
          <a:xfrm>
            <a:off x="315142" y="320678"/>
            <a:ext cx="5806851" cy="1017672"/>
          </a:xfrm>
        </p:spPr>
        <p:txBody>
          <a:bodyPr>
            <a:noAutofit/>
          </a:bodyPr>
          <a:lstStyle/>
          <a:p>
            <a:pPr algn="l" rtl="0"/>
            <a:r>
              <a:rPr lang="zh-TW" b="1" i="1" u="none" baseline="0"/>
              <a:t>社區緊急回應小組災難回應</a:t>
            </a:r>
          </a:p>
        </p:txBody>
      </p:sp>
      <p:sp>
        <p:nvSpPr>
          <p:cNvPr id="4" name="Text Placeholder 3">
            <a:extLst>
              <a:ext uri="{FF2B5EF4-FFF2-40B4-BE49-F238E27FC236}">
                <a16:creationId xmlns:a16="http://schemas.microsoft.com/office/drawing/2014/main" id="{CF25F4BA-AFC3-4176-9B47-9EA05926317B}"/>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492D0D22-CCF5-463B-8FB0-2178535BA4D5}"/>
              </a:ext>
            </a:extLst>
          </p:cNvPr>
          <p:cNvSpPr>
            <a:spLocks noGrp="1"/>
          </p:cNvSpPr>
          <p:nvPr>
            <p:ph type="body" sz="quarter" idx="11"/>
          </p:nvPr>
        </p:nvSpPr>
        <p:spPr/>
        <p:txBody>
          <a:bodyPr/>
          <a:lstStyle/>
          <a:p>
            <a:pPr algn="r" rtl="0"/>
            <a:r>
              <a:rPr lang="zh-TW" b="0" i="0" u="none" baseline="0"/>
              <a:t>1-30</a:t>
            </a:r>
          </a:p>
        </p:txBody>
      </p:sp>
      <p:sp>
        <p:nvSpPr>
          <p:cNvPr id="6" name="Content Placeholder 5">
            <a:extLst>
              <a:ext uri="{FF2B5EF4-FFF2-40B4-BE49-F238E27FC236}">
                <a16:creationId xmlns:a16="http://schemas.microsoft.com/office/drawing/2014/main" id="{A85F6DAE-4C8F-408B-9879-C90DD65A4165}"/>
              </a:ext>
            </a:extLst>
          </p:cNvPr>
          <p:cNvSpPr>
            <a:spLocks noGrp="1"/>
          </p:cNvSpPr>
          <p:nvPr>
            <p:ph sz="quarter" idx="12"/>
          </p:nvPr>
        </p:nvSpPr>
        <p:spPr/>
        <p:txBody>
          <a:bodyPr/>
          <a:lstStyle/>
          <a:p>
            <a:pPr rtl="0"/>
            <a:r>
              <a:rPr lang="zh-TW" b="0" i="0" u="none" baseline="0"/>
              <a:t>PM1-22</a:t>
            </a:r>
          </a:p>
        </p:txBody>
      </p:sp>
    </p:spTree>
    <p:extLst>
      <p:ext uri="{BB962C8B-B14F-4D97-AF65-F5344CB8AC3E}">
        <p14:creationId xmlns:p14="http://schemas.microsoft.com/office/powerpoint/2010/main" val="391369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社區緊急回應小組的組織結構圖。頂部是一個標有“政府機構聯絡員”的節點。底下是“團隊負責人”，團隊負責人下面是四個部門負責人。行動科科長處理滅火，搜救和醫療。規劃科長負責處理文件和事故狀況。另外兩位負責人是後勤科科長和行政科科長。">
            <a:extLst>
              <a:ext uri="{FF2B5EF4-FFF2-40B4-BE49-F238E27FC236}">
                <a16:creationId xmlns:a16="http://schemas.microsoft.com/office/drawing/2014/main" id="{CC8FD9B4-A67C-4E9F-A98D-D51FA2E2AE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102" y="1686065"/>
            <a:ext cx="7509796" cy="4027783"/>
          </a:xfrm>
        </p:spPr>
      </p:pic>
      <p:sp>
        <p:nvSpPr>
          <p:cNvPr id="3" name="Title 2">
            <a:extLst>
              <a:ext uri="{FF2B5EF4-FFF2-40B4-BE49-F238E27FC236}">
                <a16:creationId xmlns:a16="http://schemas.microsoft.com/office/drawing/2014/main" id="{F47B84AA-6FBD-4FF0-BC94-11222C57D713}"/>
              </a:ext>
            </a:extLst>
          </p:cNvPr>
          <p:cNvSpPr>
            <a:spLocks noGrp="1"/>
          </p:cNvSpPr>
          <p:nvPr>
            <p:ph type="title"/>
          </p:nvPr>
        </p:nvSpPr>
        <p:spPr>
          <a:xfrm>
            <a:off x="315142" y="320678"/>
            <a:ext cx="5806851" cy="1017672"/>
          </a:xfrm>
        </p:spPr>
        <p:txBody>
          <a:bodyPr/>
          <a:lstStyle/>
          <a:p>
            <a:pPr algn="l" rtl="0"/>
            <a:r>
              <a:rPr lang="zh-TW" b="1" i="1" u="none" baseline="0"/>
              <a:t>社區緊急回應小組組織</a:t>
            </a:r>
          </a:p>
        </p:txBody>
      </p:sp>
      <p:sp>
        <p:nvSpPr>
          <p:cNvPr id="4" name="Text Placeholder 3">
            <a:extLst>
              <a:ext uri="{FF2B5EF4-FFF2-40B4-BE49-F238E27FC236}">
                <a16:creationId xmlns:a16="http://schemas.microsoft.com/office/drawing/2014/main" id="{BD0D6C57-1A7E-4FC5-8C86-11E6DA954A60}"/>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CBE851A8-CB82-4C7D-9F76-CD5D9C42CD91}"/>
              </a:ext>
            </a:extLst>
          </p:cNvPr>
          <p:cNvSpPr>
            <a:spLocks noGrp="1"/>
          </p:cNvSpPr>
          <p:nvPr>
            <p:ph type="body" sz="quarter" idx="11"/>
          </p:nvPr>
        </p:nvSpPr>
        <p:spPr/>
        <p:txBody>
          <a:bodyPr/>
          <a:lstStyle/>
          <a:p>
            <a:pPr algn="r" rtl="0"/>
            <a:r>
              <a:rPr lang="zh-TW" b="0" i="0" u="none" baseline="0"/>
              <a:t>1-31</a:t>
            </a:r>
          </a:p>
        </p:txBody>
      </p:sp>
      <p:sp>
        <p:nvSpPr>
          <p:cNvPr id="6" name="Content Placeholder 5">
            <a:extLst>
              <a:ext uri="{FF2B5EF4-FFF2-40B4-BE49-F238E27FC236}">
                <a16:creationId xmlns:a16="http://schemas.microsoft.com/office/drawing/2014/main" id="{6AD86F3A-1FA9-49AA-99F7-54069A57167B}"/>
              </a:ext>
            </a:extLst>
          </p:cNvPr>
          <p:cNvSpPr>
            <a:spLocks noGrp="1"/>
          </p:cNvSpPr>
          <p:nvPr>
            <p:ph sz="quarter" idx="12"/>
          </p:nvPr>
        </p:nvSpPr>
        <p:spPr/>
        <p:txBody>
          <a:bodyPr/>
          <a:lstStyle/>
          <a:p>
            <a:pPr rtl="0"/>
            <a:r>
              <a:rPr lang="zh-TW" b="0" i="0" u="none" baseline="0"/>
              <a:t>PM1-23</a:t>
            </a:r>
          </a:p>
        </p:txBody>
      </p:sp>
    </p:spTree>
    <p:extLst>
      <p:ext uri="{BB962C8B-B14F-4D97-AF65-F5344CB8AC3E}">
        <p14:creationId xmlns:p14="http://schemas.microsoft.com/office/powerpoint/2010/main" val="1831157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0CD7F-CC89-4CE8-94FB-2552A23B0ABA}"/>
              </a:ext>
            </a:extLst>
          </p:cNvPr>
          <p:cNvSpPr>
            <a:spLocks noGrp="1"/>
          </p:cNvSpPr>
          <p:nvPr>
            <p:ph idx="1"/>
          </p:nvPr>
        </p:nvSpPr>
        <p:spPr/>
        <p:txBody>
          <a:bodyPr/>
          <a:lstStyle/>
          <a:p>
            <a:pPr algn="l" rtl="0"/>
            <a:r>
              <a:rPr lang="zh-TW" b="0" i="0" u="none" baseline="0"/>
              <a:t>頭盔</a:t>
            </a:r>
          </a:p>
          <a:p>
            <a:pPr algn="l" rtl="0"/>
            <a:r>
              <a:rPr lang="zh-TW" b="0" i="0" u="none" baseline="0"/>
              <a:t>護目鏡</a:t>
            </a:r>
          </a:p>
          <a:p>
            <a:pPr algn="l" rtl="0"/>
            <a:r>
              <a:rPr lang="zh-TW" b="0" i="0" u="none" baseline="0"/>
              <a:t>N95口罩</a:t>
            </a:r>
          </a:p>
          <a:p>
            <a:pPr algn="l" rtl="0"/>
            <a:r>
              <a:rPr lang="zh-TW" b="0" i="0" u="none" baseline="0"/>
              <a:t>手套（工作用和非乳膠）</a:t>
            </a:r>
          </a:p>
          <a:p>
            <a:pPr algn="l" rtl="0"/>
            <a:r>
              <a:rPr lang="zh-TW" b="0" i="0" u="none" baseline="0"/>
              <a:t>堅固的鞋子或工作靴</a:t>
            </a:r>
          </a:p>
        </p:txBody>
      </p:sp>
      <p:sp>
        <p:nvSpPr>
          <p:cNvPr id="4" name="Title 3">
            <a:extLst>
              <a:ext uri="{FF2B5EF4-FFF2-40B4-BE49-F238E27FC236}">
                <a16:creationId xmlns:a16="http://schemas.microsoft.com/office/drawing/2014/main" id="{EBB42A69-CB18-4518-AF52-DC53147F7803}"/>
              </a:ext>
            </a:extLst>
          </p:cNvPr>
          <p:cNvSpPr>
            <a:spLocks noGrp="1"/>
          </p:cNvSpPr>
          <p:nvPr>
            <p:ph type="title"/>
          </p:nvPr>
        </p:nvSpPr>
        <p:spPr>
          <a:xfrm>
            <a:off x="315142" y="320678"/>
            <a:ext cx="5806851" cy="1017672"/>
          </a:xfrm>
        </p:spPr>
        <p:txBody>
          <a:bodyPr>
            <a:normAutofit/>
          </a:bodyPr>
          <a:lstStyle/>
          <a:p>
            <a:pPr algn="l" rtl="0"/>
            <a:r>
              <a:rPr lang="zh-TW" b="1" i="1" u="none" baseline="0"/>
              <a:t>個人保護設備</a:t>
            </a:r>
          </a:p>
        </p:txBody>
      </p:sp>
      <p:sp>
        <p:nvSpPr>
          <p:cNvPr id="5" name="Text Placeholder 4">
            <a:extLst>
              <a:ext uri="{FF2B5EF4-FFF2-40B4-BE49-F238E27FC236}">
                <a16:creationId xmlns:a16="http://schemas.microsoft.com/office/drawing/2014/main" id="{D0433419-3755-484D-B8A2-A3B2DB37BE42}"/>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6" name="Text Placeholder 5">
            <a:extLst>
              <a:ext uri="{FF2B5EF4-FFF2-40B4-BE49-F238E27FC236}">
                <a16:creationId xmlns:a16="http://schemas.microsoft.com/office/drawing/2014/main" id="{DBDA40CE-C1E2-49D6-A1BB-1B9D4A0A13BD}"/>
              </a:ext>
            </a:extLst>
          </p:cNvPr>
          <p:cNvSpPr>
            <a:spLocks noGrp="1"/>
          </p:cNvSpPr>
          <p:nvPr>
            <p:ph type="body" sz="quarter" idx="11"/>
          </p:nvPr>
        </p:nvSpPr>
        <p:spPr/>
        <p:txBody>
          <a:bodyPr/>
          <a:lstStyle/>
          <a:p>
            <a:pPr algn="r" rtl="0"/>
            <a:r>
              <a:rPr lang="zh-TW" b="0" i="0" u="none" baseline="0"/>
              <a:t>1-32</a:t>
            </a:r>
          </a:p>
        </p:txBody>
      </p:sp>
      <p:sp>
        <p:nvSpPr>
          <p:cNvPr id="7" name="Content Placeholder 6">
            <a:extLst>
              <a:ext uri="{FF2B5EF4-FFF2-40B4-BE49-F238E27FC236}">
                <a16:creationId xmlns:a16="http://schemas.microsoft.com/office/drawing/2014/main" id="{D113B10D-CD53-4AC3-9CA5-5ECDB1E85CDA}"/>
              </a:ext>
            </a:extLst>
          </p:cNvPr>
          <p:cNvSpPr>
            <a:spLocks noGrp="1"/>
          </p:cNvSpPr>
          <p:nvPr>
            <p:ph sz="quarter" idx="12"/>
          </p:nvPr>
        </p:nvSpPr>
        <p:spPr/>
        <p:txBody>
          <a:bodyPr/>
          <a:lstStyle/>
          <a:p>
            <a:pPr rtl="0"/>
            <a:r>
              <a:rPr lang="zh-TW" b="0" i="0" u="none" baseline="0"/>
              <a:t>PM1-24</a:t>
            </a:r>
          </a:p>
        </p:txBody>
      </p:sp>
      <p:pic>
        <p:nvPicPr>
          <p:cNvPr id="9" name="Content Placeholder 7" descr="木製平台上的八件物品，棕色工作靴，透明護目鏡，註明社區緊急回應小組標誌的亮綠色安全帽，社區緊急回應團隊標誌。深綠色三拉鍊背包，帶黃色社區緊急回應小組標誌。焊接手套，乳膠手套和一次性防塵口罩。">
            <a:extLst>
              <a:ext uri="{FF2B5EF4-FFF2-40B4-BE49-F238E27FC236}">
                <a16:creationId xmlns:a16="http://schemas.microsoft.com/office/drawing/2014/main" id="{162F640F-F759-4A49-B246-AB0E131C9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381" y="1833319"/>
            <a:ext cx="3702372" cy="2750042"/>
          </a:xfrm>
          <a:prstGeom prst="rect">
            <a:avLst/>
          </a:prstGeom>
        </p:spPr>
      </p:pic>
    </p:spTree>
    <p:extLst>
      <p:ext uri="{BB962C8B-B14F-4D97-AF65-F5344CB8AC3E}">
        <p14:creationId xmlns:p14="http://schemas.microsoft.com/office/powerpoint/2010/main" val="214684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925-4F11-4396-ADBB-F7DBE05585A9}"/>
              </a:ext>
            </a:extLst>
          </p:cNvPr>
          <p:cNvSpPr>
            <a:spLocks noGrp="1"/>
          </p:cNvSpPr>
          <p:nvPr>
            <p:ph type="title"/>
          </p:nvPr>
        </p:nvSpPr>
        <p:spPr>
          <a:xfrm>
            <a:off x="232950" y="320678"/>
            <a:ext cx="5806851" cy="1017672"/>
          </a:xfrm>
        </p:spPr>
        <p:txBody>
          <a:bodyPr/>
          <a:lstStyle/>
          <a:p>
            <a:pPr algn="l" rtl="0"/>
            <a:r>
              <a:rPr lang="zh-TW" b="1" i="1" u="none" baseline="0" dirty="0"/>
              <a:t>社區緊急回應小組行動</a:t>
            </a:r>
          </a:p>
        </p:txBody>
      </p:sp>
      <p:sp>
        <p:nvSpPr>
          <p:cNvPr id="4" name="Text Placeholder 3">
            <a:extLst>
              <a:ext uri="{FF2B5EF4-FFF2-40B4-BE49-F238E27FC236}">
                <a16:creationId xmlns:a16="http://schemas.microsoft.com/office/drawing/2014/main" id="{FFF1011C-3726-434E-8110-38B1CB18E372}"/>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9AF02D11-0B67-4FA8-ADE4-EA677C9BBC05}"/>
              </a:ext>
            </a:extLst>
          </p:cNvPr>
          <p:cNvSpPr>
            <a:spLocks noGrp="1"/>
          </p:cNvSpPr>
          <p:nvPr>
            <p:ph type="body" sz="quarter" idx="11"/>
          </p:nvPr>
        </p:nvSpPr>
        <p:spPr/>
        <p:txBody>
          <a:bodyPr/>
          <a:lstStyle/>
          <a:p>
            <a:pPr algn="r" rtl="0"/>
            <a:r>
              <a:rPr lang="zh-TW" b="0" i="0" u="none" baseline="0"/>
              <a:t>1-33</a:t>
            </a:r>
          </a:p>
        </p:txBody>
      </p:sp>
      <p:sp>
        <p:nvSpPr>
          <p:cNvPr id="6" name="Content Placeholder 5">
            <a:extLst>
              <a:ext uri="{FF2B5EF4-FFF2-40B4-BE49-F238E27FC236}">
                <a16:creationId xmlns:a16="http://schemas.microsoft.com/office/drawing/2014/main" id="{C9EC9E53-5133-4DCF-A540-AE66EDC5D83C}"/>
              </a:ext>
            </a:extLst>
          </p:cNvPr>
          <p:cNvSpPr>
            <a:spLocks noGrp="1"/>
          </p:cNvSpPr>
          <p:nvPr>
            <p:ph sz="quarter" idx="12"/>
          </p:nvPr>
        </p:nvSpPr>
        <p:spPr/>
        <p:txBody>
          <a:bodyPr/>
          <a:lstStyle/>
          <a:p>
            <a:pPr rtl="0"/>
            <a:r>
              <a:rPr lang="zh-TW" b="0" i="0" u="none" baseline="0"/>
              <a:t>PM1-24</a:t>
            </a:r>
          </a:p>
        </p:txBody>
      </p:sp>
      <p:pic>
        <p:nvPicPr>
          <p:cNvPr id="9" name="Picture 8" descr="三個人中，一人穿著一件明亮黃色夾克。另外兩人穿著深綠色社區緊急回應小組背心相互溝通。">
            <a:extLst>
              <a:ext uri="{FF2B5EF4-FFF2-40B4-BE49-F238E27FC236}">
                <a16:creationId xmlns:a16="http://schemas.microsoft.com/office/drawing/2014/main" id="{23D69015-8F02-495B-B56D-5115CA369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18" y="1729127"/>
            <a:ext cx="3000042" cy="2062529"/>
          </a:xfrm>
          <a:prstGeom prst="rect">
            <a:avLst/>
          </a:prstGeom>
        </p:spPr>
      </p:pic>
      <p:pic>
        <p:nvPicPr>
          <p:cNvPr id="11" name="Picture 10" descr="一群人在教室裡。所有人都穿著社區緊急回應小組的黃色背心，背面有社區緊急回應小組的標誌。他們正在接受社區緊急回應小組安全課程的培訓。">
            <a:extLst>
              <a:ext uri="{FF2B5EF4-FFF2-40B4-BE49-F238E27FC236}">
                <a16:creationId xmlns:a16="http://schemas.microsoft.com/office/drawing/2014/main" id="{ECC7E1AC-BE98-4500-AAFD-D9B18195D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703" y="1729127"/>
            <a:ext cx="3082704" cy="2062529"/>
          </a:xfrm>
          <a:prstGeom prst="rect">
            <a:avLst/>
          </a:prstGeom>
        </p:spPr>
      </p:pic>
      <p:pic>
        <p:nvPicPr>
          <p:cNvPr id="13" name="Picture 12" descr="一群戴安全帽的人用大木托架加固門口。支架周圍的其他部件用於固定大型木製件，使其保持在原位。">
            <a:extLst>
              <a:ext uri="{FF2B5EF4-FFF2-40B4-BE49-F238E27FC236}">
                <a16:creationId xmlns:a16="http://schemas.microsoft.com/office/drawing/2014/main" id="{40D792BC-DF62-4F2E-BDE9-6AC029228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701" y="3932410"/>
            <a:ext cx="2924597" cy="1962150"/>
          </a:xfrm>
          <a:prstGeom prst="rect">
            <a:avLst/>
          </a:prstGeom>
        </p:spPr>
      </p:pic>
    </p:spTree>
    <p:extLst>
      <p:ext uri="{BB962C8B-B14F-4D97-AF65-F5344CB8AC3E}">
        <p14:creationId xmlns:p14="http://schemas.microsoft.com/office/powerpoint/2010/main" val="162564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B4DD5C-2AD0-4399-986C-7E7B92FA6424}"/>
              </a:ext>
            </a:extLst>
          </p:cNvPr>
          <p:cNvSpPr>
            <a:spLocks noGrp="1"/>
          </p:cNvSpPr>
          <p:nvPr>
            <p:ph idx="1"/>
          </p:nvPr>
        </p:nvSpPr>
        <p:spPr/>
        <p:txBody>
          <a:bodyPr>
            <a:normAutofit/>
          </a:bodyPr>
          <a:lstStyle/>
          <a:p>
            <a:pPr algn="l" rtl="0">
              <a:lnSpc>
                <a:spcPct val="110000"/>
              </a:lnSpc>
              <a:spcBef>
                <a:spcPts val="600"/>
              </a:spcBef>
            </a:pPr>
            <a:r>
              <a:rPr lang="zh-TW" sz="2400" b="0" i="0" u="none" baseline="0"/>
              <a:t>確定並幫助可能需要幫助的鄰居/同事 </a:t>
            </a:r>
          </a:p>
          <a:p>
            <a:pPr algn="l" rtl="0">
              <a:lnSpc>
                <a:spcPct val="110000"/>
              </a:lnSpc>
              <a:spcBef>
                <a:spcPts val="600"/>
              </a:spcBef>
            </a:pPr>
            <a:r>
              <a:rPr lang="zh-TW" sz="2400" b="0" i="0" u="none" baseline="0"/>
              <a:t>分發準備材料;做演示 </a:t>
            </a:r>
          </a:p>
          <a:p>
            <a:pPr algn="l" rtl="0">
              <a:lnSpc>
                <a:spcPct val="110000"/>
              </a:lnSpc>
              <a:spcBef>
                <a:spcPts val="600"/>
              </a:spcBef>
            </a:pPr>
            <a:r>
              <a:rPr lang="zh-TW" sz="2400" b="0" i="0" u="none" baseline="0"/>
              <a:t>特殊活動的員工急救室 </a:t>
            </a:r>
          </a:p>
          <a:p>
            <a:pPr algn="l" rtl="0">
              <a:lnSpc>
                <a:spcPct val="110000"/>
              </a:lnSpc>
              <a:spcBef>
                <a:spcPts val="600"/>
              </a:spcBef>
            </a:pPr>
            <a:r>
              <a:rPr lang="zh-TW" sz="2400" b="0" i="0" u="none" baseline="0"/>
              <a:t>協助安裝煙霧警報器 </a:t>
            </a:r>
          </a:p>
          <a:p>
            <a:pPr algn="l" rtl="0">
              <a:lnSpc>
                <a:spcPct val="110000"/>
              </a:lnSpc>
              <a:spcBef>
                <a:spcPts val="600"/>
              </a:spcBef>
            </a:pPr>
            <a:r>
              <a:rPr lang="zh-TW" sz="2400" b="0" i="0" u="none" baseline="0"/>
              <a:t>參加遊行路線管理 </a:t>
            </a:r>
          </a:p>
        </p:txBody>
      </p:sp>
      <p:sp>
        <p:nvSpPr>
          <p:cNvPr id="4" name="Title 3">
            <a:extLst>
              <a:ext uri="{FF2B5EF4-FFF2-40B4-BE49-F238E27FC236}">
                <a16:creationId xmlns:a16="http://schemas.microsoft.com/office/drawing/2014/main" id="{BF03A30C-7DD9-4468-AD8C-7C122010E789}"/>
              </a:ext>
            </a:extLst>
          </p:cNvPr>
          <p:cNvSpPr>
            <a:spLocks noGrp="1"/>
          </p:cNvSpPr>
          <p:nvPr>
            <p:ph type="title"/>
          </p:nvPr>
        </p:nvSpPr>
        <p:spPr>
          <a:xfrm>
            <a:off x="315142" y="320678"/>
            <a:ext cx="5806851" cy="1017672"/>
          </a:xfrm>
        </p:spPr>
        <p:txBody>
          <a:bodyPr/>
          <a:lstStyle/>
          <a:p>
            <a:pPr algn="l" rtl="0"/>
            <a:r>
              <a:rPr lang="zh-TW" b="1" i="1" u="none" baseline="0"/>
              <a:t>非災難角色</a:t>
            </a:r>
          </a:p>
        </p:txBody>
      </p:sp>
      <p:sp>
        <p:nvSpPr>
          <p:cNvPr id="5" name="Text Placeholder 4">
            <a:extLst>
              <a:ext uri="{FF2B5EF4-FFF2-40B4-BE49-F238E27FC236}">
                <a16:creationId xmlns:a16="http://schemas.microsoft.com/office/drawing/2014/main" id="{4866D9C5-78DA-493A-BE07-BC3A30625C40}"/>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6" name="Text Placeholder 5">
            <a:extLst>
              <a:ext uri="{FF2B5EF4-FFF2-40B4-BE49-F238E27FC236}">
                <a16:creationId xmlns:a16="http://schemas.microsoft.com/office/drawing/2014/main" id="{1E87E032-3140-4FFB-BDFC-DB02689E9EE1}"/>
              </a:ext>
            </a:extLst>
          </p:cNvPr>
          <p:cNvSpPr>
            <a:spLocks noGrp="1"/>
          </p:cNvSpPr>
          <p:nvPr>
            <p:ph type="body" sz="quarter" idx="11"/>
          </p:nvPr>
        </p:nvSpPr>
        <p:spPr/>
        <p:txBody>
          <a:bodyPr/>
          <a:lstStyle/>
          <a:p>
            <a:pPr algn="r" rtl="0"/>
            <a:r>
              <a:rPr lang="zh-TW" b="0" i="0" u="none" baseline="0"/>
              <a:t>1-34</a:t>
            </a:r>
          </a:p>
        </p:txBody>
      </p:sp>
      <p:sp>
        <p:nvSpPr>
          <p:cNvPr id="12" name="Content Placeholder 11">
            <a:extLst>
              <a:ext uri="{FF2B5EF4-FFF2-40B4-BE49-F238E27FC236}">
                <a16:creationId xmlns:a16="http://schemas.microsoft.com/office/drawing/2014/main" id="{70F9A688-584B-47D1-82F7-49259C9597B6}"/>
              </a:ext>
            </a:extLst>
          </p:cNvPr>
          <p:cNvSpPr>
            <a:spLocks noGrp="1"/>
          </p:cNvSpPr>
          <p:nvPr>
            <p:ph sz="quarter" idx="12"/>
          </p:nvPr>
        </p:nvSpPr>
        <p:spPr/>
        <p:txBody>
          <a:bodyPr/>
          <a:lstStyle/>
          <a:p>
            <a:pPr rtl="0"/>
            <a:r>
              <a:rPr lang="zh-TW" b="0" i="0" u="none" baseline="0"/>
              <a:t>PM1-24</a:t>
            </a:r>
          </a:p>
        </p:txBody>
      </p:sp>
      <p:pic>
        <p:nvPicPr>
          <p:cNvPr id="15" name="Content Placeholder 7" descr="社區緊急回應小組團隊綠色帳篷上有黃色字體。在他們面前桌子上擺著安全產品，包括黃色安全帽，水瓶和關於社區緊急回應小組計劃的文件。社區緊急回應小組小組成員在帳篷內，向公眾提供有關計劃的信息。">
            <a:extLst>
              <a:ext uri="{FF2B5EF4-FFF2-40B4-BE49-F238E27FC236}">
                <a16:creationId xmlns:a16="http://schemas.microsoft.com/office/drawing/2014/main" id="{755F19B0-B574-4EAD-A5B8-9F96DA50E0FF}"/>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334672" y="1643762"/>
            <a:ext cx="4597871" cy="3693009"/>
          </a:xfrm>
        </p:spPr>
      </p:pic>
    </p:spTree>
    <p:extLst>
      <p:ext uri="{BB962C8B-B14F-4D97-AF65-F5344CB8AC3E}">
        <p14:creationId xmlns:p14="http://schemas.microsoft.com/office/powerpoint/2010/main" val="3976423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47B79-B0D0-4AD3-A16F-FA4E79B3B126}"/>
              </a:ext>
            </a:extLst>
          </p:cNvPr>
          <p:cNvSpPr>
            <a:spLocks noGrp="1"/>
          </p:cNvSpPr>
          <p:nvPr>
            <p:ph idx="1"/>
          </p:nvPr>
        </p:nvSpPr>
        <p:spPr/>
        <p:txBody>
          <a:bodyPr/>
          <a:lstStyle/>
          <a:p>
            <a:pPr algn="l" rtl="0"/>
            <a:r>
              <a:rPr lang="zh-TW" b="0" i="0" u="none" baseline="0"/>
              <a:t>社區緊急回應小組成員通常受以下保護：</a:t>
            </a:r>
          </a:p>
          <a:p>
            <a:pPr lvl="1" algn="l" rtl="0"/>
            <a:r>
              <a:rPr lang="zh-TW" b="0" i="0" u="none" baseline="0"/>
              <a:t>“好人好事”法</a:t>
            </a:r>
          </a:p>
          <a:p>
            <a:pPr lvl="1" algn="l" rtl="0"/>
            <a:r>
              <a:rPr lang="zh-TW" b="0" i="0" u="none" baseline="0"/>
              <a:t>1997年志願人員保護法</a:t>
            </a:r>
          </a:p>
          <a:p>
            <a:pPr lvl="1" algn="l" rtl="0"/>
            <a:r>
              <a:rPr lang="zh-TW" b="0" i="0" u="none" baseline="0"/>
              <a:t>相關的州法規 </a:t>
            </a:r>
          </a:p>
          <a:p>
            <a:pPr marL="0" indent="0" algn="l" rtl="0">
              <a:buNone/>
            </a:pPr>
            <a:endParaRPr lang="zh-TW" dirty="0"/>
          </a:p>
        </p:txBody>
      </p:sp>
      <p:sp>
        <p:nvSpPr>
          <p:cNvPr id="3" name="Title 2">
            <a:extLst>
              <a:ext uri="{FF2B5EF4-FFF2-40B4-BE49-F238E27FC236}">
                <a16:creationId xmlns:a16="http://schemas.microsoft.com/office/drawing/2014/main" id="{320BBFB9-0A42-48AC-A5E8-C37326AF2A3D}"/>
              </a:ext>
            </a:extLst>
          </p:cNvPr>
          <p:cNvSpPr>
            <a:spLocks noGrp="1"/>
          </p:cNvSpPr>
          <p:nvPr>
            <p:ph type="title"/>
          </p:nvPr>
        </p:nvSpPr>
        <p:spPr>
          <a:xfrm>
            <a:off x="315142" y="320678"/>
            <a:ext cx="5806851" cy="1017672"/>
          </a:xfrm>
        </p:spPr>
        <p:txBody>
          <a:bodyPr>
            <a:normAutofit/>
          </a:bodyPr>
          <a:lstStyle/>
          <a:p>
            <a:pPr algn="l" rtl="0"/>
            <a:r>
              <a:rPr lang="zh-TW" b="1" i="1" u="none" baseline="0"/>
              <a:t>保護災害工作者</a:t>
            </a:r>
          </a:p>
        </p:txBody>
      </p:sp>
      <p:sp>
        <p:nvSpPr>
          <p:cNvPr id="4" name="Text Placeholder 3">
            <a:extLst>
              <a:ext uri="{FF2B5EF4-FFF2-40B4-BE49-F238E27FC236}">
                <a16:creationId xmlns:a16="http://schemas.microsoft.com/office/drawing/2014/main" id="{E6CBEF90-C7F7-4929-A8E5-34F6F8D88C10}"/>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DCB20D90-7332-4987-8DA8-9AFD6D583CCA}"/>
              </a:ext>
            </a:extLst>
          </p:cNvPr>
          <p:cNvSpPr>
            <a:spLocks noGrp="1"/>
          </p:cNvSpPr>
          <p:nvPr>
            <p:ph type="body" sz="quarter" idx="11"/>
          </p:nvPr>
        </p:nvSpPr>
        <p:spPr/>
        <p:txBody>
          <a:bodyPr/>
          <a:lstStyle/>
          <a:p>
            <a:pPr algn="r" rtl="0"/>
            <a:r>
              <a:rPr lang="zh-TW" b="0" i="0" u="none" baseline="0"/>
              <a:t>1-35</a:t>
            </a:r>
          </a:p>
        </p:txBody>
      </p:sp>
      <p:sp>
        <p:nvSpPr>
          <p:cNvPr id="6" name="Content Placeholder 5">
            <a:extLst>
              <a:ext uri="{FF2B5EF4-FFF2-40B4-BE49-F238E27FC236}">
                <a16:creationId xmlns:a16="http://schemas.microsoft.com/office/drawing/2014/main" id="{681CE570-58B5-4114-8AA9-ABACBDE117E9}"/>
              </a:ext>
            </a:extLst>
          </p:cNvPr>
          <p:cNvSpPr>
            <a:spLocks noGrp="1"/>
          </p:cNvSpPr>
          <p:nvPr>
            <p:ph sz="quarter" idx="12"/>
          </p:nvPr>
        </p:nvSpPr>
        <p:spPr/>
        <p:txBody>
          <a:bodyPr/>
          <a:lstStyle/>
          <a:p>
            <a:pPr rtl="0"/>
            <a:r>
              <a:rPr lang="zh-TW" b="0" i="0" u="none" baseline="0"/>
              <a:t>PM1-24</a:t>
            </a:r>
          </a:p>
        </p:txBody>
      </p:sp>
    </p:spTree>
    <p:extLst>
      <p:ext uri="{BB962C8B-B14F-4D97-AF65-F5344CB8AC3E}">
        <p14:creationId xmlns:p14="http://schemas.microsoft.com/office/powerpoint/2010/main" val="2147085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25D6B-011B-4F9F-9005-72A609CDD740}"/>
              </a:ext>
            </a:extLst>
          </p:cNvPr>
          <p:cNvSpPr>
            <a:spLocks noGrp="1"/>
          </p:cNvSpPr>
          <p:nvPr>
            <p:ph idx="1"/>
          </p:nvPr>
        </p:nvSpPr>
        <p:spPr/>
        <p:txBody>
          <a:bodyPr/>
          <a:lstStyle/>
          <a:p>
            <a:pPr algn="l" rtl="0"/>
            <a:r>
              <a:rPr lang="zh-TW" b="0" i="0" u="none" baseline="0"/>
              <a:t>先進的急救法</a:t>
            </a:r>
          </a:p>
          <a:p>
            <a:pPr algn="l" rtl="0"/>
            <a:r>
              <a:rPr lang="zh-TW" b="0" i="0" u="none" baseline="0"/>
              <a:t>災難中的動物問題</a:t>
            </a:r>
          </a:p>
          <a:p>
            <a:pPr algn="l" rtl="0"/>
            <a:r>
              <a:rPr lang="zh-TW" b="0" i="0" u="none" baseline="0"/>
              <a:t>自動體外除顫器（AED）使用</a:t>
            </a:r>
          </a:p>
          <a:p>
            <a:pPr algn="l" rtl="0"/>
            <a:r>
              <a:rPr lang="zh-TW" b="0" i="0" u="none" baseline="0"/>
              <a:t>社區關係</a:t>
            </a:r>
          </a:p>
          <a:p>
            <a:pPr algn="l" rtl="0"/>
            <a:r>
              <a:rPr lang="zh-TW" b="0" i="0" u="none" baseline="0"/>
              <a:t>心肺復甦術</a:t>
            </a:r>
          </a:p>
          <a:p>
            <a:pPr algn="l" rtl="0"/>
            <a:r>
              <a:rPr lang="zh-TW" b="0" i="0" u="none" baseline="0"/>
              <a:t>碎片清除</a:t>
            </a:r>
          </a:p>
        </p:txBody>
      </p:sp>
      <p:sp>
        <p:nvSpPr>
          <p:cNvPr id="9" name="Content Placeholder 8">
            <a:extLst>
              <a:ext uri="{FF2B5EF4-FFF2-40B4-BE49-F238E27FC236}">
                <a16:creationId xmlns:a16="http://schemas.microsoft.com/office/drawing/2014/main" id="{125BC726-CDF9-428B-9A72-79AB62A90485}"/>
              </a:ext>
            </a:extLst>
          </p:cNvPr>
          <p:cNvSpPr>
            <a:spLocks noGrp="1"/>
          </p:cNvSpPr>
          <p:nvPr>
            <p:ph idx="13"/>
          </p:nvPr>
        </p:nvSpPr>
        <p:spPr/>
        <p:txBody>
          <a:bodyPr/>
          <a:lstStyle/>
          <a:p>
            <a:pPr algn="l" rtl="0"/>
            <a:r>
              <a:rPr lang="zh-TW" b="0" i="0" u="none" baseline="0"/>
              <a:t>捐贈管理</a:t>
            </a:r>
          </a:p>
          <a:p>
            <a:pPr algn="l" rtl="0"/>
            <a:r>
              <a:rPr lang="zh-TW" b="0" i="0" u="none" baseline="0"/>
              <a:t>避難所管理</a:t>
            </a:r>
          </a:p>
          <a:p>
            <a:pPr algn="l" rtl="0"/>
            <a:r>
              <a:rPr lang="zh-TW" b="0" i="0" u="none" baseline="0"/>
              <a:t>特殊需求問題</a:t>
            </a:r>
          </a:p>
          <a:p>
            <a:pPr algn="l" rtl="0"/>
            <a:r>
              <a:rPr lang="zh-TW" b="0" i="0" u="none" baseline="0"/>
              <a:t>交通/人群控制</a:t>
            </a:r>
          </a:p>
          <a:p>
            <a:pPr algn="l" rtl="0"/>
            <a:r>
              <a:rPr lang="zh-TW" b="0" i="0" u="none" baseline="0"/>
              <a:t>水電瓦斯控制</a:t>
            </a:r>
          </a:p>
          <a:p>
            <a:pPr algn="l" rtl="0"/>
            <a:r>
              <a:rPr lang="zh-TW" b="0" i="0" u="none" baseline="0"/>
              <a:t>在線課程</a:t>
            </a:r>
          </a:p>
          <a:p>
            <a:pPr marL="0" indent="0" algn="l" rtl="0">
              <a:buNone/>
            </a:pPr>
            <a:endParaRPr lang="zh-TW" dirty="0"/>
          </a:p>
        </p:txBody>
      </p:sp>
      <p:sp>
        <p:nvSpPr>
          <p:cNvPr id="4" name="Title 3">
            <a:extLst>
              <a:ext uri="{FF2B5EF4-FFF2-40B4-BE49-F238E27FC236}">
                <a16:creationId xmlns:a16="http://schemas.microsoft.com/office/drawing/2014/main" id="{7F3443F6-C9D1-4D28-A509-F729E310C1F4}"/>
              </a:ext>
            </a:extLst>
          </p:cNvPr>
          <p:cNvSpPr>
            <a:spLocks noGrp="1"/>
          </p:cNvSpPr>
          <p:nvPr>
            <p:ph type="title"/>
          </p:nvPr>
        </p:nvSpPr>
        <p:spPr>
          <a:xfrm>
            <a:off x="315142" y="320678"/>
            <a:ext cx="5806851" cy="1017672"/>
          </a:xfrm>
        </p:spPr>
        <p:txBody>
          <a:bodyPr/>
          <a:lstStyle/>
          <a:p>
            <a:pPr algn="l" rtl="0"/>
            <a:r>
              <a:rPr lang="zh-TW" b="1" i="1" u="none" baseline="0"/>
              <a:t>附加訓練</a:t>
            </a:r>
          </a:p>
        </p:txBody>
      </p:sp>
      <p:sp>
        <p:nvSpPr>
          <p:cNvPr id="5" name="Text Placeholder 4">
            <a:extLst>
              <a:ext uri="{FF2B5EF4-FFF2-40B4-BE49-F238E27FC236}">
                <a16:creationId xmlns:a16="http://schemas.microsoft.com/office/drawing/2014/main" id="{67EC0EA6-C3B9-4874-8F15-686F9CB08929}"/>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6" name="Text Placeholder 5">
            <a:extLst>
              <a:ext uri="{FF2B5EF4-FFF2-40B4-BE49-F238E27FC236}">
                <a16:creationId xmlns:a16="http://schemas.microsoft.com/office/drawing/2014/main" id="{EE2B8195-78F6-468B-A3F7-45CBE25653BE}"/>
              </a:ext>
            </a:extLst>
          </p:cNvPr>
          <p:cNvSpPr>
            <a:spLocks noGrp="1"/>
          </p:cNvSpPr>
          <p:nvPr>
            <p:ph type="body" sz="quarter" idx="11"/>
          </p:nvPr>
        </p:nvSpPr>
        <p:spPr/>
        <p:txBody>
          <a:bodyPr/>
          <a:lstStyle/>
          <a:p>
            <a:pPr algn="r" rtl="0"/>
            <a:r>
              <a:rPr lang="zh-TW" b="0" i="0" u="none" baseline="0"/>
              <a:t>1-36</a:t>
            </a:r>
          </a:p>
        </p:txBody>
      </p:sp>
      <p:sp>
        <p:nvSpPr>
          <p:cNvPr id="8" name="Content Placeholder 7">
            <a:extLst>
              <a:ext uri="{FF2B5EF4-FFF2-40B4-BE49-F238E27FC236}">
                <a16:creationId xmlns:a16="http://schemas.microsoft.com/office/drawing/2014/main" id="{FC97A416-DC7E-43AF-AA61-7A0CF97FAADA}"/>
              </a:ext>
            </a:extLst>
          </p:cNvPr>
          <p:cNvSpPr>
            <a:spLocks noGrp="1"/>
          </p:cNvSpPr>
          <p:nvPr>
            <p:ph sz="quarter" idx="12"/>
          </p:nvPr>
        </p:nvSpPr>
        <p:spPr/>
        <p:txBody>
          <a:bodyPr/>
          <a:lstStyle/>
          <a:p>
            <a:pPr rtl="0"/>
            <a:r>
              <a:rPr lang="zh-TW" b="0" i="0" u="none" baseline="0"/>
              <a:t>PM1-26</a:t>
            </a:r>
          </a:p>
        </p:txBody>
      </p:sp>
    </p:spTree>
    <p:extLst>
      <p:ext uri="{BB962C8B-B14F-4D97-AF65-F5344CB8AC3E}">
        <p14:creationId xmlns:p14="http://schemas.microsoft.com/office/powerpoint/2010/main" val="372202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4804122-EFC5-4C1E-8AE2-B3D558992094}"/>
              </a:ext>
            </a:extLst>
          </p:cNvPr>
          <p:cNvSpPr>
            <a:spLocks noGrp="1"/>
          </p:cNvSpPr>
          <p:nvPr>
            <p:ph idx="1"/>
          </p:nvPr>
        </p:nvSpPr>
        <p:spPr/>
        <p:txBody>
          <a:bodyPr/>
          <a:lstStyle/>
          <a:p>
            <a:pPr algn="l" rtl="0"/>
            <a:r>
              <a:rPr lang="zh-TW" b="0" i="0" u="none" baseline="0"/>
              <a:t>你現在應該能夠：</a:t>
            </a:r>
          </a:p>
          <a:p>
            <a:pPr lvl="1" algn="l" rtl="0"/>
            <a:r>
              <a:rPr lang="zh-TW" b="0" i="0" u="none" baseline="0"/>
              <a:t>確定社區準備的角色和責任</a:t>
            </a:r>
          </a:p>
          <a:p>
            <a:pPr lvl="1" algn="l" rtl="0"/>
            <a:r>
              <a:rPr lang="zh-TW" b="0" i="0" u="none" baseline="0"/>
              <a:t>描述影響社區，人員，健康和基礎設施的危害類型</a:t>
            </a:r>
          </a:p>
          <a:p>
            <a:pPr lvl="1" algn="l" rtl="0"/>
            <a:r>
              <a:rPr lang="zh-TW" b="0" i="0" u="none" baseline="0"/>
              <a:t>進行個人和組織準備行動</a:t>
            </a:r>
          </a:p>
          <a:p>
            <a:pPr lvl="1" algn="l" rtl="0"/>
            <a:r>
              <a:rPr lang="zh-TW" b="0" i="0" u="none" baseline="0"/>
              <a:t>描述社區緊急回應小組的功能 </a:t>
            </a:r>
          </a:p>
        </p:txBody>
      </p:sp>
      <p:sp>
        <p:nvSpPr>
          <p:cNvPr id="7" name="Title 6">
            <a:extLst>
              <a:ext uri="{FF2B5EF4-FFF2-40B4-BE49-F238E27FC236}">
                <a16:creationId xmlns:a16="http://schemas.microsoft.com/office/drawing/2014/main" id="{26F727E9-1FFB-4D9E-A23D-2502A1EB61D1}"/>
              </a:ext>
            </a:extLst>
          </p:cNvPr>
          <p:cNvSpPr>
            <a:spLocks noGrp="1"/>
          </p:cNvSpPr>
          <p:nvPr>
            <p:ph type="title"/>
          </p:nvPr>
        </p:nvSpPr>
        <p:spPr>
          <a:xfrm>
            <a:off x="315142" y="320678"/>
            <a:ext cx="5806851" cy="1017672"/>
          </a:xfrm>
        </p:spPr>
        <p:txBody>
          <a:bodyPr/>
          <a:lstStyle/>
          <a:p>
            <a:pPr algn="l" rtl="0"/>
            <a:r>
              <a:rPr lang="zh-TW" b="1" i="1" u="none" baseline="0"/>
              <a:t>單位摘要</a:t>
            </a:r>
          </a:p>
        </p:txBody>
      </p:sp>
      <p:sp>
        <p:nvSpPr>
          <p:cNvPr id="9" name="Text Placeholder 8">
            <a:extLst>
              <a:ext uri="{FF2B5EF4-FFF2-40B4-BE49-F238E27FC236}">
                <a16:creationId xmlns:a16="http://schemas.microsoft.com/office/drawing/2014/main" id="{B3E8AD7F-14F1-4F9A-9413-30A08D56D4C2}"/>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10" name="Text Placeholder 9">
            <a:extLst>
              <a:ext uri="{FF2B5EF4-FFF2-40B4-BE49-F238E27FC236}">
                <a16:creationId xmlns:a16="http://schemas.microsoft.com/office/drawing/2014/main" id="{88F23A80-1706-4B16-9526-419B01DFCF9D}"/>
              </a:ext>
            </a:extLst>
          </p:cNvPr>
          <p:cNvSpPr>
            <a:spLocks noGrp="1"/>
          </p:cNvSpPr>
          <p:nvPr>
            <p:ph type="body" sz="quarter" idx="11"/>
          </p:nvPr>
        </p:nvSpPr>
        <p:spPr/>
        <p:txBody>
          <a:bodyPr/>
          <a:lstStyle/>
          <a:p>
            <a:pPr algn="r" rtl="0"/>
            <a:r>
              <a:rPr lang="zh-TW" b="0" i="0" u="none" baseline="0"/>
              <a:t>1-37</a:t>
            </a:r>
          </a:p>
        </p:txBody>
      </p:sp>
      <p:sp>
        <p:nvSpPr>
          <p:cNvPr id="5" name="Content Placeholder 4">
            <a:extLst>
              <a:ext uri="{FF2B5EF4-FFF2-40B4-BE49-F238E27FC236}">
                <a16:creationId xmlns:a16="http://schemas.microsoft.com/office/drawing/2014/main" id="{5A930719-2A41-4A2D-A0B2-3953339E69E2}"/>
              </a:ext>
            </a:extLst>
          </p:cNvPr>
          <p:cNvSpPr>
            <a:spLocks noGrp="1"/>
          </p:cNvSpPr>
          <p:nvPr>
            <p:ph sz="quarter" idx="12"/>
          </p:nvPr>
        </p:nvSpPr>
        <p:spPr/>
        <p:txBody>
          <a:bodyPr/>
          <a:lstStyle/>
          <a:p>
            <a:pPr rtl="0"/>
            <a:r>
              <a:rPr lang="zh-TW" b="0" i="0" u="none" baseline="0"/>
              <a:t>PM1-27</a:t>
            </a:r>
          </a:p>
        </p:txBody>
      </p:sp>
    </p:spTree>
    <p:extLst>
      <p:ext uri="{BB962C8B-B14F-4D97-AF65-F5344CB8AC3E}">
        <p14:creationId xmlns:p14="http://schemas.microsoft.com/office/powerpoint/2010/main" val="101466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397266-A911-49C9-B1B8-E2873E8DED86}"/>
              </a:ext>
            </a:extLst>
          </p:cNvPr>
          <p:cNvSpPr>
            <a:spLocks noGrp="1"/>
          </p:cNvSpPr>
          <p:nvPr>
            <p:ph idx="1"/>
          </p:nvPr>
        </p:nvSpPr>
        <p:spPr/>
        <p:txBody>
          <a:bodyPr/>
          <a:lstStyle/>
          <a:p>
            <a:pPr algn="l" rtl="0"/>
            <a:r>
              <a:rPr lang="zh-TW" b="0" i="0" u="none" baseline="0" dirty="0">
                <a:latin typeface="PMingLiU" panose="02020500000000000000" pitchFamily="18" charset="-120"/>
                <a:ea typeface="PMingLiU" panose="02020500000000000000" pitchFamily="18" charset="-120"/>
              </a:rPr>
              <a:t>單元1：災難準備</a:t>
            </a:r>
          </a:p>
          <a:p>
            <a:pPr algn="l" rtl="0"/>
            <a:r>
              <a:rPr lang="zh-TW" b="0" i="0" u="none" baseline="0" dirty="0">
                <a:latin typeface="PMingLiU" panose="02020500000000000000" pitchFamily="18" charset="-120"/>
                <a:ea typeface="PMingLiU" panose="02020500000000000000" pitchFamily="18" charset="-120"/>
              </a:rPr>
              <a:t>單元2：社區緊急回應小組組織</a:t>
            </a:r>
          </a:p>
          <a:p>
            <a:pPr algn="l" rtl="0"/>
            <a:r>
              <a:rPr lang="zh-TW" b="0" i="0" u="none" baseline="0" dirty="0">
                <a:latin typeface="PMingLiU" panose="02020500000000000000" pitchFamily="18" charset="-120"/>
                <a:ea typeface="PMingLiU" panose="02020500000000000000" pitchFamily="18" charset="-120"/>
              </a:rPr>
              <a:t>第3單元：災害醫療行動，第1部分</a:t>
            </a:r>
          </a:p>
          <a:p>
            <a:pPr algn="l" rtl="0"/>
            <a:r>
              <a:rPr lang="zh-TW" b="0" i="0" u="none" baseline="0" dirty="0">
                <a:latin typeface="PMingLiU" panose="02020500000000000000" pitchFamily="18" charset="-120"/>
                <a:ea typeface="PMingLiU" panose="02020500000000000000" pitchFamily="18" charset="-120"/>
              </a:rPr>
              <a:t>第4單元：災害醫療行動，第2部分</a:t>
            </a:r>
          </a:p>
          <a:p>
            <a:pPr algn="l" rtl="0"/>
            <a:r>
              <a:rPr lang="zh-TW" b="0" i="0" u="none" baseline="0" dirty="0">
                <a:latin typeface="PMingLiU" panose="02020500000000000000" pitchFamily="18" charset="-120"/>
                <a:ea typeface="PMingLiU" panose="02020500000000000000" pitchFamily="18" charset="-120"/>
              </a:rPr>
              <a:t>第5單元：災難心理學</a:t>
            </a:r>
          </a:p>
          <a:p>
            <a:pPr algn="l" rtl="0"/>
            <a:r>
              <a:rPr lang="zh-TW" b="0" i="0" u="none" baseline="0" dirty="0">
                <a:latin typeface="PMingLiU" panose="02020500000000000000" pitchFamily="18" charset="-120"/>
                <a:ea typeface="PMingLiU" panose="02020500000000000000" pitchFamily="18" charset="-120"/>
              </a:rPr>
              <a:t>第6單元：消防安全和水電瓦斯控制</a:t>
            </a:r>
          </a:p>
          <a:p>
            <a:pPr algn="l" rtl="0"/>
            <a:r>
              <a:rPr lang="zh-TW" b="0" i="0" u="none" baseline="0" dirty="0">
                <a:latin typeface="PMingLiU" panose="02020500000000000000" pitchFamily="18" charset="-120"/>
                <a:ea typeface="PMingLiU" panose="02020500000000000000" pitchFamily="18" charset="-120"/>
              </a:rPr>
              <a:t>第7單元：輕型搜救行動</a:t>
            </a:r>
          </a:p>
          <a:p>
            <a:pPr algn="l" rtl="0"/>
            <a:r>
              <a:rPr lang="zh-TW" b="0" i="0" u="none" baseline="0" dirty="0">
                <a:latin typeface="PMingLiU" panose="02020500000000000000" pitchFamily="18" charset="-120"/>
                <a:ea typeface="PMingLiU" panose="02020500000000000000" pitchFamily="18" charset="-120"/>
              </a:rPr>
              <a:t>第8單元：恐怖主義和社區緊急回應小組</a:t>
            </a:r>
          </a:p>
        </p:txBody>
      </p:sp>
      <p:sp>
        <p:nvSpPr>
          <p:cNvPr id="3" name="Title 2">
            <a:extLst>
              <a:ext uri="{FF2B5EF4-FFF2-40B4-BE49-F238E27FC236}">
                <a16:creationId xmlns:a16="http://schemas.microsoft.com/office/drawing/2014/main" id="{E23CAE70-0E41-4894-9302-2C1D48ECB6A3}"/>
              </a:ext>
            </a:extLst>
          </p:cNvPr>
          <p:cNvSpPr>
            <a:spLocks noGrp="1"/>
          </p:cNvSpPr>
          <p:nvPr>
            <p:ph type="title"/>
          </p:nvPr>
        </p:nvSpPr>
        <p:spPr>
          <a:xfrm>
            <a:off x="315142" y="320678"/>
            <a:ext cx="5806851" cy="1017672"/>
          </a:xfrm>
        </p:spPr>
        <p:txBody>
          <a:bodyPr/>
          <a:lstStyle/>
          <a:p>
            <a:pPr algn="l" rtl="0"/>
            <a:r>
              <a:rPr lang="zh-TW" b="1" i="1" u="none" baseline="0" dirty="0">
                <a:solidFill>
                  <a:schemeClr val="bg1"/>
                </a:solidFill>
                <a:latin typeface="PMingLiU" panose="02020500000000000000" pitchFamily="18" charset="-120"/>
                <a:ea typeface="PMingLiU" panose="02020500000000000000" pitchFamily="18" charset="-120"/>
              </a:rPr>
              <a:t>課程預覽</a:t>
            </a:r>
          </a:p>
        </p:txBody>
      </p:sp>
      <p:sp>
        <p:nvSpPr>
          <p:cNvPr id="4" name="Text Placeholder 3">
            <a:extLst>
              <a:ext uri="{FF2B5EF4-FFF2-40B4-BE49-F238E27FC236}">
                <a16:creationId xmlns:a16="http://schemas.microsoft.com/office/drawing/2014/main" id="{EB493906-0CE4-41AE-B731-1276AD85E0C0}"/>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47322D01-016D-46ED-9AC8-615CBF9D956C}"/>
              </a:ext>
            </a:extLst>
          </p:cNvPr>
          <p:cNvSpPr>
            <a:spLocks noGrp="1"/>
          </p:cNvSpPr>
          <p:nvPr>
            <p:ph type="body" sz="quarter" idx="11"/>
          </p:nvPr>
        </p:nvSpPr>
        <p:spPr/>
        <p:txBody>
          <a:bodyPr/>
          <a:lstStyle/>
          <a:p>
            <a:pPr algn="r" rtl="0"/>
            <a:r>
              <a:rPr lang="zh-TW" b="0" i="0" u="none" baseline="0"/>
              <a:t>1-2</a:t>
            </a:r>
          </a:p>
        </p:txBody>
      </p:sp>
      <p:sp>
        <p:nvSpPr>
          <p:cNvPr id="6" name="Content Placeholder 5">
            <a:extLst>
              <a:ext uri="{FF2B5EF4-FFF2-40B4-BE49-F238E27FC236}">
                <a16:creationId xmlns:a16="http://schemas.microsoft.com/office/drawing/2014/main" id="{91BAB96F-4A90-4CD9-A88F-95868CE39CAA}"/>
              </a:ext>
            </a:extLst>
          </p:cNvPr>
          <p:cNvSpPr>
            <a:spLocks noGrp="1"/>
          </p:cNvSpPr>
          <p:nvPr>
            <p:ph sz="quarter" idx="12"/>
          </p:nvPr>
        </p:nvSpPr>
        <p:spPr/>
        <p:txBody>
          <a:bodyPr/>
          <a:lstStyle/>
          <a:p>
            <a:pPr rtl="0"/>
            <a:r>
              <a:rPr lang="zh-TW" b="0" i="0" u="none" baseline="0"/>
              <a:t>PM1-1</a:t>
            </a:r>
          </a:p>
        </p:txBody>
      </p:sp>
    </p:spTree>
    <p:extLst>
      <p:ext uri="{BB962C8B-B14F-4D97-AF65-F5344CB8AC3E}">
        <p14:creationId xmlns:p14="http://schemas.microsoft.com/office/powerpoint/2010/main" val="189955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FD700-6E0D-4BEC-8D49-5BA410DC535B}"/>
              </a:ext>
            </a:extLst>
          </p:cNvPr>
          <p:cNvSpPr>
            <a:spLocks noGrp="1"/>
          </p:cNvSpPr>
          <p:nvPr>
            <p:ph idx="1"/>
          </p:nvPr>
        </p:nvSpPr>
        <p:spPr/>
        <p:txBody>
          <a:bodyPr>
            <a:normAutofit/>
          </a:bodyPr>
          <a:lstStyle/>
          <a:p>
            <a:pPr algn="l" rtl="0">
              <a:spcBef>
                <a:spcPts val="0"/>
              </a:spcBef>
            </a:pPr>
            <a:r>
              <a:rPr lang="zh-TW" b="0" i="0" u="none" baseline="0"/>
              <a:t>查看“參與者手冊”第1單元中的詳細信息 </a:t>
            </a:r>
          </a:p>
          <a:p>
            <a:pPr algn="l" rtl="0">
              <a:spcBef>
                <a:spcPts val="0"/>
              </a:spcBef>
            </a:pPr>
            <a:r>
              <a:rPr lang="zh-TW" b="0" i="0" u="none" baseline="0"/>
              <a:t>閱讀並熟悉第2單元：參與者手冊中的社區緊急回應小組組織 </a:t>
            </a:r>
          </a:p>
          <a:p>
            <a:pPr algn="l" rtl="0">
              <a:spcBef>
                <a:spcPts val="0"/>
              </a:spcBef>
            </a:pPr>
            <a:r>
              <a:rPr lang="zh-TW" b="0" i="0" u="none" baseline="0"/>
              <a:t>與家人和朋友討論準備情況並製定溝通計劃，包括外州 “報平安聯繫人”</a:t>
            </a:r>
          </a:p>
          <a:p>
            <a:pPr algn="l" rtl="0">
              <a:spcBef>
                <a:spcPts val="0"/>
              </a:spcBef>
            </a:pPr>
            <a:r>
              <a:rPr lang="zh-TW" b="0" i="0" u="none" baseline="0"/>
              <a:t>開始在多個地點組裝用品 </a:t>
            </a:r>
          </a:p>
          <a:p>
            <a:pPr algn="l" rtl="0">
              <a:spcBef>
                <a:spcPts val="0"/>
              </a:spcBef>
            </a:pPr>
            <a:r>
              <a:rPr lang="zh-TW" b="0" i="0" u="none" baseline="0"/>
              <a:t>檢查您家中的危險並找出防止潛在傷害的方法 </a:t>
            </a:r>
          </a:p>
        </p:txBody>
      </p:sp>
      <p:sp>
        <p:nvSpPr>
          <p:cNvPr id="3" name="Title 2">
            <a:extLst>
              <a:ext uri="{FF2B5EF4-FFF2-40B4-BE49-F238E27FC236}">
                <a16:creationId xmlns:a16="http://schemas.microsoft.com/office/drawing/2014/main" id="{7D5B261F-4FA7-4AF0-9C74-980784BB99DC}"/>
              </a:ext>
            </a:extLst>
          </p:cNvPr>
          <p:cNvSpPr>
            <a:spLocks noGrp="1"/>
          </p:cNvSpPr>
          <p:nvPr>
            <p:ph type="title"/>
          </p:nvPr>
        </p:nvSpPr>
        <p:spPr>
          <a:xfrm>
            <a:off x="315142" y="320678"/>
            <a:ext cx="5806851" cy="1017672"/>
          </a:xfrm>
        </p:spPr>
        <p:txBody>
          <a:bodyPr>
            <a:normAutofit/>
          </a:bodyPr>
          <a:lstStyle/>
          <a:p>
            <a:pPr algn="l" rtl="0"/>
            <a:r>
              <a:rPr lang="zh-TW" b="1" i="1" u="none" baseline="0"/>
              <a:t>家庭作業</a:t>
            </a:r>
          </a:p>
        </p:txBody>
      </p:sp>
      <p:sp>
        <p:nvSpPr>
          <p:cNvPr id="4" name="Text Placeholder 3">
            <a:extLst>
              <a:ext uri="{FF2B5EF4-FFF2-40B4-BE49-F238E27FC236}">
                <a16:creationId xmlns:a16="http://schemas.microsoft.com/office/drawing/2014/main" id="{960C8E40-C087-465E-AB28-9C17FC7D7A84}"/>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E938BDC2-621D-48CC-A961-E50EAB6CCB4B}"/>
              </a:ext>
            </a:extLst>
          </p:cNvPr>
          <p:cNvSpPr>
            <a:spLocks noGrp="1"/>
          </p:cNvSpPr>
          <p:nvPr>
            <p:ph type="body" sz="quarter" idx="11"/>
          </p:nvPr>
        </p:nvSpPr>
        <p:spPr/>
        <p:txBody>
          <a:bodyPr/>
          <a:lstStyle/>
          <a:p>
            <a:pPr algn="r" rtl="0"/>
            <a:r>
              <a:rPr lang="zh-TW" b="0" i="0" u="none" baseline="0"/>
              <a:t>1-38</a:t>
            </a:r>
          </a:p>
        </p:txBody>
      </p:sp>
      <p:sp>
        <p:nvSpPr>
          <p:cNvPr id="6" name="Content Placeholder 5">
            <a:extLst>
              <a:ext uri="{FF2B5EF4-FFF2-40B4-BE49-F238E27FC236}">
                <a16:creationId xmlns:a16="http://schemas.microsoft.com/office/drawing/2014/main" id="{7B0C0881-A67B-45E6-A51E-B86DF4D1A25F}"/>
              </a:ext>
            </a:extLst>
          </p:cNvPr>
          <p:cNvSpPr>
            <a:spLocks noGrp="1"/>
          </p:cNvSpPr>
          <p:nvPr>
            <p:ph sz="quarter" idx="12"/>
          </p:nvPr>
        </p:nvSpPr>
        <p:spPr/>
        <p:txBody>
          <a:bodyPr/>
          <a:lstStyle/>
          <a:p>
            <a:pPr rtl="0"/>
            <a:r>
              <a:rPr lang="zh-TW" b="0" i="0" u="none" baseline="0"/>
              <a:t>PM1-27</a:t>
            </a:r>
          </a:p>
        </p:txBody>
      </p:sp>
    </p:spTree>
    <p:extLst>
      <p:ext uri="{BB962C8B-B14F-4D97-AF65-F5344CB8AC3E}">
        <p14:creationId xmlns:p14="http://schemas.microsoft.com/office/powerpoint/2010/main" val="323607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C33537-F60B-43DA-BF89-AB4B04C188A3}"/>
              </a:ext>
            </a:extLst>
          </p:cNvPr>
          <p:cNvSpPr>
            <a:spLocks noGrp="1"/>
          </p:cNvSpPr>
          <p:nvPr>
            <p:ph type="body" sz="quarter" idx="11"/>
          </p:nvPr>
        </p:nvSpPr>
        <p:spPr/>
        <p:txBody>
          <a:bodyPr/>
          <a:lstStyle/>
          <a:p>
            <a:pPr rtl="0"/>
            <a:r>
              <a:rPr lang="zh-TW" b="1" i="0" u="none" baseline="0" dirty="0">
                <a:solidFill>
                  <a:schemeClr val="bg2">
                    <a:lumMod val="25000"/>
                  </a:schemeClr>
                </a:solidFill>
              </a:rPr>
              <a:t>單元2：社區緊急回應小組組織</a:t>
            </a:r>
          </a:p>
        </p:txBody>
      </p:sp>
      <p:sp>
        <p:nvSpPr>
          <p:cNvPr id="4" name="Title 3"/>
          <p:cNvSpPr>
            <a:spLocks noGrp="1"/>
          </p:cNvSpPr>
          <p:nvPr>
            <p:ph type="title" idx="4294967295"/>
          </p:nvPr>
        </p:nvSpPr>
        <p:spPr>
          <a:xfrm>
            <a:off x="0" y="1580055"/>
            <a:ext cx="9144000" cy="896445"/>
          </a:xfrm>
        </p:spPr>
        <p:txBody>
          <a:bodyPr/>
          <a:lstStyle/>
          <a:p>
            <a:pPr algn="ctr" rtl="0" eaLnBrk="1" latinLnBrk="0" hangingPunct="1"/>
            <a:r>
              <a:rPr lang="zh-TW" sz="5000" b="1" i="0" kern="1200" baseline="0" dirty="0">
                <a:solidFill>
                  <a:srgbClr val="FFFFFF"/>
                </a:solidFill>
                <a:effectLst/>
                <a:latin typeface="PMingLiU" panose="02020500000000000000"/>
                <a:ea typeface="PMingLiU" panose="02020500000000000000"/>
                <a:cs typeface="PMingLiU" panose="02020500000000000000"/>
              </a:rPr>
              <a:t>社區緊急回應小組基礎培訓</a:t>
            </a:r>
            <a:endParaRPr lang="en-US" dirty="0"/>
          </a:p>
        </p:txBody>
      </p:sp>
    </p:spTree>
    <p:extLst>
      <p:ext uri="{BB962C8B-B14F-4D97-AF65-F5344CB8AC3E}">
        <p14:creationId xmlns:p14="http://schemas.microsoft.com/office/powerpoint/2010/main" val="275774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95680F1-BE8F-4BCA-89BD-0CEBE99F0763}"/>
              </a:ext>
            </a:extLst>
          </p:cNvPr>
          <p:cNvSpPr>
            <a:spLocks noGrp="1"/>
          </p:cNvSpPr>
          <p:nvPr>
            <p:ph idx="1"/>
          </p:nvPr>
        </p:nvSpPr>
        <p:spPr/>
        <p:txBody>
          <a:bodyPr/>
          <a:lstStyle/>
          <a:p>
            <a:pPr algn="l" rtl="0"/>
            <a:r>
              <a:rPr lang="zh-TW" b="0" i="0" u="none" baseline="0"/>
              <a:t>描述社區緊急回應小組組織結構 </a:t>
            </a:r>
          </a:p>
          <a:p>
            <a:pPr algn="l" rtl="0"/>
            <a:r>
              <a:rPr lang="zh-TW" b="0" i="0" u="none" baseline="0"/>
              <a:t>解釋事件命令系統（ICS）以及社區緊急回應小組如何在此結構中運行 </a:t>
            </a:r>
          </a:p>
          <a:p>
            <a:pPr algn="l" rtl="0"/>
            <a:r>
              <a:rPr lang="zh-TW" b="0" i="0" u="none" baseline="0"/>
              <a:t>描述單一情況9步驟評估情況過程 </a:t>
            </a:r>
          </a:p>
          <a:p>
            <a:pPr algn="l" rtl="0"/>
            <a:r>
              <a:rPr lang="zh-TW" b="0" i="0" u="none" baseline="0"/>
              <a:t>描述如何使用社區緊急回應小組標准文檔 </a:t>
            </a:r>
          </a:p>
        </p:txBody>
      </p:sp>
      <p:sp>
        <p:nvSpPr>
          <p:cNvPr id="3" name="Title 2">
            <a:extLst>
              <a:ext uri="{FF2B5EF4-FFF2-40B4-BE49-F238E27FC236}">
                <a16:creationId xmlns:a16="http://schemas.microsoft.com/office/drawing/2014/main" id="{CB17F67E-1C8C-4BFD-A455-45B89A257958}"/>
              </a:ext>
            </a:extLst>
          </p:cNvPr>
          <p:cNvSpPr>
            <a:spLocks noGrp="1"/>
          </p:cNvSpPr>
          <p:nvPr>
            <p:ph type="title"/>
          </p:nvPr>
        </p:nvSpPr>
        <p:spPr>
          <a:xfrm>
            <a:off x="315142" y="320678"/>
            <a:ext cx="5806851" cy="1017672"/>
          </a:xfrm>
        </p:spPr>
        <p:txBody>
          <a:bodyPr/>
          <a:lstStyle/>
          <a:p>
            <a:pPr algn="l" rtl="0"/>
            <a:r>
              <a:rPr lang="zh-TW" b="1" i="1" u="none" baseline="0"/>
              <a:t>單位目標</a:t>
            </a:r>
          </a:p>
        </p:txBody>
      </p:sp>
      <p:sp>
        <p:nvSpPr>
          <p:cNvPr id="7" name="Text Placeholder 6">
            <a:extLst>
              <a:ext uri="{FF2B5EF4-FFF2-40B4-BE49-F238E27FC236}">
                <a16:creationId xmlns:a16="http://schemas.microsoft.com/office/drawing/2014/main" id="{E865355C-F98C-4791-BBF3-84090D50A52F}"/>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8" name="Text Placeholder 7">
            <a:extLst>
              <a:ext uri="{FF2B5EF4-FFF2-40B4-BE49-F238E27FC236}">
                <a16:creationId xmlns:a16="http://schemas.microsoft.com/office/drawing/2014/main" id="{EE1C6CD4-8D27-48C8-8F2B-C18EE6E7D8A5}"/>
              </a:ext>
            </a:extLst>
          </p:cNvPr>
          <p:cNvSpPr>
            <a:spLocks noGrp="1"/>
          </p:cNvSpPr>
          <p:nvPr>
            <p:ph type="body" sz="quarter" idx="11"/>
          </p:nvPr>
        </p:nvSpPr>
        <p:spPr/>
        <p:txBody>
          <a:bodyPr/>
          <a:lstStyle/>
          <a:p>
            <a:pPr algn="r" rtl="0"/>
            <a:r>
              <a:rPr lang="zh-TW" b="0" i="0" u="none" baseline="0"/>
              <a:t>2-1</a:t>
            </a:r>
          </a:p>
        </p:txBody>
      </p:sp>
      <p:sp>
        <p:nvSpPr>
          <p:cNvPr id="2" name="Content Placeholder 1">
            <a:extLst>
              <a:ext uri="{FF2B5EF4-FFF2-40B4-BE49-F238E27FC236}">
                <a16:creationId xmlns:a16="http://schemas.microsoft.com/office/drawing/2014/main" id="{42A7AA07-15F7-4E04-AC9D-49E6ADA6701F}"/>
              </a:ext>
            </a:extLst>
          </p:cNvPr>
          <p:cNvSpPr>
            <a:spLocks noGrp="1"/>
          </p:cNvSpPr>
          <p:nvPr>
            <p:ph sz="quarter" idx="12"/>
          </p:nvPr>
        </p:nvSpPr>
        <p:spPr/>
        <p:txBody>
          <a:bodyPr/>
          <a:lstStyle/>
          <a:p>
            <a:pPr rtl="0"/>
            <a:r>
              <a:rPr lang="zh-TW" b="0" i="0" u="none" baseline="0"/>
              <a:t>PM2-1</a:t>
            </a:r>
          </a:p>
        </p:txBody>
      </p:sp>
    </p:spTree>
    <p:extLst>
      <p:ext uri="{BB962C8B-B14F-4D97-AF65-F5344CB8AC3E}">
        <p14:creationId xmlns:p14="http://schemas.microsoft.com/office/powerpoint/2010/main" val="313542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5493B1-0AEE-4A0D-8EC4-8A404A611178}"/>
              </a:ext>
            </a:extLst>
          </p:cNvPr>
          <p:cNvSpPr>
            <a:spLocks noGrp="1"/>
          </p:cNvSpPr>
          <p:nvPr>
            <p:ph idx="1"/>
          </p:nvPr>
        </p:nvSpPr>
        <p:spPr/>
        <p:txBody>
          <a:bodyPr/>
          <a:lstStyle/>
          <a:p>
            <a:pPr algn="l" rtl="0"/>
            <a:r>
              <a:rPr lang="zh-TW" b="0" i="0" u="none" baseline="0"/>
              <a:t>維護災害工作者的安全 </a:t>
            </a:r>
          </a:p>
          <a:p>
            <a:pPr algn="l" rtl="0"/>
            <a:r>
              <a:rPr lang="zh-TW" b="0" i="0" u="none" baseline="0"/>
              <a:t>提供明確的領導和組織結構 </a:t>
            </a:r>
          </a:p>
          <a:p>
            <a:pPr algn="l" rtl="0"/>
            <a:r>
              <a:rPr lang="zh-TW" b="0" i="0" u="none" baseline="0"/>
              <a:t>提高救援工作的有效性 </a:t>
            </a:r>
          </a:p>
        </p:txBody>
      </p:sp>
      <p:sp>
        <p:nvSpPr>
          <p:cNvPr id="3" name="Title 2">
            <a:extLst>
              <a:ext uri="{FF2B5EF4-FFF2-40B4-BE49-F238E27FC236}">
                <a16:creationId xmlns:a16="http://schemas.microsoft.com/office/drawing/2014/main" id="{B7641864-5E67-4621-95CE-48FB6D1EB9F1}"/>
              </a:ext>
            </a:extLst>
          </p:cNvPr>
          <p:cNvSpPr>
            <a:spLocks noGrp="1"/>
          </p:cNvSpPr>
          <p:nvPr>
            <p:ph type="title"/>
          </p:nvPr>
        </p:nvSpPr>
        <p:spPr>
          <a:xfrm>
            <a:off x="315142" y="320678"/>
            <a:ext cx="5806851" cy="1017672"/>
          </a:xfrm>
        </p:spPr>
        <p:txBody>
          <a:bodyPr>
            <a:normAutofit/>
          </a:bodyPr>
          <a:lstStyle/>
          <a:p>
            <a:pPr algn="l" rtl="0"/>
            <a:r>
              <a:rPr lang="zh-TW" b="1" i="1" u="none" baseline="0"/>
              <a:t>現場管理原則</a:t>
            </a:r>
          </a:p>
        </p:txBody>
      </p:sp>
      <p:sp>
        <p:nvSpPr>
          <p:cNvPr id="4" name="Text Placeholder 3">
            <a:extLst>
              <a:ext uri="{FF2B5EF4-FFF2-40B4-BE49-F238E27FC236}">
                <a16:creationId xmlns:a16="http://schemas.microsoft.com/office/drawing/2014/main" id="{9B1035E1-C765-4370-AAB4-5C277D4A1B29}"/>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45EABF4A-361A-4874-8770-6DE7A924285D}"/>
              </a:ext>
            </a:extLst>
          </p:cNvPr>
          <p:cNvSpPr>
            <a:spLocks noGrp="1"/>
          </p:cNvSpPr>
          <p:nvPr>
            <p:ph type="body" sz="quarter" idx="11"/>
          </p:nvPr>
        </p:nvSpPr>
        <p:spPr/>
        <p:txBody>
          <a:bodyPr/>
          <a:lstStyle/>
          <a:p>
            <a:pPr algn="r" rtl="0"/>
            <a:r>
              <a:rPr lang="zh-TW" b="0" i="0" u="none" baseline="0"/>
              <a:t>2-2</a:t>
            </a:r>
          </a:p>
        </p:txBody>
      </p:sp>
      <p:sp>
        <p:nvSpPr>
          <p:cNvPr id="6" name="Content Placeholder 5">
            <a:extLst>
              <a:ext uri="{FF2B5EF4-FFF2-40B4-BE49-F238E27FC236}">
                <a16:creationId xmlns:a16="http://schemas.microsoft.com/office/drawing/2014/main" id="{B7B51DA8-964B-4861-B911-187D067B6B9E}"/>
              </a:ext>
            </a:extLst>
          </p:cNvPr>
          <p:cNvSpPr>
            <a:spLocks noGrp="1"/>
          </p:cNvSpPr>
          <p:nvPr>
            <p:ph sz="quarter" idx="12"/>
          </p:nvPr>
        </p:nvSpPr>
        <p:spPr/>
        <p:txBody>
          <a:bodyPr/>
          <a:lstStyle/>
          <a:p>
            <a:pPr rtl="0"/>
            <a:r>
              <a:rPr lang="zh-TW" b="0" i="0" u="none" baseline="0"/>
              <a:t>PM2-2</a:t>
            </a:r>
          </a:p>
        </p:txBody>
      </p:sp>
    </p:spTree>
    <p:extLst>
      <p:ext uri="{BB962C8B-B14F-4D97-AF65-F5344CB8AC3E}">
        <p14:creationId xmlns:p14="http://schemas.microsoft.com/office/powerpoint/2010/main" val="3194306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7E3BEA-2D85-4A81-9C53-383591E6D20C}"/>
              </a:ext>
            </a:extLst>
          </p:cNvPr>
          <p:cNvSpPr>
            <a:spLocks noGrp="1"/>
          </p:cNvSpPr>
          <p:nvPr>
            <p:ph idx="1"/>
          </p:nvPr>
        </p:nvSpPr>
        <p:spPr/>
        <p:txBody>
          <a:bodyPr/>
          <a:lstStyle/>
          <a:p>
            <a:pPr algn="l" rtl="0"/>
            <a:r>
              <a:rPr lang="zh-TW" b="0" i="0" u="none" baseline="0"/>
              <a:t>明確的管理結構</a:t>
            </a:r>
          </a:p>
          <a:p>
            <a:pPr algn="l" rtl="0"/>
            <a:r>
              <a:rPr lang="zh-TW" b="0" i="0" u="none" baseline="0"/>
              <a:t>可控制的控制範圍</a:t>
            </a:r>
          </a:p>
          <a:p>
            <a:pPr algn="l" rtl="0"/>
            <a:r>
              <a:rPr lang="zh-TW" b="0" i="0" u="none" baseline="0"/>
              <a:t>常用術語</a:t>
            </a:r>
          </a:p>
          <a:p>
            <a:pPr algn="l" rtl="0"/>
            <a:r>
              <a:rPr lang="zh-TW" b="0" i="0" u="none" baseline="0"/>
              <a:t>有效的溝通</a:t>
            </a:r>
          </a:p>
          <a:p>
            <a:pPr algn="l" rtl="0"/>
            <a:r>
              <a:rPr lang="zh-TW" b="0" i="0" u="none" baseline="0"/>
              <a:t>綜合行動計劃</a:t>
            </a:r>
          </a:p>
          <a:p>
            <a:pPr algn="l" rtl="0"/>
            <a:r>
              <a:rPr lang="zh-TW" b="0" i="0" u="none" baseline="0"/>
              <a:t>全面的資源管理</a:t>
            </a:r>
          </a:p>
          <a:p>
            <a:pPr algn="l" rtl="0"/>
            <a:r>
              <a:rPr lang="zh-TW" b="0" i="0" u="none" baseline="0"/>
              <a:t>問責制</a:t>
            </a:r>
          </a:p>
        </p:txBody>
      </p:sp>
      <p:sp>
        <p:nvSpPr>
          <p:cNvPr id="3" name="Title 2">
            <a:extLst>
              <a:ext uri="{FF2B5EF4-FFF2-40B4-BE49-F238E27FC236}">
                <a16:creationId xmlns:a16="http://schemas.microsoft.com/office/drawing/2014/main" id="{1CC62063-F6F9-445E-BBBE-1F5889059FF6}"/>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社區緊急回應小組現場管理</a:t>
            </a:r>
          </a:p>
        </p:txBody>
      </p:sp>
      <p:sp>
        <p:nvSpPr>
          <p:cNvPr id="4" name="Text Placeholder 3">
            <a:extLst>
              <a:ext uri="{FF2B5EF4-FFF2-40B4-BE49-F238E27FC236}">
                <a16:creationId xmlns:a16="http://schemas.microsoft.com/office/drawing/2014/main" id="{418F32E3-FC55-4AC9-8F39-5342D2480897}"/>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CC8E30AD-09AC-447A-9239-65F234FA343C}"/>
              </a:ext>
            </a:extLst>
          </p:cNvPr>
          <p:cNvSpPr>
            <a:spLocks noGrp="1"/>
          </p:cNvSpPr>
          <p:nvPr>
            <p:ph type="body" sz="quarter" idx="11"/>
          </p:nvPr>
        </p:nvSpPr>
        <p:spPr/>
        <p:txBody>
          <a:bodyPr/>
          <a:lstStyle/>
          <a:p>
            <a:pPr algn="r" rtl="0"/>
            <a:r>
              <a:rPr lang="zh-TW" b="0" i="0" u="none" baseline="0"/>
              <a:t>2-3</a:t>
            </a:r>
          </a:p>
        </p:txBody>
      </p:sp>
      <p:sp>
        <p:nvSpPr>
          <p:cNvPr id="6" name="Content Placeholder 5">
            <a:extLst>
              <a:ext uri="{FF2B5EF4-FFF2-40B4-BE49-F238E27FC236}">
                <a16:creationId xmlns:a16="http://schemas.microsoft.com/office/drawing/2014/main" id="{29C2EEFB-B0C3-42BF-AA31-2EBAC6B72DFB}"/>
              </a:ext>
            </a:extLst>
          </p:cNvPr>
          <p:cNvSpPr>
            <a:spLocks noGrp="1"/>
          </p:cNvSpPr>
          <p:nvPr>
            <p:ph sz="quarter" idx="12"/>
          </p:nvPr>
        </p:nvSpPr>
        <p:spPr/>
        <p:txBody>
          <a:bodyPr/>
          <a:lstStyle/>
          <a:p>
            <a:pPr rtl="0"/>
            <a:r>
              <a:rPr lang="zh-TW" b="0" i="0" u="none" baseline="0"/>
              <a:t>PM2-2</a:t>
            </a:r>
          </a:p>
        </p:txBody>
      </p:sp>
    </p:spTree>
    <p:extLst>
      <p:ext uri="{BB962C8B-B14F-4D97-AF65-F5344CB8AC3E}">
        <p14:creationId xmlns:p14="http://schemas.microsoft.com/office/powerpoint/2010/main" val="401154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F0BB3-8E44-4C56-B011-325D4B8DB1EC}"/>
              </a:ext>
            </a:extLst>
          </p:cNvPr>
          <p:cNvSpPr>
            <a:spLocks noGrp="1"/>
          </p:cNvSpPr>
          <p:nvPr>
            <p:ph idx="1"/>
          </p:nvPr>
        </p:nvSpPr>
        <p:spPr/>
        <p:txBody>
          <a:bodyPr/>
          <a:lstStyle/>
          <a:p>
            <a:pPr algn="l" rtl="0"/>
            <a:r>
              <a:rPr lang="zh-TW" b="0" i="0" u="none" baseline="0"/>
              <a:t>確定事件範圍</a:t>
            </a:r>
          </a:p>
          <a:p>
            <a:pPr algn="l" rtl="0"/>
            <a:r>
              <a:rPr lang="zh-TW" b="0" i="0" u="none" baseline="0"/>
              <a:t>確定總體戰略</a:t>
            </a:r>
          </a:p>
          <a:p>
            <a:pPr algn="l" rtl="0"/>
            <a:r>
              <a:rPr lang="zh-TW" b="0" i="0" u="none" baseline="0"/>
              <a:t>部署資源</a:t>
            </a:r>
          </a:p>
          <a:p>
            <a:pPr algn="l" rtl="0"/>
            <a:r>
              <a:rPr lang="zh-TW" b="0" i="0" u="none" baseline="0"/>
              <a:t>記錄行動和結果</a:t>
            </a:r>
          </a:p>
        </p:txBody>
      </p:sp>
      <p:sp>
        <p:nvSpPr>
          <p:cNvPr id="3" name="Title 2">
            <a:extLst>
              <a:ext uri="{FF2B5EF4-FFF2-40B4-BE49-F238E27FC236}">
                <a16:creationId xmlns:a16="http://schemas.microsoft.com/office/drawing/2014/main" id="{9FC6E3ED-BE59-4AC9-9D1C-6CF78A20A60A}"/>
              </a:ext>
            </a:extLst>
          </p:cNvPr>
          <p:cNvSpPr>
            <a:spLocks noGrp="1"/>
          </p:cNvSpPr>
          <p:nvPr>
            <p:ph type="title"/>
          </p:nvPr>
        </p:nvSpPr>
        <p:spPr>
          <a:xfrm>
            <a:off x="315142" y="320678"/>
            <a:ext cx="5806851" cy="1017672"/>
          </a:xfrm>
        </p:spPr>
        <p:txBody>
          <a:bodyPr>
            <a:normAutofit/>
          </a:bodyPr>
          <a:lstStyle/>
          <a:p>
            <a:pPr algn="l" rtl="0"/>
            <a:r>
              <a:rPr lang="zh-TW" b="1" i="1" u="none" baseline="0"/>
              <a:t>現場管理的目標</a:t>
            </a:r>
          </a:p>
        </p:txBody>
      </p:sp>
      <p:sp>
        <p:nvSpPr>
          <p:cNvPr id="4" name="Text Placeholder 3">
            <a:extLst>
              <a:ext uri="{FF2B5EF4-FFF2-40B4-BE49-F238E27FC236}">
                <a16:creationId xmlns:a16="http://schemas.microsoft.com/office/drawing/2014/main" id="{FAFD4861-53E9-416B-AAE8-2B80ACACEF70}"/>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D2BB3FD3-13AB-42E4-BCDB-9844FD5B06BC}"/>
              </a:ext>
            </a:extLst>
          </p:cNvPr>
          <p:cNvSpPr>
            <a:spLocks noGrp="1"/>
          </p:cNvSpPr>
          <p:nvPr>
            <p:ph type="body" sz="quarter" idx="11"/>
          </p:nvPr>
        </p:nvSpPr>
        <p:spPr/>
        <p:txBody>
          <a:bodyPr/>
          <a:lstStyle/>
          <a:p>
            <a:pPr algn="r" rtl="0"/>
            <a:r>
              <a:rPr lang="zh-TW" b="0" i="0" u="none" baseline="0"/>
              <a:t>2-4</a:t>
            </a:r>
          </a:p>
        </p:txBody>
      </p:sp>
      <p:sp>
        <p:nvSpPr>
          <p:cNvPr id="6" name="Content Placeholder 5">
            <a:extLst>
              <a:ext uri="{FF2B5EF4-FFF2-40B4-BE49-F238E27FC236}">
                <a16:creationId xmlns:a16="http://schemas.microsoft.com/office/drawing/2014/main" id="{8238F3E3-BD55-44CB-816D-F2316F420572}"/>
              </a:ext>
            </a:extLst>
          </p:cNvPr>
          <p:cNvSpPr>
            <a:spLocks noGrp="1"/>
          </p:cNvSpPr>
          <p:nvPr>
            <p:ph sz="quarter" idx="12"/>
          </p:nvPr>
        </p:nvSpPr>
        <p:spPr/>
        <p:txBody>
          <a:bodyPr/>
          <a:lstStyle/>
          <a:p>
            <a:pPr rtl="0"/>
            <a:r>
              <a:rPr lang="zh-TW" b="0" i="0" u="none" baseline="0"/>
              <a:t>PM2-2</a:t>
            </a:r>
          </a:p>
        </p:txBody>
      </p:sp>
    </p:spTree>
    <p:extLst>
      <p:ext uri="{BB962C8B-B14F-4D97-AF65-F5344CB8AC3E}">
        <p14:creationId xmlns:p14="http://schemas.microsoft.com/office/powerpoint/2010/main" val="804542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CS指揮組織結構圖。頂部是標有“事故指揮”的節點。旁邊是指揮人員名單：公共信息官，安全官，聯絡官。在事故指揮部和指揮部工作人員下面是總參謀部科長：情報/調查科科長，科技科科長，後勤科科長和財務/行政科科長。">
            <a:extLst>
              <a:ext uri="{FF2B5EF4-FFF2-40B4-BE49-F238E27FC236}">
                <a16:creationId xmlns:a16="http://schemas.microsoft.com/office/drawing/2014/main" id="{D5924138-AF87-4F4A-B5A3-9858B81BB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807" y="1699498"/>
            <a:ext cx="6674386" cy="3871999"/>
          </a:xfrm>
        </p:spPr>
      </p:pic>
      <p:sp>
        <p:nvSpPr>
          <p:cNvPr id="3" name="Title 2">
            <a:extLst>
              <a:ext uri="{FF2B5EF4-FFF2-40B4-BE49-F238E27FC236}">
                <a16:creationId xmlns:a16="http://schemas.microsoft.com/office/drawing/2014/main" id="{B0F37AE5-5310-4542-B8C7-6CB4650889F2}"/>
              </a:ext>
            </a:extLst>
          </p:cNvPr>
          <p:cNvSpPr>
            <a:spLocks noGrp="1"/>
          </p:cNvSpPr>
          <p:nvPr>
            <p:ph type="title"/>
          </p:nvPr>
        </p:nvSpPr>
        <p:spPr>
          <a:xfrm>
            <a:off x="315142" y="320678"/>
            <a:ext cx="5806851" cy="1017672"/>
          </a:xfrm>
        </p:spPr>
        <p:txBody>
          <a:bodyPr>
            <a:normAutofit/>
          </a:bodyPr>
          <a:lstStyle/>
          <a:p>
            <a:pPr algn="l" rtl="0"/>
            <a:r>
              <a:rPr lang="zh-TW" b="1" i="1" u="none" baseline="0"/>
              <a:t>事件命令系統</a:t>
            </a:r>
          </a:p>
        </p:txBody>
      </p:sp>
      <p:sp>
        <p:nvSpPr>
          <p:cNvPr id="4" name="Text Placeholder 3">
            <a:extLst>
              <a:ext uri="{FF2B5EF4-FFF2-40B4-BE49-F238E27FC236}">
                <a16:creationId xmlns:a16="http://schemas.microsoft.com/office/drawing/2014/main" id="{D2613BA0-7503-47EE-9FD4-9DF29698A851}"/>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43DFB3F6-2FA8-4F7C-B114-E45A8C9B20EE}"/>
              </a:ext>
            </a:extLst>
          </p:cNvPr>
          <p:cNvSpPr>
            <a:spLocks noGrp="1"/>
          </p:cNvSpPr>
          <p:nvPr>
            <p:ph type="body" sz="quarter" idx="11"/>
          </p:nvPr>
        </p:nvSpPr>
        <p:spPr/>
        <p:txBody>
          <a:bodyPr/>
          <a:lstStyle/>
          <a:p>
            <a:pPr algn="r" rtl="0"/>
            <a:r>
              <a:rPr lang="zh-TW" b="0" i="0" u="none" baseline="0"/>
              <a:t>2-5</a:t>
            </a:r>
          </a:p>
        </p:txBody>
      </p:sp>
      <p:sp>
        <p:nvSpPr>
          <p:cNvPr id="2" name="Content Placeholder 1">
            <a:extLst>
              <a:ext uri="{FF2B5EF4-FFF2-40B4-BE49-F238E27FC236}">
                <a16:creationId xmlns:a16="http://schemas.microsoft.com/office/drawing/2014/main" id="{718F55AA-FE70-4315-A9F4-5F15E1716339}"/>
              </a:ext>
            </a:extLst>
          </p:cNvPr>
          <p:cNvSpPr>
            <a:spLocks noGrp="1"/>
          </p:cNvSpPr>
          <p:nvPr>
            <p:ph sz="quarter" idx="12"/>
          </p:nvPr>
        </p:nvSpPr>
        <p:spPr/>
        <p:txBody>
          <a:bodyPr/>
          <a:lstStyle/>
          <a:p>
            <a:pPr rtl="0"/>
            <a:r>
              <a:rPr lang="zh-TW" b="0" i="0" u="none" baseline="0"/>
              <a:t>PM2-3</a:t>
            </a:r>
          </a:p>
        </p:txBody>
      </p:sp>
    </p:spTree>
    <p:extLst>
      <p:ext uri="{BB962C8B-B14F-4D97-AF65-F5344CB8AC3E}">
        <p14:creationId xmlns:p14="http://schemas.microsoft.com/office/powerpoint/2010/main" val="4180677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3977C2-0BF6-4CA3-A829-31483E90F0C4}"/>
              </a:ext>
            </a:extLst>
          </p:cNvPr>
          <p:cNvSpPr>
            <a:spLocks noGrp="1"/>
          </p:cNvSpPr>
          <p:nvPr>
            <p:ph idx="1"/>
          </p:nvPr>
        </p:nvSpPr>
        <p:spPr/>
        <p:txBody>
          <a:bodyPr/>
          <a:lstStyle/>
          <a:p>
            <a:pPr algn="l" rtl="0"/>
            <a:r>
              <a:rPr lang="zh-TW" b="0" i="0" u="none" baseline="0"/>
              <a:t>命令結構</a:t>
            </a:r>
          </a:p>
          <a:p>
            <a:pPr algn="l" rtl="0"/>
            <a:r>
              <a:rPr lang="zh-TW" b="0" i="0" u="none" baseline="0"/>
              <a:t>社區緊急回應小組團隊負責人</a:t>
            </a:r>
          </a:p>
          <a:p>
            <a:pPr algn="l" rtl="0"/>
            <a:r>
              <a:rPr lang="zh-TW" b="0" i="0" u="none" baseline="0"/>
              <a:t>指揮站</a:t>
            </a:r>
          </a:p>
          <a:p>
            <a:pPr algn="l" rtl="0"/>
            <a:r>
              <a:rPr lang="zh-TW" b="0" i="0" u="none" baseline="0"/>
              <a:t>根據需要擴展結構</a:t>
            </a:r>
          </a:p>
        </p:txBody>
      </p:sp>
      <p:sp>
        <p:nvSpPr>
          <p:cNvPr id="3" name="Title 2">
            <a:extLst>
              <a:ext uri="{FF2B5EF4-FFF2-40B4-BE49-F238E27FC236}">
                <a16:creationId xmlns:a16="http://schemas.microsoft.com/office/drawing/2014/main" id="{D01D3978-2E1F-4BFD-AE08-55EF3644837A}"/>
              </a:ext>
            </a:extLst>
          </p:cNvPr>
          <p:cNvSpPr>
            <a:spLocks noGrp="1"/>
          </p:cNvSpPr>
          <p:nvPr>
            <p:ph type="title"/>
          </p:nvPr>
        </p:nvSpPr>
        <p:spPr>
          <a:xfrm>
            <a:off x="315142" y="320678"/>
            <a:ext cx="5806851" cy="1017672"/>
          </a:xfrm>
        </p:spPr>
        <p:txBody>
          <a:bodyPr/>
          <a:lstStyle/>
          <a:p>
            <a:pPr algn="l" rtl="0"/>
            <a:r>
              <a:rPr lang="zh-TW" b="1" i="1" u="none" baseline="0"/>
              <a:t>社區緊急回應小組運作</a:t>
            </a:r>
          </a:p>
        </p:txBody>
      </p:sp>
      <p:sp>
        <p:nvSpPr>
          <p:cNvPr id="4" name="Text Placeholder 3">
            <a:extLst>
              <a:ext uri="{FF2B5EF4-FFF2-40B4-BE49-F238E27FC236}">
                <a16:creationId xmlns:a16="http://schemas.microsoft.com/office/drawing/2014/main" id="{8ACD138B-950F-4FBD-B005-3929286E77B7}"/>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BCF5F19B-CDC7-4C41-B3FA-AC6DAC3FF0CA}"/>
              </a:ext>
            </a:extLst>
          </p:cNvPr>
          <p:cNvSpPr>
            <a:spLocks noGrp="1"/>
          </p:cNvSpPr>
          <p:nvPr>
            <p:ph type="body" sz="quarter" idx="11"/>
          </p:nvPr>
        </p:nvSpPr>
        <p:spPr/>
        <p:txBody>
          <a:bodyPr/>
          <a:lstStyle/>
          <a:p>
            <a:pPr algn="r" rtl="0"/>
            <a:r>
              <a:rPr lang="zh-TW" b="0" i="0" u="none" baseline="0"/>
              <a:t>2-6</a:t>
            </a:r>
          </a:p>
        </p:txBody>
      </p:sp>
      <p:sp>
        <p:nvSpPr>
          <p:cNvPr id="6" name="Content Placeholder 5">
            <a:extLst>
              <a:ext uri="{FF2B5EF4-FFF2-40B4-BE49-F238E27FC236}">
                <a16:creationId xmlns:a16="http://schemas.microsoft.com/office/drawing/2014/main" id="{A9B618CB-142C-4E15-9F65-88B75E9C6467}"/>
              </a:ext>
            </a:extLst>
          </p:cNvPr>
          <p:cNvSpPr>
            <a:spLocks noGrp="1"/>
          </p:cNvSpPr>
          <p:nvPr>
            <p:ph sz="quarter" idx="12"/>
          </p:nvPr>
        </p:nvSpPr>
        <p:spPr/>
        <p:txBody>
          <a:bodyPr/>
          <a:lstStyle/>
          <a:p>
            <a:pPr rtl="0"/>
            <a:r>
              <a:rPr lang="zh-TW" b="0" i="0" u="none" baseline="0"/>
              <a:t>PM2-5</a:t>
            </a:r>
          </a:p>
        </p:txBody>
      </p:sp>
    </p:spTree>
    <p:extLst>
      <p:ext uri="{BB962C8B-B14F-4D97-AF65-F5344CB8AC3E}">
        <p14:creationId xmlns:p14="http://schemas.microsoft.com/office/powerpoint/2010/main" val="30577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BFBAC4-ACCD-492F-A9DF-6560462EDA1C}"/>
              </a:ext>
            </a:extLst>
          </p:cNvPr>
          <p:cNvSpPr>
            <a:spLocks noGrp="1"/>
          </p:cNvSpPr>
          <p:nvPr>
            <p:ph idx="1"/>
          </p:nvPr>
        </p:nvSpPr>
        <p:spPr/>
        <p:txBody>
          <a:bodyPr/>
          <a:lstStyle/>
          <a:p>
            <a:pPr algn="l" rtl="0"/>
            <a:r>
              <a:rPr lang="zh-TW" b="0" i="0" u="none" baseline="0"/>
              <a:t>对来自媒體的諮詢介紹给社區緊急回應小組事件指揮官/團隊負責人 </a:t>
            </a:r>
          </a:p>
          <a:p>
            <a:pPr algn="l" rtl="0"/>
            <a:r>
              <a:rPr lang="zh-TW" b="0" i="0" u="none" baseline="0"/>
              <a:t>不要讓媒體阻礙社區緊急回應小組目標 </a:t>
            </a:r>
          </a:p>
          <a:p>
            <a:pPr algn="l" rtl="0"/>
            <a:r>
              <a:rPr lang="zh-TW" b="0" i="0" u="none" baseline="0"/>
              <a:t>關注發布的信息 </a:t>
            </a:r>
          </a:p>
        </p:txBody>
      </p:sp>
      <p:sp>
        <p:nvSpPr>
          <p:cNvPr id="3" name="Title 2">
            <a:extLst>
              <a:ext uri="{FF2B5EF4-FFF2-40B4-BE49-F238E27FC236}">
                <a16:creationId xmlns:a16="http://schemas.microsoft.com/office/drawing/2014/main" id="{4FC49B2C-873F-470F-BC4E-7D5D8F8C5246}"/>
              </a:ext>
            </a:extLst>
          </p:cNvPr>
          <p:cNvSpPr>
            <a:spLocks noGrp="1"/>
          </p:cNvSpPr>
          <p:nvPr>
            <p:ph type="title"/>
          </p:nvPr>
        </p:nvSpPr>
        <p:spPr>
          <a:xfrm>
            <a:off x="315142" y="320678"/>
            <a:ext cx="5806851" cy="1017672"/>
          </a:xfrm>
        </p:spPr>
        <p:txBody>
          <a:bodyPr/>
          <a:lstStyle/>
          <a:p>
            <a:pPr algn="l" rtl="0"/>
            <a:r>
              <a:rPr lang="zh-TW" b="1" i="1" u="none" baseline="0"/>
              <a:t>處理媒體</a:t>
            </a:r>
          </a:p>
        </p:txBody>
      </p:sp>
      <p:sp>
        <p:nvSpPr>
          <p:cNvPr id="7" name="Text Placeholder 6">
            <a:extLst>
              <a:ext uri="{FF2B5EF4-FFF2-40B4-BE49-F238E27FC236}">
                <a16:creationId xmlns:a16="http://schemas.microsoft.com/office/drawing/2014/main" id="{84048D43-563B-466D-A60A-CF450DB7FCEF}"/>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8" name="Text Placeholder 7">
            <a:extLst>
              <a:ext uri="{FF2B5EF4-FFF2-40B4-BE49-F238E27FC236}">
                <a16:creationId xmlns:a16="http://schemas.microsoft.com/office/drawing/2014/main" id="{87867D5E-48A6-474A-8169-7FFCE339068A}"/>
              </a:ext>
            </a:extLst>
          </p:cNvPr>
          <p:cNvSpPr>
            <a:spLocks noGrp="1"/>
          </p:cNvSpPr>
          <p:nvPr>
            <p:ph type="body" sz="quarter" idx="11"/>
          </p:nvPr>
        </p:nvSpPr>
        <p:spPr/>
        <p:txBody>
          <a:bodyPr/>
          <a:lstStyle/>
          <a:p>
            <a:pPr algn="r" rtl="0"/>
            <a:r>
              <a:rPr lang="zh-TW" b="0" i="0" u="none" baseline="0"/>
              <a:t>2-7</a:t>
            </a:r>
          </a:p>
        </p:txBody>
      </p:sp>
      <p:sp>
        <p:nvSpPr>
          <p:cNvPr id="4" name="Content Placeholder 3">
            <a:extLst>
              <a:ext uri="{FF2B5EF4-FFF2-40B4-BE49-F238E27FC236}">
                <a16:creationId xmlns:a16="http://schemas.microsoft.com/office/drawing/2014/main" id="{8954CD20-B2B6-483C-9BB2-97EACA9B5FEE}"/>
              </a:ext>
            </a:extLst>
          </p:cNvPr>
          <p:cNvSpPr>
            <a:spLocks noGrp="1"/>
          </p:cNvSpPr>
          <p:nvPr>
            <p:ph sz="quarter" idx="12"/>
          </p:nvPr>
        </p:nvSpPr>
        <p:spPr/>
        <p:txBody>
          <a:bodyPr/>
          <a:lstStyle/>
          <a:p>
            <a:pPr rtl="0"/>
            <a:r>
              <a:rPr lang="zh-TW" b="0" i="0" u="none" baseline="0"/>
              <a:t>PM2-6</a:t>
            </a:r>
          </a:p>
        </p:txBody>
      </p:sp>
      <p:pic>
        <p:nvPicPr>
          <p:cNvPr id="12" name="Content Placeholder 10" descr="圖像顯示了一名記者和攝影師在採訪一名志願者。  ">
            <a:extLst>
              <a:ext uri="{FF2B5EF4-FFF2-40B4-BE49-F238E27FC236}">
                <a16:creationId xmlns:a16="http://schemas.microsoft.com/office/drawing/2014/main" id="{C727315D-79FE-49FB-9415-E202BB8E971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580341" y="1769314"/>
            <a:ext cx="4256088" cy="3319371"/>
          </a:xfrm>
        </p:spPr>
      </p:pic>
    </p:spTree>
    <p:extLst>
      <p:ext uri="{BB962C8B-B14F-4D97-AF65-F5344CB8AC3E}">
        <p14:creationId xmlns:p14="http://schemas.microsoft.com/office/powerpoint/2010/main" val="446837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C667B-3C13-4152-B796-390D65823DF3}"/>
              </a:ext>
            </a:extLst>
          </p:cNvPr>
          <p:cNvSpPr>
            <a:spLocks noGrp="1"/>
          </p:cNvSpPr>
          <p:nvPr>
            <p:ph idx="1"/>
          </p:nvPr>
        </p:nvSpPr>
        <p:spPr>
          <a:xfrm>
            <a:off x="315142" y="1521229"/>
            <a:ext cx="4995412" cy="4758287"/>
          </a:xfrm>
        </p:spPr>
        <p:txBody>
          <a:bodyPr/>
          <a:lstStyle/>
          <a:p>
            <a:pPr algn="l" rtl="0"/>
            <a:r>
              <a:rPr lang="zh-TW" b="0" i="0" u="none" baseline="0"/>
              <a:t>能夠共同合作</a:t>
            </a:r>
          </a:p>
          <a:p>
            <a:pPr algn="l" rtl="0"/>
            <a:r>
              <a:rPr lang="zh-TW" b="0" i="0" u="none" baseline="0"/>
              <a:t>IS-100：ICS簡介</a:t>
            </a:r>
          </a:p>
          <a:p>
            <a:pPr lvl="1" algn="l" rtl="0"/>
            <a:r>
              <a:rPr lang="zh-TW" b="0" i="0" u="none" baseline="0">
                <a:hlinkClick r:id="rId2"/>
              </a:rPr>
              <a:t>https://emilms.fema.gov/IS100c/curriculum/1.html</a:t>
            </a:r>
            <a:endParaRPr lang="zh-TW" dirty="0"/>
          </a:p>
          <a:p>
            <a:pPr algn="l" rtl="0"/>
            <a:r>
              <a:rPr lang="zh-TW" b="0" i="0" u="none" baseline="0"/>
              <a:t>IS-700：NIMS簡介</a:t>
            </a:r>
          </a:p>
          <a:p>
            <a:pPr lvl="1" algn="l" rtl="0"/>
            <a:r>
              <a:rPr lang="zh-TW" b="0" i="0" u="none" baseline="0">
                <a:hlinkClick r:id="rId3"/>
              </a:rPr>
              <a:t>https://emilms.fema.gov/IS700b/curriculum/1.html</a:t>
            </a:r>
          </a:p>
        </p:txBody>
      </p:sp>
      <p:sp>
        <p:nvSpPr>
          <p:cNvPr id="4" name="Title 3">
            <a:extLst>
              <a:ext uri="{FF2B5EF4-FFF2-40B4-BE49-F238E27FC236}">
                <a16:creationId xmlns:a16="http://schemas.microsoft.com/office/drawing/2014/main" id="{63C332B5-EF78-428B-8296-1F3FCB293C7A}"/>
              </a:ext>
            </a:extLst>
          </p:cNvPr>
          <p:cNvSpPr>
            <a:spLocks noGrp="1"/>
          </p:cNvSpPr>
          <p:nvPr>
            <p:ph type="title"/>
          </p:nvPr>
        </p:nvSpPr>
        <p:spPr>
          <a:xfrm>
            <a:off x="315142" y="320678"/>
            <a:ext cx="5806851" cy="1017672"/>
          </a:xfrm>
        </p:spPr>
        <p:txBody>
          <a:bodyPr/>
          <a:lstStyle/>
          <a:p>
            <a:pPr algn="l" rtl="0"/>
            <a:r>
              <a:rPr lang="zh-TW" b="1" i="1" u="none" baseline="0"/>
              <a:t>實施NIMS</a:t>
            </a:r>
          </a:p>
        </p:txBody>
      </p:sp>
      <p:sp>
        <p:nvSpPr>
          <p:cNvPr id="5" name="Text Placeholder 4">
            <a:extLst>
              <a:ext uri="{FF2B5EF4-FFF2-40B4-BE49-F238E27FC236}">
                <a16:creationId xmlns:a16="http://schemas.microsoft.com/office/drawing/2014/main" id="{60E7DF57-FC34-4DFC-AE73-07D63E3EF665}"/>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6" name="Text Placeholder 5">
            <a:extLst>
              <a:ext uri="{FF2B5EF4-FFF2-40B4-BE49-F238E27FC236}">
                <a16:creationId xmlns:a16="http://schemas.microsoft.com/office/drawing/2014/main" id="{62507AED-50A8-4636-A635-C7A9D809DD65}"/>
              </a:ext>
            </a:extLst>
          </p:cNvPr>
          <p:cNvSpPr>
            <a:spLocks noGrp="1"/>
          </p:cNvSpPr>
          <p:nvPr>
            <p:ph type="body" sz="quarter" idx="11"/>
          </p:nvPr>
        </p:nvSpPr>
        <p:spPr/>
        <p:txBody>
          <a:bodyPr/>
          <a:lstStyle/>
          <a:p>
            <a:pPr algn="r" rtl="0"/>
            <a:r>
              <a:rPr lang="zh-TW" b="0" i="0" u="none" baseline="0"/>
              <a:t>2-8</a:t>
            </a:r>
          </a:p>
        </p:txBody>
      </p:sp>
      <p:sp>
        <p:nvSpPr>
          <p:cNvPr id="9" name="Content Placeholder 8">
            <a:extLst>
              <a:ext uri="{FF2B5EF4-FFF2-40B4-BE49-F238E27FC236}">
                <a16:creationId xmlns:a16="http://schemas.microsoft.com/office/drawing/2014/main" id="{C96FBDE6-DF22-4EA6-B629-5C674632DAD0}"/>
              </a:ext>
            </a:extLst>
          </p:cNvPr>
          <p:cNvSpPr>
            <a:spLocks noGrp="1"/>
          </p:cNvSpPr>
          <p:nvPr>
            <p:ph sz="quarter" idx="12"/>
          </p:nvPr>
        </p:nvSpPr>
        <p:spPr/>
        <p:txBody>
          <a:bodyPr/>
          <a:lstStyle/>
          <a:p>
            <a:pPr rtl="0"/>
            <a:r>
              <a:rPr lang="zh-TW" b="0" i="0" u="none" baseline="0"/>
              <a:t>PM2-6</a:t>
            </a:r>
          </a:p>
        </p:txBody>
      </p:sp>
      <p:pic>
        <p:nvPicPr>
          <p:cNvPr id="12" name="Content Placeholder 7" descr="圖像顯示了網絡課程歡迎頁面的屏幕截圖，其中包括FEMA和USDA的徽標">
            <a:extLst>
              <a:ext uri="{FF2B5EF4-FFF2-40B4-BE49-F238E27FC236}">
                <a16:creationId xmlns:a16="http://schemas.microsoft.com/office/drawing/2014/main" id="{A3D6C1AB-5C8B-48EF-8A1A-4C4D381A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078" y="2339524"/>
            <a:ext cx="3154351" cy="2178951"/>
          </a:xfrm>
          <a:prstGeom prst="rect">
            <a:avLst/>
          </a:prstGeom>
        </p:spPr>
      </p:pic>
    </p:spTree>
    <p:extLst>
      <p:ext uri="{BB962C8B-B14F-4D97-AF65-F5344CB8AC3E}">
        <p14:creationId xmlns:p14="http://schemas.microsoft.com/office/powerpoint/2010/main" val="427911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F5C20-10CE-4762-895F-1E0E5E1B1EB1}"/>
              </a:ext>
            </a:extLst>
          </p:cNvPr>
          <p:cNvSpPr>
            <a:spLocks noGrp="1"/>
          </p:cNvSpPr>
          <p:nvPr>
            <p:ph idx="1"/>
          </p:nvPr>
        </p:nvSpPr>
        <p:spPr/>
        <p:txBody>
          <a:bodyPr>
            <a:normAutofit/>
          </a:bodyPr>
          <a:lstStyle/>
          <a:p>
            <a:pPr marL="514350" indent="-514350" algn="l" rtl="0">
              <a:buFont typeface="+mj-lt"/>
              <a:buAutoNum type="arabicPeriod"/>
            </a:pPr>
            <a:r>
              <a:rPr lang="zh-TW" sz="2600" b="0" i="0" u="none" baseline="0" dirty="0">
                <a:latin typeface="PMingLiU" panose="02020500000000000000" pitchFamily="18" charset="-120"/>
                <a:ea typeface="PMingLiU" panose="02020500000000000000" pitchFamily="18" charset="-120"/>
              </a:rPr>
              <a:t>描述社區緊急回應小組的功能，討論您作為社區緊急回應小組志願者的角色，並解釋社區緊急回應小組如何適應您社區的應急準備結構 </a:t>
            </a:r>
          </a:p>
          <a:p>
            <a:pPr marL="514350" indent="-514350" algn="l" rtl="0">
              <a:buFont typeface="+mj-lt"/>
              <a:buAutoNum type="arabicPeriod"/>
            </a:pPr>
            <a:r>
              <a:rPr lang="zh-TW" sz="2600" b="0" i="0" u="none" baseline="0" dirty="0">
                <a:latin typeface="PMingLiU" panose="02020500000000000000" pitchFamily="18" charset="-120"/>
                <a:ea typeface="PMingLiU" panose="02020500000000000000" pitchFamily="18" charset="-120"/>
              </a:rPr>
              <a:t>描述最有可能影響您的社區的危害類型及其對人員，健康和基礎設施的潛在影響 </a:t>
            </a:r>
          </a:p>
          <a:p>
            <a:pPr marL="514350" indent="-514350" algn="l" rtl="0">
              <a:buFont typeface="+mj-lt"/>
              <a:buAutoNum type="arabicPeriod"/>
            </a:pPr>
            <a:r>
              <a:rPr lang="zh-TW" sz="2600" b="0" i="0" u="none" baseline="0" dirty="0">
                <a:latin typeface="PMingLiU" panose="02020500000000000000" pitchFamily="18" charset="-120"/>
                <a:ea typeface="PMingLiU" panose="02020500000000000000" pitchFamily="18" charset="-120"/>
              </a:rPr>
              <a:t>為您自己和您的家人準備好應對社區可能面臨的潛在災難，包括學習制定家庭災難計劃和備好應急準備工作包 </a:t>
            </a:r>
          </a:p>
        </p:txBody>
      </p:sp>
      <p:sp>
        <p:nvSpPr>
          <p:cNvPr id="3" name="Title 2">
            <a:extLst>
              <a:ext uri="{FF2B5EF4-FFF2-40B4-BE49-F238E27FC236}">
                <a16:creationId xmlns:a16="http://schemas.microsoft.com/office/drawing/2014/main" id="{BE389507-D6FF-484D-915E-35ECBA00DD18}"/>
              </a:ext>
            </a:extLst>
          </p:cNvPr>
          <p:cNvSpPr>
            <a:spLocks noGrp="1"/>
          </p:cNvSpPr>
          <p:nvPr>
            <p:ph type="title"/>
          </p:nvPr>
        </p:nvSpPr>
        <p:spPr>
          <a:xfrm>
            <a:off x="315142" y="320678"/>
            <a:ext cx="5806851" cy="1017672"/>
          </a:xfrm>
        </p:spPr>
        <p:txBody>
          <a:bodyPr/>
          <a:lstStyle/>
          <a:p>
            <a:pPr algn="l" rtl="0"/>
            <a:r>
              <a:rPr lang="zh-TW" b="1" i="1" u="none" baseline="0" dirty="0">
                <a:solidFill>
                  <a:schemeClr val="bg1"/>
                </a:solidFill>
                <a:latin typeface="PMingLiU" panose="02020500000000000000" pitchFamily="18" charset="-120"/>
                <a:ea typeface="PMingLiU" panose="02020500000000000000" pitchFamily="18" charset="-120"/>
              </a:rPr>
              <a:t>第1單元的目標</a:t>
            </a:r>
          </a:p>
        </p:txBody>
      </p:sp>
      <p:sp>
        <p:nvSpPr>
          <p:cNvPr id="4" name="Text Placeholder 3">
            <a:extLst>
              <a:ext uri="{FF2B5EF4-FFF2-40B4-BE49-F238E27FC236}">
                <a16:creationId xmlns:a16="http://schemas.microsoft.com/office/drawing/2014/main" id="{9BF096C4-D747-4201-B915-7F02BC3F1BEC}"/>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3D975CAD-8847-4C9E-B8BC-EF89F4004BD3}"/>
              </a:ext>
            </a:extLst>
          </p:cNvPr>
          <p:cNvSpPr>
            <a:spLocks noGrp="1"/>
          </p:cNvSpPr>
          <p:nvPr>
            <p:ph type="body" sz="quarter" idx="11"/>
          </p:nvPr>
        </p:nvSpPr>
        <p:spPr/>
        <p:txBody>
          <a:bodyPr/>
          <a:lstStyle/>
          <a:p>
            <a:pPr algn="r" rtl="0"/>
            <a:r>
              <a:rPr lang="zh-TW" b="0" i="0" u="none" baseline="0"/>
              <a:t>1-3</a:t>
            </a:r>
          </a:p>
        </p:txBody>
      </p:sp>
      <p:sp>
        <p:nvSpPr>
          <p:cNvPr id="6" name="Content Placeholder 5">
            <a:extLst>
              <a:ext uri="{FF2B5EF4-FFF2-40B4-BE49-F238E27FC236}">
                <a16:creationId xmlns:a16="http://schemas.microsoft.com/office/drawing/2014/main" id="{6AA97454-64D0-4E54-A763-EAABCB306AA2}"/>
              </a:ext>
            </a:extLst>
          </p:cNvPr>
          <p:cNvSpPr>
            <a:spLocks noGrp="1"/>
          </p:cNvSpPr>
          <p:nvPr>
            <p:ph sz="quarter" idx="12"/>
          </p:nvPr>
        </p:nvSpPr>
        <p:spPr/>
        <p:txBody>
          <a:bodyPr/>
          <a:lstStyle/>
          <a:p>
            <a:pPr rtl="0"/>
            <a:r>
              <a:rPr lang="zh-TW" b="0" i="0" u="none" baseline="0"/>
              <a:t>PM1-1</a:t>
            </a:r>
          </a:p>
        </p:txBody>
      </p:sp>
    </p:spTree>
    <p:extLst>
      <p:ext uri="{BB962C8B-B14F-4D97-AF65-F5344CB8AC3E}">
        <p14:creationId xmlns:p14="http://schemas.microsoft.com/office/powerpoint/2010/main" val="847534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12FDC6-FD5E-489B-8EBF-DA9156D43EEA}"/>
              </a:ext>
            </a:extLst>
          </p:cNvPr>
          <p:cNvSpPr>
            <a:spLocks noGrp="1"/>
          </p:cNvSpPr>
          <p:nvPr>
            <p:ph idx="1"/>
          </p:nvPr>
        </p:nvSpPr>
        <p:spPr/>
        <p:txBody>
          <a:bodyPr/>
          <a:lstStyle/>
          <a:p>
            <a:pPr algn="l" rtl="0"/>
            <a:r>
              <a:rPr lang="zh-TW" b="0" i="0" u="none" baseline="0"/>
              <a:t>用您對ICS功能的了解，確定以下社區緊急回應小組活動將在哪個功能下運行。某些活動可能涉及要完成的多個功能 </a:t>
            </a:r>
          </a:p>
          <a:p>
            <a:pPr algn="l" rtl="0"/>
            <a:r>
              <a:rPr lang="zh-TW" b="0" i="0" u="none" baseline="0"/>
              <a:t>在每個活動之前使用以下密鑰填寫空白：</a:t>
            </a:r>
          </a:p>
          <a:p>
            <a:pPr lvl="1" algn="l" rtl="0"/>
            <a:r>
              <a:rPr lang="zh-TW" b="0" i="0" u="none" baseline="0"/>
              <a:t>團隊負責人= TL</a:t>
            </a:r>
          </a:p>
          <a:p>
            <a:pPr lvl="1" algn="l" rtl="0"/>
            <a:r>
              <a:rPr lang="zh-TW" b="0" i="0" u="none" baseline="0"/>
              <a:t>操作= O</a:t>
            </a:r>
          </a:p>
          <a:p>
            <a:pPr lvl="1" algn="l" rtl="0"/>
            <a:r>
              <a:rPr lang="zh-TW" b="0" i="0" u="none" baseline="0"/>
              <a:t>計劃= P</a:t>
            </a:r>
          </a:p>
          <a:p>
            <a:pPr lvl="1" algn="l" rtl="0"/>
            <a:r>
              <a:rPr lang="zh-TW" b="0" i="0" u="none" baseline="0"/>
              <a:t>物流= L</a:t>
            </a:r>
          </a:p>
          <a:p>
            <a:endParaRPr lang="zh-TW" dirty="0"/>
          </a:p>
        </p:txBody>
      </p:sp>
      <p:sp>
        <p:nvSpPr>
          <p:cNvPr id="3" name="Title 2">
            <a:extLst>
              <a:ext uri="{FF2B5EF4-FFF2-40B4-BE49-F238E27FC236}">
                <a16:creationId xmlns:a16="http://schemas.microsoft.com/office/drawing/2014/main" id="{BDCB206E-4F9F-4654-965A-38A734BD9F39}"/>
              </a:ext>
            </a:extLst>
          </p:cNvPr>
          <p:cNvSpPr>
            <a:spLocks noGrp="1"/>
          </p:cNvSpPr>
          <p:nvPr>
            <p:ph type="title"/>
          </p:nvPr>
        </p:nvSpPr>
        <p:spPr>
          <a:xfrm>
            <a:off x="315142" y="320678"/>
            <a:ext cx="5806851" cy="1017672"/>
          </a:xfrm>
        </p:spPr>
        <p:txBody>
          <a:bodyPr/>
          <a:lstStyle/>
          <a:p>
            <a:pPr algn="l" rtl="0"/>
            <a:r>
              <a:rPr lang="zh-TW" b="1" i="1" u="none" baseline="0"/>
              <a:t>練習2.1</a:t>
            </a:r>
          </a:p>
        </p:txBody>
      </p:sp>
      <p:sp>
        <p:nvSpPr>
          <p:cNvPr id="4" name="Text Placeholder 3">
            <a:extLst>
              <a:ext uri="{FF2B5EF4-FFF2-40B4-BE49-F238E27FC236}">
                <a16:creationId xmlns:a16="http://schemas.microsoft.com/office/drawing/2014/main" id="{0C676CC6-3E09-4E30-9B19-AD20E9E28C8D}"/>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2002FBAE-F55C-4A6F-B929-ECAB6343B9EC}"/>
              </a:ext>
            </a:extLst>
          </p:cNvPr>
          <p:cNvSpPr>
            <a:spLocks noGrp="1"/>
          </p:cNvSpPr>
          <p:nvPr>
            <p:ph type="body" sz="quarter" idx="11"/>
          </p:nvPr>
        </p:nvSpPr>
        <p:spPr/>
        <p:txBody>
          <a:bodyPr/>
          <a:lstStyle/>
          <a:p>
            <a:pPr algn="r" rtl="0"/>
            <a:r>
              <a:rPr lang="zh-TW" b="0" i="0" u="none" baseline="0"/>
              <a:t>2-9</a:t>
            </a:r>
          </a:p>
        </p:txBody>
      </p:sp>
      <p:sp>
        <p:nvSpPr>
          <p:cNvPr id="6" name="Content Placeholder 5">
            <a:extLst>
              <a:ext uri="{FF2B5EF4-FFF2-40B4-BE49-F238E27FC236}">
                <a16:creationId xmlns:a16="http://schemas.microsoft.com/office/drawing/2014/main" id="{C0FD3991-C4AE-4207-AB9C-7990C5E1E2A0}"/>
              </a:ext>
            </a:extLst>
          </p:cNvPr>
          <p:cNvSpPr>
            <a:spLocks noGrp="1"/>
          </p:cNvSpPr>
          <p:nvPr>
            <p:ph sz="quarter" idx="12"/>
          </p:nvPr>
        </p:nvSpPr>
        <p:spPr/>
        <p:txBody>
          <a:bodyPr/>
          <a:lstStyle/>
          <a:p>
            <a:pPr rtl="0"/>
            <a:r>
              <a:rPr lang="zh-TW" b="0" i="0" u="none" baseline="0"/>
              <a:t>PM2-6</a:t>
            </a:r>
          </a:p>
        </p:txBody>
      </p:sp>
    </p:spTree>
    <p:extLst>
      <p:ext uri="{BB962C8B-B14F-4D97-AF65-F5344CB8AC3E}">
        <p14:creationId xmlns:p14="http://schemas.microsoft.com/office/powerpoint/2010/main" val="379532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18F34-508A-494F-B224-7185624DA40C}"/>
              </a:ext>
            </a:extLst>
          </p:cNvPr>
          <p:cNvSpPr>
            <a:spLocks noGrp="1"/>
          </p:cNvSpPr>
          <p:nvPr>
            <p:ph idx="1"/>
          </p:nvPr>
        </p:nvSpPr>
        <p:spPr/>
        <p:txBody>
          <a:bodyPr/>
          <a:lstStyle/>
          <a:p>
            <a:pPr algn="l" rtl="0"/>
            <a:r>
              <a:rPr lang="zh-TW" b="0" i="0" u="none" baseline="0"/>
              <a:t>社區緊急回應小組照顧好自己，家人，家園和鄰居 </a:t>
            </a:r>
          </a:p>
          <a:p>
            <a:pPr algn="l" rtl="0"/>
            <a:r>
              <a:rPr lang="zh-TW" b="0" i="0" u="none" baseline="0"/>
              <a:t>前往預先指定的臨時區域 </a:t>
            </a:r>
          </a:p>
          <a:p>
            <a:pPr algn="l" rtl="0"/>
            <a:r>
              <a:rPr lang="zh-TW" b="0" i="0" u="none" baseline="0"/>
              <a:t>TL成立，組織團隊 </a:t>
            </a:r>
          </a:p>
          <a:p>
            <a:pPr algn="l" rtl="0"/>
            <a:r>
              <a:rPr lang="zh-TW" b="0" i="0" u="none" baseline="0"/>
              <a:t>TL優先考慮行動 </a:t>
            </a:r>
          </a:p>
          <a:p>
            <a:pPr algn="l" rtl="0"/>
            <a:r>
              <a:rPr lang="zh-TW" b="0" i="0" u="none" baseline="0"/>
              <a:t>組織是靈活的，並根據新信息發展 </a:t>
            </a:r>
          </a:p>
        </p:txBody>
      </p:sp>
      <p:sp>
        <p:nvSpPr>
          <p:cNvPr id="3" name="Title 2">
            <a:extLst>
              <a:ext uri="{FF2B5EF4-FFF2-40B4-BE49-F238E27FC236}">
                <a16:creationId xmlns:a16="http://schemas.microsoft.com/office/drawing/2014/main" id="{AB2751F5-175D-4293-AD34-633F3EAAB9DF}"/>
              </a:ext>
            </a:extLst>
          </p:cNvPr>
          <p:cNvSpPr>
            <a:spLocks noGrp="1"/>
          </p:cNvSpPr>
          <p:nvPr>
            <p:ph type="title"/>
          </p:nvPr>
        </p:nvSpPr>
        <p:spPr>
          <a:xfrm>
            <a:off x="315142" y="320678"/>
            <a:ext cx="5806851" cy="1017672"/>
          </a:xfrm>
        </p:spPr>
        <p:txBody>
          <a:bodyPr/>
          <a:lstStyle/>
          <a:p>
            <a:pPr algn="l" rtl="0"/>
            <a:r>
              <a:rPr lang="zh-TW" b="1" i="1" u="none" baseline="0"/>
              <a:t>社區緊急回應小組動員</a:t>
            </a:r>
          </a:p>
        </p:txBody>
      </p:sp>
      <p:sp>
        <p:nvSpPr>
          <p:cNvPr id="4" name="Text Placeholder 3">
            <a:extLst>
              <a:ext uri="{FF2B5EF4-FFF2-40B4-BE49-F238E27FC236}">
                <a16:creationId xmlns:a16="http://schemas.microsoft.com/office/drawing/2014/main" id="{3E8D819A-A384-4430-B35D-5C6A690B1BA6}"/>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F8550391-E841-4B40-8A7C-7EBB9231B008}"/>
              </a:ext>
            </a:extLst>
          </p:cNvPr>
          <p:cNvSpPr>
            <a:spLocks noGrp="1"/>
          </p:cNvSpPr>
          <p:nvPr>
            <p:ph type="body" sz="quarter" idx="11"/>
          </p:nvPr>
        </p:nvSpPr>
        <p:spPr/>
        <p:txBody>
          <a:bodyPr/>
          <a:lstStyle/>
          <a:p>
            <a:pPr algn="r" rtl="0"/>
            <a:r>
              <a:rPr lang="zh-TW" b="0" i="0" u="none" baseline="0"/>
              <a:t>2-10</a:t>
            </a:r>
          </a:p>
        </p:txBody>
      </p:sp>
      <p:sp>
        <p:nvSpPr>
          <p:cNvPr id="6" name="Content Placeholder 5">
            <a:extLst>
              <a:ext uri="{FF2B5EF4-FFF2-40B4-BE49-F238E27FC236}">
                <a16:creationId xmlns:a16="http://schemas.microsoft.com/office/drawing/2014/main" id="{EE2932A8-678C-4ACE-811C-4E9CC2963EB8}"/>
              </a:ext>
            </a:extLst>
          </p:cNvPr>
          <p:cNvSpPr>
            <a:spLocks noGrp="1"/>
          </p:cNvSpPr>
          <p:nvPr>
            <p:ph sz="quarter" idx="12"/>
          </p:nvPr>
        </p:nvSpPr>
        <p:spPr/>
        <p:txBody>
          <a:bodyPr/>
          <a:lstStyle/>
          <a:p>
            <a:pPr rtl="0"/>
            <a:r>
              <a:rPr lang="zh-TW" b="0" i="0" u="none" baseline="0"/>
              <a:t>PM2-8</a:t>
            </a:r>
          </a:p>
        </p:txBody>
      </p:sp>
    </p:spTree>
    <p:extLst>
      <p:ext uri="{BB962C8B-B14F-4D97-AF65-F5344CB8AC3E}">
        <p14:creationId xmlns:p14="http://schemas.microsoft.com/office/powerpoint/2010/main" val="15858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DB08CB-90CA-454D-8136-37BF808C1227}"/>
              </a:ext>
            </a:extLst>
          </p:cNvPr>
          <p:cNvSpPr>
            <a:spLocks noGrp="1"/>
          </p:cNvSpPr>
          <p:nvPr>
            <p:ph idx="1"/>
          </p:nvPr>
        </p:nvSpPr>
        <p:spPr>
          <a:xfrm>
            <a:off x="315142" y="1521229"/>
            <a:ext cx="8230981" cy="4360631"/>
          </a:xfrm>
        </p:spPr>
        <p:txBody>
          <a:bodyPr>
            <a:normAutofit fontScale="92500" lnSpcReduction="10000"/>
          </a:bodyPr>
          <a:lstStyle/>
          <a:p>
            <a:pPr algn="l" rtl="0">
              <a:spcBef>
                <a:spcPts val="800"/>
              </a:spcBef>
            </a:pPr>
            <a:r>
              <a:rPr lang="zh-TW" b="0" i="0" u="none" baseline="0"/>
              <a:t>收集事實</a:t>
            </a:r>
          </a:p>
          <a:p>
            <a:pPr algn="l" rtl="0">
              <a:spcBef>
                <a:spcPts val="800"/>
              </a:spcBef>
            </a:pPr>
            <a:r>
              <a:rPr lang="zh-TW" b="0" i="0" u="none" baseline="0"/>
              <a:t>評估和傳達損害</a:t>
            </a:r>
          </a:p>
          <a:p>
            <a:pPr algn="l" rtl="0">
              <a:spcBef>
                <a:spcPts val="800"/>
              </a:spcBef>
            </a:pPr>
            <a:r>
              <a:rPr lang="zh-TW" b="0" i="0" u="none" baseline="0"/>
              <a:t>考慮概率</a:t>
            </a:r>
          </a:p>
          <a:p>
            <a:pPr algn="l" rtl="0">
              <a:spcBef>
                <a:spcPts val="800"/>
              </a:spcBef>
            </a:pPr>
            <a:r>
              <a:rPr lang="zh-TW" b="0" i="0" u="none" baseline="0"/>
              <a:t>評估自己的情況</a:t>
            </a:r>
          </a:p>
          <a:p>
            <a:pPr algn="l" rtl="0">
              <a:spcBef>
                <a:spcPts val="800"/>
              </a:spcBef>
            </a:pPr>
            <a:r>
              <a:rPr lang="zh-TW" b="0" i="0" u="none" baseline="0"/>
              <a:t>確定優先事項</a:t>
            </a:r>
          </a:p>
          <a:p>
            <a:pPr algn="l" rtl="0">
              <a:spcBef>
                <a:spcPts val="800"/>
              </a:spcBef>
            </a:pPr>
            <a:r>
              <a:rPr lang="zh-TW" b="0" i="0" u="none" baseline="0"/>
              <a:t>做決定</a:t>
            </a:r>
          </a:p>
          <a:p>
            <a:pPr algn="l" rtl="0">
              <a:spcBef>
                <a:spcPts val="800"/>
              </a:spcBef>
            </a:pPr>
            <a:r>
              <a:rPr lang="zh-TW" b="0" i="0" u="none" baseline="0"/>
              <a:t>制定行動計劃</a:t>
            </a:r>
          </a:p>
          <a:p>
            <a:pPr algn="l" rtl="0">
              <a:spcBef>
                <a:spcPts val="800"/>
              </a:spcBef>
            </a:pPr>
            <a:r>
              <a:rPr lang="zh-TW" b="0" i="0" u="none" baseline="0"/>
              <a:t>採取行動</a:t>
            </a:r>
          </a:p>
          <a:p>
            <a:pPr algn="l" rtl="0">
              <a:spcBef>
                <a:spcPts val="800"/>
              </a:spcBef>
            </a:pPr>
            <a:r>
              <a:rPr lang="zh-TW" b="0" i="0" u="none" baseline="0"/>
              <a:t>評估進展</a:t>
            </a:r>
          </a:p>
        </p:txBody>
      </p:sp>
      <p:sp>
        <p:nvSpPr>
          <p:cNvPr id="3" name="Title 2">
            <a:extLst>
              <a:ext uri="{FF2B5EF4-FFF2-40B4-BE49-F238E27FC236}">
                <a16:creationId xmlns:a16="http://schemas.microsoft.com/office/drawing/2014/main" id="{8B0595C2-96F2-4C38-A64F-6ED8072F961C}"/>
              </a:ext>
            </a:extLst>
          </p:cNvPr>
          <p:cNvSpPr>
            <a:spLocks noGrp="1"/>
          </p:cNvSpPr>
          <p:nvPr>
            <p:ph type="title"/>
          </p:nvPr>
        </p:nvSpPr>
        <p:spPr>
          <a:xfrm>
            <a:off x="315142" y="320678"/>
            <a:ext cx="5806851" cy="1017672"/>
          </a:xfrm>
        </p:spPr>
        <p:txBody>
          <a:bodyPr/>
          <a:lstStyle/>
          <a:p>
            <a:pPr algn="l" rtl="0"/>
            <a:r>
              <a:rPr lang="zh-TW" b="1" i="1" u="none" baseline="0"/>
              <a:t>評估現場情況</a:t>
            </a:r>
          </a:p>
        </p:txBody>
      </p:sp>
      <p:sp>
        <p:nvSpPr>
          <p:cNvPr id="4" name="Text Placeholder 3">
            <a:extLst>
              <a:ext uri="{FF2B5EF4-FFF2-40B4-BE49-F238E27FC236}">
                <a16:creationId xmlns:a16="http://schemas.microsoft.com/office/drawing/2014/main" id="{22FC215F-A275-4200-B638-15FF27F1648E}"/>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5B8B8BDF-E85B-4450-B504-2CBEEC117AAB}"/>
              </a:ext>
            </a:extLst>
          </p:cNvPr>
          <p:cNvSpPr>
            <a:spLocks noGrp="1"/>
          </p:cNvSpPr>
          <p:nvPr>
            <p:ph type="body" sz="quarter" idx="11"/>
          </p:nvPr>
        </p:nvSpPr>
        <p:spPr/>
        <p:txBody>
          <a:bodyPr/>
          <a:lstStyle/>
          <a:p>
            <a:pPr algn="r" rtl="0"/>
            <a:r>
              <a:rPr lang="zh-TW" b="0" i="0" u="none" baseline="0"/>
              <a:t>2-11</a:t>
            </a:r>
          </a:p>
        </p:txBody>
      </p:sp>
      <p:sp>
        <p:nvSpPr>
          <p:cNvPr id="6" name="Content Placeholder 5">
            <a:extLst>
              <a:ext uri="{FF2B5EF4-FFF2-40B4-BE49-F238E27FC236}">
                <a16:creationId xmlns:a16="http://schemas.microsoft.com/office/drawing/2014/main" id="{CBB73759-D201-4EF7-A573-16095E5047ED}"/>
              </a:ext>
            </a:extLst>
          </p:cNvPr>
          <p:cNvSpPr>
            <a:spLocks noGrp="1"/>
          </p:cNvSpPr>
          <p:nvPr>
            <p:ph sz="quarter" idx="12"/>
          </p:nvPr>
        </p:nvSpPr>
        <p:spPr/>
        <p:txBody>
          <a:bodyPr/>
          <a:lstStyle/>
          <a:p>
            <a:pPr rtl="0"/>
            <a:r>
              <a:rPr lang="zh-TW" b="0" i="0" u="none" baseline="0"/>
              <a:t>PM2-9</a:t>
            </a:r>
          </a:p>
        </p:txBody>
      </p:sp>
    </p:spTree>
    <p:extLst>
      <p:ext uri="{BB962C8B-B14F-4D97-AF65-F5344CB8AC3E}">
        <p14:creationId xmlns:p14="http://schemas.microsoft.com/office/powerpoint/2010/main" val="86152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2F79EA8-1D97-4157-BC36-871BBF296267}"/>
              </a:ext>
            </a:extLst>
          </p:cNvPr>
          <p:cNvSpPr>
            <a:spLocks noGrp="1"/>
          </p:cNvSpPr>
          <p:nvPr>
            <p:ph idx="1"/>
          </p:nvPr>
        </p:nvSpPr>
        <p:spPr/>
        <p:txBody>
          <a:bodyPr/>
          <a:lstStyle/>
          <a:p>
            <a:pPr algn="l" rtl="0"/>
            <a:r>
              <a:rPr lang="zh-TW" b="0" i="0" u="none" baseline="0"/>
              <a:t>救援者安全=優先考慮</a:t>
            </a:r>
          </a:p>
          <a:p>
            <a:pPr algn="l" rtl="0"/>
            <a:r>
              <a:rPr lang="zh-TW" b="0" i="0" u="none" baseline="0"/>
              <a:t>重度損害=沒有救援</a:t>
            </a:r>
          </a:p>
          <a:p>
            <a:pPr algn="l" rtl="0"/>
            <a:r>
              <a:rPr lang="zh-TW" b="0" i="0" u="none" baseline="0"/>
              <a:t>中度損害=找到，評估，撤離</a:t>
            </a:r>
          </a:p>
          <a:p>
            <a:pPr algn="l" rtl="0"/>
            <a:r>
              <a:rPr lang="zh-TW" b="0" i="0" u="none" baseline="0"/>
              <a:t>輕微損害=找到，評估，繼續評估情況和紀錄</a:t>
            </a:r>
          </a:p>
        </p:txBody>
      </p:sp>
      <p:sp>
        <p:nvSpPr>
          <p:cNvPr id="6" name="Title 5">
            <a:extLst>
              <a:ext uri="{FF2B5EF4-FFF2-40B4-BE49-F238E27FC236}">
                <a16:creationId xmlns:a16="http://schemas.microsoft.com/office/drawing/2014/main" id="{83CCD82D-CE64-4E01-8A35-76AB0C5F3F71}"/>
              </a:ext>
            </a:extLst>
          </p:cNvPr>
          <p:cNvSpPr>
            <a:spLocks noGrp="1"/>
          </p:cNvSpPr>
          <p:nvPr>
            <p:ph type="title"/>
          </p:nvPr>
        </p:nvSpPr>
        <p:spPr>
          <a:xfrm>
            <a:off x="315142" y="320678"/>
            <a:ext cx="5806851" cy="1017672"/>
          </a:xfrm>
        </p:spPr>
        <p:txBody>
          <a:bodyPr/>
          <a:lstStyle/>
          <a:p>
            <a:pPr algn="l" rtl="0"/>
            <a:r>
              <a:rPr lang="zh-TW" b="1" i="1" u="none" baseline="0"/>
              <a:t>救援人員安全</a:t>
            </a:r>
          </a:p>
        </p:txBody>
      </p:sp>
      <p:sp>
        <p:nvSpPr>
          <p:cNvPr id="8" name="Text Placeholder 7">
            <a:extLst>
              <a:ext uri="{FF2B5EF4-FFF2-40B4-BE49-F238E27FC236}">
                <a16:creationId xmlns:a16="http://schemas.microsoft.com/office/drawing/2014/main" id="{13356917-53A3-475A-83DC-2972863DB6FC}"/>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9" name="Text Placeholder 8">
            <a:extLst>
              <a:ext uri="{FF2B5EF4-FFF2-40B4-BE49-F238E27FC236}">
                <a16:creationId xmlns:a16="http://schemas.microsoft.com/office/drawing/2014/main" id="{CEB7207B-B3EA-4308-AAB1-EB9AD6C69B81}"/>
              </a:ext>
            </a:extLst>
          </p:cNvPr>
          <p:cNvSpPr>
            <a:spLocks noGrp="1"/>
          </p:cNvSpPr>
          <p:nvPr>
            <p:ph type="body" sz="quarter" idx="11"/>
          </p:nvPr>
        </p:nvSpPr>
        <p:spPr/>
        <p:txBody>
          <a:bodyPr/>
          <a:lstStyle/>
          <a:p>
            <a:pPr algn="r" rtl="0"/>
            <a:r>
              <a:rPr lang="zh-TW" b="0" i="0" u="none" baseline="0"/>
              <a:t>2-12</a:t>
            </a:r>
          </a:p>
        </p:txBody>
      </p:sp>
      <p:sp>
        <p:nvSpPr>
          <p:cNvPr id="2" name="Content Placeholder 1">
            <a:extLst>
              <a:ext uri="{FF2B5EF4-FFF2-40B4-BE49-F238E27FC236}">
                <a16:creationId xmlns:a16="http://schemas.microsoft.com/office/drawing/2014/main" id="{29991487-7C82-4C30-9547-940935A924A9}"/>
              </a:ext>
            </a:extLst>
          </p:cNvPr>
          <p:cNvSpPr>
            <a:spLocks noGrp="1"/>
          </p:cNvSpPr>
          <p:nvPr>
            <p:ph sz="quarter" idx="12"/>
          </p:nvPr>
        </p:nvSpPr>
        <p:spPr/>
        <p:txBody>
          <a:bodyPr/>
          <a:lstStyle/>
          <a:p>
            <a:pPr rtl="0"/>
            <a:r>
              <a:rPr lang="zh-TW" b="0" i="0" u="none" baseline="0"/>
              <a:t>PM2-10</a:t>
            </a:r>
          </a:p>
        </p:txBody>
      </p:sp>
    </p:spTree>
    <p:extLst>
      <p:ext uri="{BB962C8B-B14F-4D97-AF65-F5344CB8AC3E}">
        <p14:creationId xmlns:p14="http://schemas.microsoft.com/office/powerpoint/2010/main" val="3933755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A7213B-A70F-4DD9-A3AF-8B527013C865}"/>
              </a:ext>
            </a:extLst>
          </p:cNvPr>
          <p:cNvSpPr>
            <a:spLocks noGrp="1"/>
          </p:cNvSpPr>
          <p:nvPr>
            <p:ph idx="1"/>
          </p:nvPr>
        </p:nvSpPr>
        <p:spPr/>
        <p:txBody>
          <a:bodyPr/>
          <a:lstStyle/>
          <a:p>
            <a:pPr algn="l" rtl="0"/>
            <a:r>
              <a:rPr lang="zh-TW" b="0" i="0" u="none" baseline="0"/>
              <a:t>指揮站</a:t>
            </a:r>
          </a:p>
          <a:p>
            <a:pPr lvl="1" algn="l" rtl="0"/>
            <a:r>
              <a:rPr lang="zh-TW" b="0" i="0" u="none" baseline="0"/>
              <a:t>文件情況 </a:t>
            </a:r>
          </a:p>
          <a:p>
            <a:pPr lvl="2" algn="l" rtl="0"/>
            <a:r>
              <a:rPr lang="zh-TW" b="0" i="0" u="none" baseline="0"/>
              <a:t>事件地點</a:t>
            </a:r>
          </a:p>
          <a:p>
            <a:pPr lvl="2" algn="l" rtl="0"/>
            <a:r>
              <a:rPr lang="zh-TW" b="0" i="0" u="none" baseline="0"/>
              <a:t>通行路線</a:t>
            </a:r>
          </a:p>
          <a:p>
            <a:pPr lvl="2" algn="l" rtl="0"/>
            <a:r>
              <a:rPr lang="zh-TW" b="0" i="0" u="none" baseline="0"/>
              <a:t>確認出危害物</a:t>
            </a:r>
          </a:p>
          <a:p>
            <a:pPr lvl="2" algn="l" rtl="0"/>
            <a:r>
              <a:rPr lang="zh-TW" b="0" i="0" u="none" baseline="0"/>
              <a:t>支持地點</a:t>
            </a:r>
          </a:p>
          <a:p>
            <a:pPr algn="l" rtl="0"/>
            <a:r>
              <a:rPr lang="zh-TW" b="0" i="0" u="none" baseline="0"/>
              <a:t>科長</a:t>
            </a:r>
          </a:p>
          <a:p>
            <a:pPr lvl="1" algn="l" rtl="0"/>
            <a:r>
              <a:rPr lang="zh-TW" b="0" i="0" u="none" baseline="0"/>
              <a:t>向指揮站提供信息 </a:t>
            </a:r>
          </a:p>
          <a:p>
            <a:pPr lvl="1" algn="l" rtl="0"/>
            <a:endParaRPr lang="zh-TW" dirty="0"/>
          </a:p>
          <a:p>
            <a:endParaRPr lang="zh-TW" dirty="0"/>
          </a:p>
          <a:p>
            <a:pPr lvl="1" algn="l" rtl="0"/>
            <a:endParaRPr lang="zh-TW" dirty="0"/>
          </a:p>
          <a:p>
            <a:endParaRPr lang="zh-TW" dirty="0"/>
          </a:p>
        </p:txBody>
      </p:sp>
      <p:sp>
        <p:nvSpPr>
          <p:cNvPr id="3" name="Title 2">
            <a:extLst>
              <a:ext uri="{FF2B5EF4-FFF2-40B4-BE49-F238E27FC236}">
                <a16:creationId xmlns:a16="http://schemas.microsoft.com/office/drawing/2014/main" id="{A2C910BE-1009-4C03-B19A-EBDFB0D203BA}"/>
              </a:ext>
            </a:extLst>
          </p:cNvPr>
          <p:cNvSpPr>
            <a:spLocks noGrp="1"/>
          </p:cNvSpPr>
          <p:nvPr>
            <p:ph type="title"/>
          </p:nvPr>
        </p:nvSpPr>
        <p:spPr>
          <a:xfrm>
            <a:off x="315142" y="320678"/>
            <a:ext cx="5806851" cy="1017672"/>
          </a:xfrm>
        </p:spPr>
        <p:txBody>
          <a:bodyPr/>
          <a:lstStyle/>
          <a:p>
            <a:pPr algn="l" rtl="0"/>
            <a:r>
              <a:rPr lang="zh-TW" b="1" i="1" u="none" baseline="0"/>
              <a:t>記錄</a:t>
            </a:r>
          </a:p>
        </p:txBody>
      </p:sp>
      <p:sp>
        <p:nvSpPr>
          <p:cNvPr id="4" name="Text Placeholder 3">
            <a:extLst>
              <a:ext uri="{FF2B5EF4-FFF2-40B4-BE49-F238E27FC236}">
                <a16:creationId xmlns:a16="http://schemas.microsoft.com/office/drawing/2014/main" id="{DA35C2FB-64BF-4639-924A-A716EF85360B}"/>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DA040451-4B77-4DF8-8C49-4F0307AF82BC}"/>
              </a:ext>
            </a:extLst>
          </p:cNvPr>
          <p:cNvSpPr>
            <a:spLocks noGrp="1"/>
          </p:cNvSpPr>
          <p:nvPr>
            <p:ph type="body" sz="quarter" idx="11"/>
          </p:nvPr>
        </p:nvSpPr>
        <p:spPr/>
        <p:txBody>
          <a:bodyPr/>
          <a:lstStyle/>
          <a:p>
            <a:pPr algn="r" rtl="0"/>
            <a:r>
              <a:rPr lang="zh-TW" b="0" i="0" u="none" baseline="0"/>
              <a:t>2-13</a:t>
            </a:r>
          </a:p>
        </p:txBody>
      </p:sp>
      <p:sp>
        <p:nvSpPr>
          <p:cNvPr id="6" name="Content Placeholder 5">
            <a:extLst>
              <a:ext uri="{FF2B5EF4-FFF2-40B4-BE49-F238E27FC236}">
                <a16:creationId xmlns:a16="http://schemas.microsoft.com/office/drawing/2014/main" id="{E9D62394-C0AF-469A-8F52-59E51DDF0C33}"/>
              </a:ext>
            </a:extLst>
          </p:cNvPr>
          <p:cNvSpPr>
            <a:spLocks noGrp="1"/>
          </p:cNvSpPr>
          <p:nvPr>
            <p:ph sz="quarter" idx="12"/>
          </p:nvPr>
        </p:nvSpPr>
        <p:spPr/>
        <p:txBody>
          <a:bodyPr/>
          <a:lstStyle/>
          <a:p>
            <a:pPr rtl="0"/>
            <a:r>
              <a:rPr lang="zh-TW" b="0" i="0" u="none" baseline="0"/>
              <a:t>PM2-11</a:t>
            </a:r>
          </a:p>
        </p:txBody>
      </p:sp>
    </p:spTree>
    <p:extLst>
      <p:ext uri="{BB962C8B-B14F-4D97-AF65-F5344CB8AC3E}">
        <p14:creationId xmlns:p14="http://schemas.microsoft.com/office/powerpoint/2010/main" val="1403273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圖像顯示了一個記事本的特寫鏡頭，記事本上面放了一支筆 ">
            <a:extLst>
              <a:ext uri="{FF2B5EF4-FFF2-40B4-BE49-F238E27FC236}">
                <a16:creationId xmlns:a16="http://schemas.microsoft.com/office/drawing/2014/main" id="{4589A947-265D-4B96-8C05-3E6198AEF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2064" y="1521020"/>
            <a:ext cx="6499873" cy="4403139"/>
          </a:xfrm>
        </p:spPr>
      </p:pic>
      <p:sp>
        <p:nvSpPr>
          <p:cNvPr id="3" name="Title 2">
            <a:extLst>
              <a:ext uri="{FF2B5EF4-FFF2-40B4-BE49-F238E27FC236}">
                <a16:creationId xmlns:a16="http://schemas.microsoft.com/office/drawing/2014/main" id="{9B8C4C61-40A1-429B-B73C-E623DFCF6356}"/>
              </a:ext>
            </a:extLst>
          </p:cNvPr>
          <p:cNvSpPr>
            <a:spLocks noGrp="1"/>
          </p:cNvSpPr>
          <p:nvPr>
            <p:ph type="title"/>
          </p:nvPr>
        </p:nvSpPr>
        <p:spPr>
          <a:xfrm>
            <a:off x="315142" y="320678"/>
            <a:ext cx="5806851" cy="1017672"/>
          </a:xfrm>
        </p:spPr>
        <p:txBody>
          <a:bodyPr/>
          <a:lstStyle/>
          <a:p>
            <a:pPr algn="l" rtl="0"/>
            <a:r>
              <a:rPr lang="zh-TW" b="1" i="1" u="none" baseline="0"/>
              <a:t>記錄</a:t>
            </a:r>
          </a:p>
        </p:txBody>
      </p:sp>
      <p:sp>
        <p:nvSpPr>
          <p:cNvPr id="4" name="Text Placeholder 3">
            <a:extLst>
              <a:ext uri="{FF2B5EF4-FFF2-40B4-BE49-F238E27FC236}">
                <a16:creationId xmlns:a16="http://schemas.microsoft.com/office/drawing/2014/main" id="{80BEF7CE-EB01-49D1-A4A9-7C680986BA33}"/>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005B2DCB-C540-4C77-83DB-6012AF40B8C2}"/>
              </a:ext>
            </a:extLst>
          </p:cNvPr>
          <p:cNvSpPr>
            <a:spLocks noGrp="1"/>
          </p:cNvSpPr>
          <p:nvPr>
            <p:ph type="body" sz="quarter" idx="11"/>
          </p:nvPr>
        </p:nvSpPr>
        <p:spPr/>
        <p:txBody>
          <a:bodyPr/>
          <a:lstStyle/>
          <a:p>
            <a:pPr algn="r" rtl="0"/>
            <a:r>
              <a:rPr lang="zh-TW" b="0" i="0" u="none" baseline="0"/>
              <a:t>2-14</a:t>
            </a:r>
          </a:p>
        </p:txBody>
      </p:sp>
      <p:sp>
        <p:nvSpPr>
          <p:cNvPr id="2" name="Content Placeholder 1">
            <a:extLst>
              <a:ext uri="{FF2B5EF4-FFF2-40B4-BE49-F238E27FC236}">
                <a16:creationId xmlns:a16="http://schemas.microsoft.com/office/drawing/2014/main" id="{7D38F7C3-0033-4C81-93DF-75F23C212CFB}"/>
              </a:ext>
            </a:extLst>
          </p:cNvPr>
          <p:cNvSpPr>
            <a:spLocks noGrp="1"/>
          </p:cNvSpPr>
          <p:nvPr>
            <p:ph sz="quarter" idx="12"/>
          </p:nvPr>
        </p:nvSpPr>
        <p:spPr/>
        <p:txBody>
          <a:bodyPr/>
          <a:lstStyle/>
          <a:p>
            <a:pPr rtl="0"/>
            <a:r>
              <a:rPr lang="zh-TW" b="0" i="0" u="none" baseline="0"/>
              <a:t>PM2-11</a:t>
            </a:r>
          </a:p>
        </p:txBody>
      </p:sp>
    </p:spTree>
    <p:extLst>
      <p:ext uri="{BB962C8B-B14F-4D97-AF65-F5344CB8AC3E}">
        <p14:creationId xmlns:p14="http://schemas.microsoft.com/office/powerpoint/2010/main" val="4274891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C9D8C3-AA0F-4609-8E59-EFF3A0C05D98}"/>
              </a:ext>
            </a:extLst>
          </p:cNvPr>
          <p:cNvSpPr>
            <a:spLocks noGrp="1"/>
          </p:cNvSpPr>
          <p:nvPr>
            <p:ph idx="1"/>
          </p:nvPr>
        </p:nvSpPr>
        <p:spPr/>
        <p:txBody>
          <a:bodyPr/>
          <a:lstStyle/>
          <a:p>
            <a:pPr algn="l" rtl="0"/>
            <a:r>
              <a:rPr lang="zh-TW" b="0" i="0" u="none" baseline="0"/>
              <a:t>損害評估</a:t>
            </a:r>
          </a:p>
          <a:p>
            <a:pPr algn="l" rtl="0"/>
            <a:r>
              <a:rPr lang="zh-TW" b="0" i="0" u="none" baseline="0"/>
              <a:t>人力資源登錄</a:t>
            </a:r>
          </a:p>
          <a:p>
            <a:pPr algn="l" rtl="0"/>
            <a:r>
              <a:rPr lang="zh-TW" b="0" i="0" u="none" baseline="0"/>
              <a:t>社區緊急回應小組分配跟踪日誌</a:t>
            </a:r>
          </a:p>
          <a:p>
            <a:pPr algn="l" rtl="0"/>
            <a:r>
              <a:rPr lang="zh-TW" b="0" i="0" u="none" baseline="0"/>
              <a:t>簡報作業</a:t>
            </a:r>
          </a:p>
          <a:p>
            <a:pPr algn="l" rtl="0"/>
            <a:r>
              <a:rPr lang="zh-TW" b="0" i="0" u="none" baseline="0"/>
              <a:t>治療區記錄</a:t>
            </a:r>
          </a:p>
          <a:p>
            <a:pPr algn="l" rtl="0"/>
            <a:r>
              <a:rPr lang="zh-TW" b="0" i="0" u="none" baseline="0"/>
              <a:t>通訊記錄</a:t>
            </a:r>
          </a:p>
          <a:p>
            <a:pPr algn="l" rtl="0"/>
            <a:r>
              <a:rPr lang="zh-TW" b="0" i="0" u="none" baseline="0"/>
              <a:t>設備庫存</a:t>
            </a:r>
          </a:p>
          <a:p>
            <a:pPr algn="l" rtl="0"/>
            <a:r>
              <a:rPr lang="zh-TW" b="0" i="0" u="none" baseline="0"/>
              <a:t>一般信息</a:t>
            </a:r>
          </a:p>
        </p:txBody>
      </p:sp>
      <p:sp>
        <p:nvSpPr>
          <p:cNvPr id="3" name="Title 2">
            <a:extLst>
              <a:ext uri="{FF2B5EF4-FFF2-40B4-BE49-F238E27FC236}">
                <a16:creationId xmlns:a16="http://schemas.microsoft.com/office/drawing/2014/main" id="{66C109F2-058A-4D2B-850E-034D1F1AF9BD}"/>
              </a:ext>
            </a:extLst>
          </p:cNvPr>
          <p:cNvSpPr>
            <a:spLocks noGrp="1"/>
          </p:cNvSpPr>
          <p:nvPr>
            <p:ph type="title"/>
          </p:nvPr>
        </p:nvSpPr>
        <p:spPr>
          <a:xfrm>
            <a:off x="315142" y="320678"/>
            <a:ext cx="5806851" cy="1017672"/>
          </a:xfrm>
        </p:spPr>
        <p:txBody>
          <a:bodyPr/>
          <a:lstStyle/>
          <a:p>
            <a:pPr algn="l" rtl="0"/>
            <a:r>
              <a:rPr lang="zh-TW" b="1" i="1" u="none" baseline="0"/>
              <a:t>紀錄表格</a:t>
            </a:r>
          </a:p>
        </p:txBody>
      </p:sp>
      <p:sp>
        <p:nvSpPr>
          <p:cNvPr id="4" name="Text Placeholder 3">
            <a:extLst>
              <a:ext uri="{FF2B5EF4-FFF2-40B4-BE49-F238E27FC236}">
                <a16:creationId xmlns:a16="http://schemas.microsoft.com/office/drawing/2014/main" id="{AD7E7F75-3FDD-4493-9EF7-3B297C86F566}"/>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69A10B21-7B93-4E76-BF9D-E9D39C363208}"/>
              </a:ext>
            </a:extLst>
          </p:cNvPr>
          <p:cNvSpPr>
            <a:spLocks noGrp="1"/>
          </p:cNvSpPr>
          <p:nvPr>
            <p:ph type="body" sz="quarter" idx="11"/>
          </p:nvPr>
        </p:nvSpPr>
        <p:spPr/>
        <p:txBody>
          <a:bodyPr/>
          <a:lstStyle/>
          <a:p>
            <a:pPr algn="r" rtl="0"/>
            <a:r>
              <a:rPr lang="zh-TW" b="0" i="0" u="none" baseline="0"/>
              <a:t>2-15</a:t>
            </a:r>
          </a:p>
        </p:txBody>
      </p:sp>
      <p:sp>
        <p:nvSpPr>
          <p:cNvPr id="6" name="Content Placeholder 5">
            <a:extLst>
              <a:ext uri="{FF2B5EF4-FFF2-40B4-BE49-F238E27FC236}">
                <a16:creationId xmlns:a16="http://schemas.microsoft.com/office/drawing/2014/main" id="{25F32705-DEA6-4F48-8BF3-2AF790E5E737}"/>
              </a:ext>
            </a:extLst>
          </p:cNvPr>
          <p:cNvSpPr>
            <a:spLocks noGrp="1"/>
          </p:cNvSpPr>
          <p:nvPr>
            <p:ph sz="quarter" idx="12"/>
          </p:nvPr>
        </p:nvSpPr>
        <p:spPr/>
        <p:txBody>
          <a:bodyPr/>
          <a:lstStyle/>
          <a:p>
            <a:pPr rtl="0"/>
            <a:r>
              <a:rPr lang="zh-TW" b="0" i="0" u="none" baseline="0"/>
              <a:t>PM2-13</a:t>
            </a:r>
          </a:p>
        </p:txBody>
      </p:sp>
    </p:spTree>
    <p:extLst>
      <p:ext uri="{BB962C8B-B14F-4D97-AF65-F5344CB8AC3E}">
        <p14:creationId xmlns:p14="http://schemas.microsoft.com/office/powerpoint/2010/main" val="907988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圖像顯示了一名妥當配備的救援人員的流程圖，並配有標題：指揮所。 ">
            <a:extLst>
              <a:ext uri="{FF2B5EF4-FFF2-40B4-BE49-F238E27FC236}">
                <a16:creationId xmlns:a16="http://schemas.microsoft.com/office/drawing/2014/main" id="{EE20729C-2B8D-42D3-B14C-86EF33254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35" y="1627762"/>
            <a:ext cx="8080131" cy="4240163"/>
          </a:xfrm>
          <a:prstGeom prst="rect">
            <a:avLst/>
          </a:prstGeom>
        </p:spPr>
      </p:pic>
      <p:sp>
        <p:nvSpPr>
          <p:cNvPr id="3" name="Title 2">
            <a:extLst>
              <a:ext uri="{FF2B5EF4-FFF2-40B4-BE49-F238E27FC236}">
                <a16:creationId xmlns:a16="http://schemas.microsoft.com/office/drawing/2014/main" id="{DB933D17-D489-4402-A805-62630D5ECE28}"/>
              </a:ext>
            </a:extLst>
          </p:cNvPr>
          <p:cNvSpPr>
            <a:spLocks noGrp="1"/>
          </p:cNvSpPr>
          <p:nvPr>
            <p:ph type="title"/>
          </p:nvPr>
        </p:nvSpPr>
        <p:spPr>
          <a:xfrm>
            <a:off x="315142" y="320678"/>
            <a:ext cx="5806851" cy="1017672"/>
          </a:xfrm>
        </p:spPr>
        <p:txBody>
          <a:bodyPr/>
          <a:lstStyle/>
          <a:p>
            <a:pPr algn="l" rtl="0"/>
            <a:r>
              <a:rPr lang="zh-TW" b="1" i="1" u="none" baseline="0"/>
              <a:t>紀錄流程</a:t>
            </a:r>
          </a:p>
        </p:txBody>
      </p:sp>
      <p:sp>
        <p:nvSpPr>
          <p:cNvPr id="4" name="Text Placeholder 3">
            <a:extLst>
              <a:ext uri="{FF2B5EF4-FFF2-40B4-BE49-F238E27FC236}">
                <a16:creationId xmlns:a16="http://schemas.microsoft.com/office/drawing/2014/main" id="{5F9E4288-1FC5-4379-B607-351AF7E117C5}"/>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C51C2DF3-D903-4580-93A3-1F99405CCABF}"/>
              </a:ext>
            </a:extLst>
          </p:cNvPr>
          <p:cNvSpPr>
            <a:spLocks noGrp="1"/>
          </p:cNvSpPr>
          <p:nvPr>
            <p:ph type="body" sz="quarter" idx="11"/>
          </p:nvPr>
        </p:nvSpPr>
        <p:spPr/>
        <p:txBody>
          <a:bodyPr/>
          <a:lstStyle/>
          <a:p>
            <a:pPr algn="r" rtl="0"/>
            <a:r>
              <a:rPr lang="zh-TW" b="0" i="0" u="none" baseline="0"/>
              <a:t>2-16</a:t>
            </a:r>
          </a:p>
        </p:txBody>
      </p:sp>
      <p:sp>
        <p:nvSpPr>
          <p:cNvPr id="6" name="Content Placeholder 5">
            <a:extLst>
              <a:ext uri="{FF2B5EF4-FFF2-40B4-BE49-F238E27FC236}">
                <a16:creationId xmlns:a16="http://schemas.microsoft.com/office/drawing/2014/main" id="{28F07DD0-81E7-41BE-9FED-2BE89DE590A1}"/>
              </a:ext>
            </a:extLst>
          </p:cNvPr>
          <p:cNvSpPr>
            <a:spLocks noGrp="1"/>
          </p:cNvSpPr>
          <p:nvPr>
            <p:ph sz="quarter" idx="12"/>
          </p:nvPr>
        </p:nvSpPr>
        <p:spPr/>
        <p:txBody>
          <a:bodyPr/>
          <a:lstStyle/>
          <a:p>
            <a:pPr rtl="0"/>
            <a:r>
              <a:rPr lang="zh-TW" b="0" i="0" u="none" baseline="0"/>
              <a:t>PM2-13</a:t>
            </a:r>
          </a:p>
        </p:txBody>
      </p:sp>
    </p:spTree>
    <p:extLst>
      <p:ext uri="{BB962C8B-B14F-4D97-AF65-F5344CB8AC3E}">
        <p14:creationId xmlns:p14="http://schemas.microsoft.com/office/powerpoint/2010/main" val="1966569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18B8-6FA7-4A24-A4E9-9C3A4EB053CC}"/>
              </a:ext>
            </a:extLst>
          </p:cNvPr>
          <p:cNvSpPr>
            <a:spLocks noGrp="1"/>
          </p:cNvSpPr>
          <p:nvPr>
            <p:ph type="title"/>
          </p:nvPr>
        </p:nvSpPr>
        <p:spPr>
          <a:xfrm>
            <a:off x="315142" y="320678"/>
            <a:ext cx="5806851" cy="1017672"/>
          </a:xfrm>
        </p:spPr>
        <p:txBody>
          <a:bodyPr/>
          <a:lstStyle/>
          <a:p>
            <a:pPr algn="l" rtl="0"/>
            <a:r>
              <a:rPr lang="zh-TW" b="1" i="1" u="none" baseline="0"/>
              <a:t>紀錄流程</a:t>
            </a:r>
          </a:p>
        </p:txBody>
      </p:sp>
      <p:sp>
        <p:nvSpPr>
          <p:cNvPr id="4" name="Text Placeholder 3">
            <a:extLst>
              <a:ext uri="{FF2B5EF4-FFF2-40B4-BE49-F238E27FC236}">
                <a16:creationId xmlns:a16="http://schemas.microsoft.com/office/drawing/2014/main" id="{D9383238-55D6-4FF8-B42F-727A4A36F95D}"/>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205E50A8-59FD-442A-A0FF-5E43577BB8AD}"/>
              </a:ext>
            </a:extLst>
          </p:cNvPr>
          <p:cNvSpPr>
            <a:spLocks noGrp="1"/>
          </p:cNvSpPr>
          <p:nvPr>
            <p:ph type="body" sz="quarter" idx="11"/>
          </p:nvPr>
        </p:nvSpPr>
        <p:spPr/>
        <p:txBody>
          <a:bodyPr/>
          <a:lstStyle/>
          <a:p>
            <a:pPr algn="r" rtl="0"/>
            <a:r>
              <a:rPr lang="zh-TW" b="0" i="0" u="none" baseline="0"/>
              <a:t>2-17</a:t>
            </a:r>
          </a:p>
        </p:txBody>
      </p:sp>
      <p:sp>
        <p:nvSpPr>
          <p:cNvPr id="6" name="Content Placeholder 5">
            <a:extLst>
              <a:ext uri="{FF2B5EF4-FFF2-40B4-BE49-F238E27FC236}">
                <a16:creationId xmlns:a16="http://schemas.microsoft.com/office/drawing/2014/main" id="{9733A005-7731-4A95-B5E0-F320D59F96C2}"/>
              </a:ext>
            </a:extLst>
          </p:cNvPr>
          <p:cNvSpPr>
            <a:spLocks noGrp="1"/>
          </p:cNvSpPr>
          <p:nvPr>
            <p:ph sz="quarter" idx="12"/>
          </p:nvPr>
        </p:nvSpPr>
        <p:spPr/>
        <p:txBody>
          <a:bodyPr/>
          <a:lstStyle/>
          <a:p>
            <a:pPr rtl="0"/>
            <a:r>
              <a:rPr lang="zh-TW" b="0" i="0" u="none" baseline="0"/>
              <a:t>PM2-13</a:t>
            </a:r>
          </a:p>
        </p:txBody>
      </p:sp>
      <p:pic>
        <p:nvPicPr>
          <p:cNvPr id="7" name="Picture 6" descr="圖像顯示了一名妥當配備的救援人員的流程圖，並配有標題：指揮所。下一幅圖像顯示了三名配備妥當的志願者，並在圖上方配有標題：剛剛到達的CERT志願者，和一個帆布棚圖像，標題顯示為臨時作業站/後勤站。">
            <a:extLst>
              <a:ext uri="{FF2B5EF4-FFF2-40B4-BE49-F238E27FC236}">
                <a16:creationId xmlns:a16="http://schemas.microsoft.com/office/drawing/2014/main" id="{CC02A237-5F81-4726-8EED-60C1F6CD9C4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8128"/>
            <a:ext cx="8083296" cy="4241823"/>
          </a:xfrm>
          <a:prstGeom prst="rect">
            <a:avLst/>
          </a:prstGeom>
        </p:spPr>
      </p:pic>
    </p:spTree>
    <p:extLst>
      <p:ext uri="{BB962C8B-B14F-4D97-AF65-F5344CB8AC3E}">
        <p14:creationId xmlns:p14="http://schemas.microsoft.com/office/powerpoint/2010/main" val="2140398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CBFEB-B853-4B44-A2E2-0007EC936A80}"/>
              </a:ext>
            </a:extLst>
          </p:cNvPr>
          <p:cNvSpPr>
            <a:spLocks noGrp="1"/>
          </p:cNvSpPr>
          <p:nvPr>
            <p:ph type="title"/>
          </p:nvPr>
        </p:nvSpPr>
        <p:spPr>
          <a:xfrm>
            <a:off x="315142" y="320678"/>
            <a:ext cx="5806851" cy="1017672"/>
          </a:xfrm>
        </p:spPr>
        <p:txBody>
          <a:bodyPr/>
          <a:lstStyle/>
          <a:p>
            <a:pPr algn="l" rtl="0"/>
            <a:r>
              <a:rPr lang="zh-TW" b="1" i="1" u="none" baseline="0" dirty="0"/>
              <a:t>紀錄流程</a:t>
            </a:r>
          </a:p>
        </p:txBody>
      </p:sp>
      <p:sp>
        <p:nvSpPr>
          <p:cNvPr id="4" name="Text Placeholder 3">
            <a:extLst>
              <a:ext uri="{FF2B5EF4-FFF2-40B4-BE49-F238E27FC236}">
                <a16:creationId xmlns:a16="http://schemas.microsoft.com/office/drawing/2014/main" id="{019303DC-18F1-426E-AB44-B752C9CFB111}"/>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DF1B3F96-A96F-47C8-B001-221F154B43CD}"/>
              </a:ext>
            </a:extLst>
          </p:cNvPr>
          <p:cNvSpPr>
            <a:spLocks noGrp="1"/>
          </p:cNvSpPr>
          <p:nvPr>
            <p:ph type="body" sz="quarter" idx="11"/>
          </p:nvPr>
        </p:nvSpPr>
        <p:spPr/>
        <p:txBody>
          <a:bodyPr/>
          <a:lstStyle/>
          <a:p>
            <a:pPr algn="r" rtl="0"/>
            <a:r>
              <a:rPr lang="zh-TW" b="0" i="0" u="none" baseline="0"/>
              <a:t>2-18</a:t>
            </a:r>
          </a:p>
        </p:txBody>
      </p:sp>
      <p:sp>
        <p:nvSpPr>
          <p:cNvPr id="6" name="Content Placeholder 5">
            <a:extLst>
              <a:ext uri="{FF2B5EF4-FFF2-40B4-BE49-F238E27FC236}">
                <a16:creationId xmlns:a16="http://schemas.microsoft.com/office/drawing/2014/main" id="{749327F7-75AF-4F52-B9DE-FB9B6F15CFFC}"/>
              </a:ext>
            </a:extLst>
          </p:cNvPr>
          <p:cNvSpPr>
            <a:spLocks noGrp="1"/>
          </p:cNvSpPr>
          <p:nvPr>
            <p:ph sz="quarter" idx="12"/>
          </p:nvPr>
        </p:nvSpPr>
        <p:spPr/>
        <p:txBody>
          <a:bodyPr/>
          <a:lstStyle/>
          <a:p>
            <a:pPr rtl="0"/>
            <a:r>
              <a:rPr lang="zh-TW" b="0" i="0" u="none" baseline="0"/>
              <a:t>PM2-13</a:t>
            </a:r>
          </a:p>
        </p:txBody>
      </p:sp>
      <p:pic>
        <p:nvPicPr>
          <p:cNvPr id="7" name="Picture 6" descr="圖像顯示了一名妥當配備的救援人員的流程圖，並配有標題：指揮所。下一幅圖像顯示了三名配備妥當的志願者，並在圖上方配有標題：剛剛到達的CERT志願者，和一個帆布棚圖像，標題顯示為臨時作業站/後勤站。下圖顯示了一個志願者團隊正在工作，標題為：功能團隊">
            <a:extLst>
              <a:ext uri="{FF2B5EF4-FFF2-40B4-BE49-F238E27FC236}">
                <a16:creationId xmlns:a16="http://schemas.microsoft.com/office/drawing/2014/main" id="{22312036-E0DA-4B2E-8678-D23D5BD1528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8128"/>
            <a:ext cx="8083296" cy="4241823"/>
          </a:xfrm>
          <a:prstGeom prst="rect">
            <a:avLst/>
          </a:prstGeom>
        </p:spPr>
      </p:pic>
    </p:spTree>
    <p:extLst>
      <p:ext uri="{BB962C8B-B14F-4D97-AF65-F5344CB8AC3E}">
        <p14:creationId xmlns:p14="http://schemas.microsoft.com/office/powerpoint/2010/main" val="259067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D940FB-28C3-4912-8CBA-E28A2C07BDD6}"/>
              </a:ext>
            </a:extLst>
          </p:cNvPr>
          <p:cNvSpPr>
            <a:spLocks noGrp="1"/>
          </p:cNvSpPr>
          <p:nvPr>
            <p:ph idx="1"/>
          </p:nvPr>
        </p:nvSpPr>
        <p:spPr/>
        <p:txBody>
          <a:bodyPr/>
          <a:lstStyle/>
          <a:p>
            <a:pPr algn="l" rtl="0"/>
            <a:r>
              <a:rPr lang="zh-TW" b="0" i="0" u="none" baseline="0" dirty="0">
                <a:latin typeface="PMingLiU" panose="02020500000000000000" pitchFamily="18" charset="-120"/>
                <a:ea typeface="PMingLiU" panose="02020500000000000000" pitchFamily="18" charset="-120"/>
              </a:rPr>
              <a:t>以五人一組的形式設計和建造一個獨立的塔樓，從建築物的底部到頂部至少5英尺高 </a:t>
            </a:r>
          </a:p>
          <a:p>
            <a:pPr algn="l" rtl="0"/>
            <a:r>
              <a:rPr lang="zh-TW" b="0" i="0" u="none" baseline="0" dirty="0">
                <a:latin typeface="PMingLiU" panose="02020500000000000000" pitchFamily="18" charset="-120"/>
                <a:ea typeface="PMingLiU" panose="02020500000000000000" pitchFamily="18" charset="-120"/>
              </a:rPr>
              <a:t>你將共有10分鐘時間。以小組為單位，花前5分鐘計劃和設計塔樓。在計劃時，不要觸摸任何材料 </a:t>
            </a:r>
          </a:p>
          <a:p>
            <a:pPr algn="l" rtl="0"/>
            <a:r>
              <a:rPr lang="zh-TW" b="0" i="0" u="none" baseline="0" dirty="0">
                <a:latin typeface="PMingLiU" panose="02020500000000000000" pitchFamily="18" charset="-120"/>
                <a:ea typeface="PMingLiU" panose="02020500000000000000" pitchFamily="18" charset="-120"/>
              </a:rPr>
              <a:t>等待被告知何時開始施工，從那時起你將有5分鐘完成塔樓 </a:t>
            </a:r>
          </a:p>
        </p:txBody>
      </p:sp>
      <p:sp>
        <p:nvSpPr>
          <p:cNvPr id="3" name="Title 2">
            <a:extLst>
              <a:ext uri="{FF2B5EF4-FFF2-40B4-BE49-F238E27FC236}">
                <a16:creationId xmlns:a16="http://schemas.microsoft.com/office/drawing/2014/main" id="{5E1E1101-4727-4AB3-8501-813EBBE5CBDB}"/>
              </a:ext>
            </a:extLst>
          </p:cNvPr>
          <p:cNvSpPr>
            <a:spLocks noGrp="1"/>
          </p:cNvSpPr>
          <p:nvPr>
            <p:ph type="title"/>
          </p:nvPr>
        </p:nvSpPr>
        <p:spPr>
          <a:xfrm>
            <a:off x="315142" y="320678"/>
            <a:ext cx="5806851" cy="1017672"/>
          </a:xfrm>
        </p:spPr>
        <p:txBody>
          <a:bodyPr/>
          <a:lstStyle/>
          <a:p>
            <a:pPr algn="l" rtl="0"/>
            <a:r>
              <a:rPr lang="zh-TW" b="1" i="1" u="none" baseline="0" dirty="0">
                <a:solidFill>
                  <a:schemeClr val="bg1"/>
                </a:solidFill>
                <a:latin typeface="PMingLiU" panose="02020500000000000000" pitchFamily="18" charset="-120"/>
                <a:ea typeface="PMingLiU" panose="02020500000000000000" pitchFamily="18" charset="-120"/>
              </a:rPr>
              <a:t>練習1.1</a:t>
            </a:r>
          </a:p>
        </p:txBody>
      </p:sp>
      <p:sp>
        <p:nvSpPr>
          <p:cNvPr id="4" name="Text Placeholder 3">
            <a:extLst>
              <a:ext uri="{FF2B5EF4-FFF2-40B4-BE49-F238E27FC236}">
                <a16:creationId xmlns:a16="http://schemas.microsoft.com/office/drawing/2014/main" id="{B683F827-6891-4606-B9D8-C8150791C9AC}"/>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A7F7C12E-2CF9-4C4E-BC86-1B514D1DCDE9}"/>
              </a:ext>
            </a:extLst>
          </p:cNvPr>
          <p:cNvSpPr>
            <a:spLocks noGrp="1"/>
          </p:cNvSpPr>
          <p:nvPr>
            <p:ph type="body" sz="quarter" idx="11"/>
          </p:nvPr>
        </p:nvSpPr>
        <p:spPr/>
        <p:txBody>
          <a:bodyPr/>
          <a:lstStyle/>
          <a:p>
            <a:pPr algn="r" rtl="0"/>
            <a:r>
              <a:rPr lang="zh-TW" b="0" i="0" u="none" baseline="0"/>
              <a:t>1-4</a:t>
            </a:r>
          </a:p>
        </p:txBody>
      </p:sp>
      <p:sp>
        <p:nvSpPr>
          <p:cNvPr id="6" name="Content Placeholder 5">
            <a:extLst>
              <a:ext uri="{FF2B5EF4-FFF2-40B4-BE49-F238E27FC236}">
                <a16:creationId xmlns:a16="http://schemas.microsoft.com/office/drawing/2014/main" id="{611D9791-CFF9-4327-A076-EE4291D349E8}"/>
              </a:ext>
            </a:extLst>
          </p:cNvPr>
          <p:cNvSpPr>
            <a:spLocks noGrp="1"/>
          </p:cNvSpPr>
          <p:nvPr>
            <p:ph sz="quarter" idx="12"/>
          </p:nvPr>
        </p:nvSpPr>
        <p:spPr/>
        <p:txBody>
          <a:bodyPr/>
          <a:lstStyle/>
          <a:p>
            <a:pPr rtl="0"/>
            <a:r>
              <a:rPr lang="zh-TW" b="0" i="0" u="none" baseline="0"/>
              <a:t>PM1-2</a:t>
            </a:r>
          </a:p>
        </p:txBody>
      </p:sp>
    </p:spTree>
    <p:extLst>
      <p:ext uri="{BB962C8B-B14F-4D97-AF65-F5344CB8AC3E}">
        <p14:creationId xmlns:p14="http://schemas.microsoft.com/office/powerpoint/2010/main" val="1720556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3DFCC-597F-466B-9A5F-5B8F2C12DBAA}"/>
              </a:ext>
            </a:extLst>
          </p:cNvPr>
          <p:cNvSpPr>
            <a:spLocks noGrp="1"/>
          </p:cNvSpPr>
          <p:nvPr>
            <p:ph type="title"/>
          </p:nvPr>
        </p:nvSpPr>
        <p:spPr>
          <a:xfrm>
            <a:off x="315142" y="320678"/>
            <a:ext cx="5806851" cy="1017672"/>
          </a:xfrm>
        </p:spPr>
        <p:txBody>
          <a:bodyPr/>
          <a:lstStyle/>
          <a:p>
            <a:pPr algn="l" rtl="0"/>
            <a:r>
              <a:rPr lang="zh-TW" b="1" i="1" u="none" baseline="0" dirty="0"/>
              <a:t>紀錄流程</a:t>
            </a:r>
          </a:p>
        </p:txBody>
      </p:sp>
      <p:sp>
        <p:nvSpPr>
          <p:cNvPr id="4" name="Text Placeholder 3">
            <a:extLst>
              <a:ext uri="{FF2B5EF4-FFF2-40B4-BE49-F238E27FC236}">
                <a16:creationId xmlns:a16="http://schemas.microsoft.com/office/drawing/2014/main" id="{89B2C06B-39E6-4509-92ED-EC88B6DACDA1}"/>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01099AEB-8550-44CE-8742-77A46C8E4640}"/>
              </a:ext>
            </a:extLst>
          </p:cNvPr>
          <p:cNvSpPr>
            <a:spLocks noGrp="1"/>
          </p:cNvSpPr>
          <p:nvPr>
            <p:ph type="body" sz="quarter" idx="11"/>
          </p:nvPr>
        </p:nvSpPr>
        <p:spPr/>
        <p:txBody>
          <a:bodyPr/>
          <a:lstStyle/>
          <a:p>
            <a:pPr algn="r" rtl="0"/>
            <a:r>
              <a:rPr lang="zh-TW" b="0" i="0" u="none" baseline="0"/>
              <a:t>2-19</a:t>
            </a:r>
          </a:p>
        </p:txBody>
      </p:sp>
      <p:sp>
        <p:nvSpPr>
          <p:cNvPr id="6" name="Content Placeholder 5">
            <a:extLst>
              <a:ext uri="{FF2B5EF4-FFF2-40B4-BE49-F238E27FC236}">
                <a16:creationId xmlns:a16="http://schemas.microsoft.com/office/drawing/2014/main" id="{B386EC4C-99DB-4202-87FD-BCA24B27B637}"/>
              </a:ext>
            </a:extLst>
          </p:cNvPr>
          <p:cNvSpPr>
            <a:spLocks noGrp="1"/>
          </p:cNvSpPr>
          <p:nvPr>
            <p:ph sz="quarter" idx="12"/>
          </p:nvPr>
        </p:nvSpPr>
        <p:spPr/>
        <p:txBody>
          <a:bodyPr/>
          <a:lstStyle/>
          <a:p>
            <a:pPr rtl="0"/>
            <a:r>
              <a:rPr lang="zh-TW" b="0" i="0" u="none" baseline="0"/>
              <a:t>PM2-13</a:t>
            </a:r>
          </a:p>
        </p:txBody>
      </p:sp>
      <p:pic>
        <p:nvPicPr>
          <p:cNvPr id="7" name="Picture 6" descr="圖像顯示了一名妥當配備的救援人員的流程圖，並配有標題：指揮所。下一幅圖像顯示了三名配備妥當的志願者，並在圖上方配有標題：剛剛到達的CERT志願者，和一個帆布棚圖像，標題顯示為臨時作業站/後勤站。下圖顯示了一個志願者團隊正在工作，標題為：功能團隊。下圖顯示了一名志願者正在救助受害者，標題是：受害者治療區。 ">
            <a:extLst>
              <a:ext uri="{FF2B5EF4-FFF2-40B4-BE49-F238E27FC236}">
                <a16:creationId xmlns:a16="http://schemas.microsoft.com/office/drawing/2014/main" id="{D3CFCDBC-79A7-486B-80F0-39D7EBD27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63" y="1575106"/>
            <a:ext cx="8173875" cy="4277471"/>
          </a:xfrm>
          <a:prstGeom prst="rect">
            <a:avLst/>
          </a:prstGeom>
        </p:spPr>
      </p:pic>
    </p:spTree>
    <p:extLst>
      <p:ext uri="{BB962C8B-B14F-4D97-AF65-F5344CB8AC3E}">
        <p14:creationId xmlns:p14="http://schemas.microsoft.com/office/powerpoint/2010/main" val="1942201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C9FC7-07AB-4B1A-B2B2-2BA7881C3478}"/>
              </a:ext>
            </a:extLst>
          </p:cNvPr>
          <p:cNvSpPr>
            <a:spLocks noGrp="1"/>
          </p:cNvSpPr>
          <p:nvPr>
            <p:ph type="title"/>
          </p:nvPr>
        </p:nvSpPr>
        <p:spPr>
          <a:xfrm>
            <a:off x="315142" y="320678"/>
            <a:ext cx="5806851" cy="1017672"/>
          </a:xfrm>
        </p:spPr>
        <p:txBody>
          <a:bodyPr/>
          <a:lstStyle/>
          <a:p>
            <a:pPr algn="l" rtl="0"/>
            <a:r>
              <a:rPr lang="zh-TW" b="1" i="1" u="none" baseline="0" dirty="0"/>
              <a:t>紀錄流程</a:t>
            </a:r>
          </a:p>
        </p:txBody>
      </p:sp>
      <p:sp>
        <p:nvSpPr>
          <p:cNvPr id="4" name="Text Placeholder 3">
            <a:extLst>
              <a:ext uri="{FF2B5EF4-FFF2-40B4-BE49-F238E27FC236}">
                <a16:creationId xmlns:a16="http://schemas.microsoft.com/office/drawing/2014/main" id="{E4D983A8-5AB1-4B6A-8425-84C0ADE27ED6}"/>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C663BD79-F202-4BFC-9B86-3F5432722F3B}"/>
              </a:ext>
            </a:extLst>
          </p:cNvPr>
          <p:cNvSpPr>
            <a:spLocks noGrp="1"/>
          </p:cNvSpPr>
          <p:nvPr>
            <p:ph type="body" sz="quarter" idx="11"/>
          </p:nvPr>
        </p:nvSpPr>
        <p:spPr/>
        <p:txBody>
          <a:bodyPr/>
          <a:lstStyle/>
          <a:p>
            <a:pPr algn="r" rtl="0"/>
            <a:r>
              <a:rPr lang="zh-TW" b="0" i="0" u="none" baseline="0"/>
              <a:t>2-20</a:t>
            </a:r>
          </a:p>
        </p:txBody>
      </p:sp>
      <p:sp>
        <p:nvSpPr>
          <p:cNvPr id="6" name="Content Placeholder 5">
            <a:extLst>
              <a:ext uri="{FF2B5EF4-FFF2-40B4-BE49-F238E27FC236}">
                <a16:creationId xmlns:a16="http://schemas.microsoft.com/office/drawing/2014/main" id="{289D6722-C9C9-4939-B612-DE02A4A1EEBA}"/>
              </a:ext>
            </a:extLst>
          </p:cNvPr>
          <p:cNvSpPr>
            <a:spLocks noGrp="1"/>
          </p:cNvSpPr>
          <p:nvPr>
            <p:ph sz="quarter" idx="12"/>
          </p:nvPr>
        </p:nvSpPr>
        <p:spPr/>
        <p:txBody>
          <a:bodyPr/>
          <a:lstStyle/>
          <a:p>
            <a:pPr rtl="0"/>
            <a:r>
              <a:rPr lang="zh-TW" b="0" i="0" u="none" baseline="0"/>
              <a:t>PM2-13</a:t>
            </a:r>
          </a:p>
        </p:txBody>
      </p:sp>
      <p:pic>
        <p:nvPicPr>
          <p:cNvPr id="7" name="Picture 6" descr="圖像顯示了一名妥當配備的救援人員的流程圖，並配有標題：指揮所。下一幅圖像顯示了三名配備妥當的志願者，並在圖上方配有標題：剛剛到達的CERT志願者，和一個帆布棚圖像，標題顯示為臨時作業站/後勤站。下圖顯示了一個志願者團隊正在工作，標題為：功能團隊。下圖顯示了一名志願者正在幫助受害者，標題是：受害者治療區。下圖顯示了救援設備的樣本，最後一張圖片顯示了一個手持無線電對講機的男士，標題為：溝通。">
            <a:extLst>
              <a:ext uri="{FF2B5EF4-FFF2-40B4-BE49-F238E27FC236}">
                <a16:creationId xmlns:a16="http://schemas.microsoft.com/office/drawing/2014/main" id="{5DE74BB1-C158-4BC2-A678-1B2E38299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78" y="1575933"/>
            <a:ext cx="8289045" cy="4306121"/>
          </a:xfrm>
          <a:prstGeom prst="rect">
            <a:avLst/>
          </a:prstGeom>
        </p:spPr>
      </p:pic>
    </p:spTree>
    <p:extLst>
      <p:ext uri="{BB962C8B-B14F-4D97-AF65-F5344CB8AC3E}">
        <p14:creationId xmlns:p14="http://schemas.microsoft.com/office/powerpoint/2010/main" val="2822671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9CE4C5-FC78-47DA-8862-5EAFAAC00487}"/>
              </a:ext>
            </a:extLst>
          </p:cNvPr>
          <p:cNvSpPr>
            <a:spLocks noGrp="1"/>
          </p:cNvSpPr>
          <p:nvPr>
            <p:ph idx="1"/>
          </p:nvPr>
        </p:nvSpPr>
        <p:spPr/>
        <p:txBody>
          <a:bodyPr/>
          <a:lstStyle/>
          <a:p>
            <a:pPr algn="l" rtl="0"/>
            <a:r>
              <a:rPr lang="zh-TW" b="0" i="0" u="none" baseline="0"/>
              <a:t>ICS提供靈活的組織方式 </a:t>
            </a:r>
          </a:p>
          <a:p>
            <a:pPr algn="l" rtl="0"/>
            <a:r>
              <a:rPr lang="zh-TW" b="0" i="0" u="none" baseline="0"/>
              <a:t>問“試圖救援是否安全？”</a:t>
            </a:r>
          </a:p>
          <a:p>
            <a:pPr algn="l" rtl="0"/>
            <a:r>
              <a:rPr lang="zh-TW" b="0" i="0" u="none" baseline="0"/>
              <a:t>記錄並向所有社區緊急回應小組級別傳達信息 </a:t>
            </a:r>
          </a:p>
          <a:p>
            <a:pPr algn="l" rtl="0"/>
            <a:r>
              <a:rPr lang="zh-TW" b="0" i="0" u="none" baseline="0"/>
              <a:t>向指揮站提供有關損壞評估，小組狀態和需求的持續信息 </a:t>
            </a:r>
          </a:p>
          <a:p>
            <a:pPr algn="l" rtl="0"/>
            <a:r>
              <a:rPr lang="zh-TW" b="0" i="0" u="none" baseline="0"/>
              <a:t>指揮站發布文檔和追蹤情境狀態 </a:t>
            </a:r>
          </a:p>
        </p:txBody>
      </p:sp>
      <p:sp>
        <p:nvSpPr>
          <p:cNvPr id="3" name="Title 2">
            <a:extLst>
              <a:ext uri="{FF2B5EF4-FFF2-40B4-BE49-F238E27FC236}">
                <a16:creationId xmlns:a16="http://schemas.microsoft.com/office/drawing/2014/main" id="{B7FD69E6-C802-4844-920E-D24489B2A3BD}"/>
              </a:ext>
            </a:extLst>
          </p:cNvPr>
          <p:cNvSpPr>
            <a:spLocks noGrp="1"/>
          </p:cNvSpPr>
          <p:nvPr>
            <p:ph type="title"/>
          </p:nvPr>
        </p:nvSpPr>
        <p:spPr>
          <a:xfrm>
            <a:off x="315142" y="320678"/>
            <a:ext cx="5806851" cy="1017672"/>
          </a:xfrm>
        </p:spPr>
        <p:txBody>
          <a:bodyPr/>
          <a:lstStyle/>
          <a:p>
            <a:pPr algn="l" rtl="0"/>
            <a:r>
              <a:rPr lang="zh-TW" b="1" i="0" u="none" baseline="0"/>
              <a:t>單位摘要</a:t>
            </a:r>
          </a:p>
        </p:txBody>
      </p:sp>
      <p:sp>
        <p:nvSpPr>
          <p:cNvPr id="4" name="Text Placeholder 3">
            <a:extLst>
              <a:ext uri="{FF2B5EF4-FFF2-40B4-BE49-F238E27FC236}">
                <a16:creationId xmlns:a16="http://schemas.microsoft.com/office/drawing/2014/main" id="{80C4C403-73B7-4156-9866-6B1B1B7FDE63}"/>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5" name="Text Placeholder 4">
            <a:extLst>
              <a:ext uri="{FF2B5EF4-FFF2-40B4-BE49-F238E27FC236}">
                <a16:creationId xmlns:a16="http://schemas.microsoft.com/office/drawing/2014/main" id="{D73EEF99-0417-4234-81B5-7C90D24FD5E2}"/>
              </a:ext>
            </a:extLst>
          </p:cNvPr>
          <p:cNvSpPr>
            <a:spLocks noGrp="1"/>
          </p:cNvSpPr>
          <p:nvPr>
            <p:ph type="body" sz="quarter" idx="11"/>
          </p:nvPr>
        </p:nvSpPr>
        <p:spPr/>
        <p:txBody>
          <a:bodyPr/>
          <a:lstStyle/>
          <a:p>
            <a:pPr algn="r" rtl="0"/>
            <a:r>
              <a:rPr lang="zh-TW" b="0" i="0" u="none" baseline="0"/>
              <a:t>2-21</a:t>
            </a:r>
          </a:p>
        </p:txBody>
      </p:sp>
      <p:sp>
        <p:nvSpPr>
          <p:cNvPr id="6" name="Content Placeholder 5">
            <a:extLst>
              <a:ext uri="{FF2B5EF4-FFF2-40B4-BE49-F238E27FC236}">
                <a16:creationId xmlns:a16="http://schemas.microsoft.com/office/drawing/2014/main" id="{37B42F1B-0B3D-4014-BA2C-2574BF2BBC4C}"/>
              </a:ext>
            </a:extLst>
          </p:cNvPr>
          <p:cNvSpPr>
            <a:spLocks noGrp="1"/>
          </p:cNvSpPr>
          <p:nvPr>
            <p:ph sz="quarter" idx="12"/>
          </p:nvPr>
        </p:nvSpPr>
        <p:spPr/>
        <p:txBody>
          <a:bodyPr/>
          <a:lstStyle/>
          <a:p>
            <a:pPr rtl="0"/>
            <a:r>
              <a:rPr lang="zh-TW" b="0" i="0" u="none" baseline="0"/>
              <a:t>PM2-25</a:t>
            </a:r>
          </a:p>
        </p:txBody>
      </p:sp>
    </p:spTree>
    <p:extLst>
      <p:ext uri="{BB962C8B-B14F-4D97-AF65-F5344CB8AC3E}">
        <p14:creationId xmlns:p14="http://schemas.microsoft.com/office/powerpoint/2010/main" val="1370045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8C60E9-10D1-4B1A-B6B3-2D4A556D255E}"/>
              </a:ext>
            </a:extLst>
          </p:cNvPr>
          <p:cNvSpPr>
            <a:spLocks noGrp="1"/>
          </p:cNvSpPr>
          <p:nvPr>
            <p:ph idx="1"/>
          </p:nvPr>
        </p:nvSpPr>
        <p:spPr/>
        <p:txBody>
          <a:bodyPr/>
          <a:lstStyle/>
          <a:p>
            <a:pPr algn="l" rtl="0"/>
            <a:r>
              <a:rPr lang="zh-TW" b="0" i="0" u="none" baseline="0"/>
              <a:t>讀取單元将在下次訓練介紹 </a:t>
            </a:r>
          </a:p>
          <a:p>
            <a:pPr algn="l" rtl="0"/>
            <a:r>
              <a:rPr lang="zh-TW" b="0" i="0" u="none" baseline="0"/>
              <a:t>帶必要的用品參加下次訓練 </a:t>
            </a:r>
          </a:p>
          <a:p>
            <a:pPr algn="l" rtl="0"/>
            <a:r>
              <a:rPr lang="zh-TW" b="0" i="0" u="none" baseline="0"/>
              <a:t>穿合適的衣服參加下次訓練 </a:t>
            </a:r>
          </a:p>
        </p:txBody>
      </p:sp>
      <p:sp>
        <p:nvSpPr>
          <p:cNvPr id="3" name="Title 2">
            <a:extLst>
              <a:ext uri="{FF2B5EF4-FFF2-40B4-BE49-F238E27FC236}">
                <a16:creationId xmlns:a16="http://schemas.microsoft.com/office/drawing/2014/main" id="{F1E1D392-7CBF-437E-8DE0-13F2C2D70EFF}"/>
              </a:ext>
            </a:extLst>
          </p:cNvPr>
          <p:cNvSpPr>
            <a:spLocks noGrp="1"/>
          </p:cNvSpPr>
          <p:nvPr>
            <p:ph type="title"/>
          </p:nvPr>
        </p:nvSpPr>
        <p:spPr>
          <a:xfrm>
            <a:off x="315142" y="320678"/>
            <a:ext cx="5806851" cy="1017672"/>
          </a:xfrm>
        </p:spPr>
        <p:txBody>
          <a:bodyPr>
            <a:normAutofit/>
          </a:bodyPr>
          <a:lstStyle/>
          <a:p>
            <a:pPr algn="l" rtl="0"/>
            <a:r>
              <a:rPr lang="zh-TW" b="1" i="1" u="none" baseline="0"/>
              <a:t>家庭作業</a:t>
            </a:r>
          </a:p>
        </p:txBody>
      </p:sp>
      <p:sp>
        <p:nvSpPr>
          <p:cNvPr id="7" name="Text Placeholder 6">
            <a:extLst>
              <a:ext uri="{FF2B5EF4-FFF2-40B4-BE49-F238E27FC236}">
                <a16:creationId xmlns:a16="http://schemas.microsoft.com/office/drawing/2014/main" id="{22BB732E-A7E8-477E-A87F-59A06827A852}"/>
              </a:ext>
            </a:extLst>
          </p:cNvPr>
          <p:cNvSpPr>
            <a:spLocks noGrp="1"/>
          </p:cNvSpPr>
          <p:nvPr>
            <p:ph type="body" sz="quarter" idx="10"/>
          </p:nvPr>
        </p:nvSpPr>
        <p:spPr/>
        <p:txBody>
          <a:bodyPr/>
          <a:lstStyle/>
          <a:p>
            <a:pPr algn="l" rtl="0"/>
            <a:r>
              <a:rPr lang="zh-TW" b="0" i="0" u="none" baseline="0"/>
              <a:t>社區緊急回應小組基礎訓練單元2：社區緊急回應小組組織</a:t>
            </a:r>
          </a:p>
        </p:txBody>
      </p:sp>
      <p:sp>
        <p:nvSpPr>
          <p:cNvPr id="8" name="Text Placeholder 7">
            <a:extLst>
              <a:ext uri="{FF2B5EF4-FFF2-40B4-BE49-F238E27FC236}">
                <a16:creationId xmlns:a16="http://schemas.microsoft.com/office/drawing/2014/main" id="{AB29A520-93FE-4E4F-B015-7686125FD085}"/>
              </a:ext>
            </a:extLst>
          </p:cNvPr>
          <p:cNvSpPr>
            <a:spLocks noGrp="1"/>
          </p:cNvSpPr>
          <p:nvPr>
            <p:ph type="body" sz="quarter" idx="11"/>
          </p:nvPr>
        </p:nvSpPr>
        <p:spPr/>
        <p:txBody>
          <a:bodyPr/>
          <a:lstStyle/>
          <a:p>
            <a:pPr algn="r" rtl="0"/>
            <a:r>
              <a:rPr lang="zh-TW" b="0" i="0" u="none" baseline="0"/>
              <a:t>2-22</a:t>
            </a:r>
          </a:p>
        </p:txBody>
      </p:sp>
      <p:sp>
        <p:nvSpPr>
          <p:cNvPr id="2" name="Content Placeholder 1">
            <a:extLst>
              <a:ext uri="{FF2B5EF4-FFF2-40B4-BE49-F238E27FC236}">
                <a16:creationId xmlns:a16="http://schemas.microsoft.com/office/drawing/2014/main" id="{9ABBC251-C3B2-415F-826A-C9722144A23F}"/>
              </a:ext>
            </a:extLst>
          </p:cNvPr>
          <p:cNvSpPr>
            <a:spLocks noGrp="1"/>
          </p:cNvSpPr>
          <p:nvPr>
            <p:ph sz="quarter" idx="12"/>
          </p:nvPr>
        </p:nvSpPr>
        <p:spPr/>
        <p:txBody>
          <a:bodyPr/>
          <a:lstStyle/>
          <a:p>
            <a:pPr rtl="0"/>
            <a:r>
              <a:rPr lang="zh-TW" b="0" i="0" u="none" baseline="0"/>
              <a:t>PM2-25</a:t>
            </a:r>
          </a:p>
        </p:txBody>
      </p:sp>
    </p:spTree>
    <p:extLst>
      <p:ext uri="{BB962C8B-B14F-4D97-AF65-F5344CB8AC3E}">
        <p14:creationId xmlns:p14="http://schemas.microsoft.com/office/powerpoint/2010/main" val="44099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FFCE4B-0157-48E8-92B2-0C52810F19CC}"/>
              </a:ext>
            </a:extLst>
          </p:cNvPr>
          <p:cNvSpPr>
            <a:spLocks noGrp="1"/>
          </p:cNvSpPr>
          <p:nvPr>
            <p:ph type="body" sz="quarter" idx="11"/>
          </p:nvPr>
        </p:nvSpPr>
        <p:spPr/>
        <p:txBody>
          <a:bodyPr/>
          <a:lstStyle/>
          <a:p>
            <a:pPr rtl="0"/>
            <a:r>
              <a:rPr lang="zh-TW" b="1" i="0" u="none" baseline="0" dirty="0">
                <a:solidFill>
                  <a:schemeClr val="bg2">
                    <a:lumMod val="25000"/>
                  </a:schemeClr>
                </a:solidFill>
              </a:rPr>
              <a:t>第3單元：災害醫療行動 - 第1部分</a:t>
            </a:r>
          </a:p>
        </p:txBody>
      </p:sp>
      <p:sp>
        <p:nvSpPr>
          <p:cNvPr id="4" name="Title 3"/>
          <p:cNvSpPr>
            <a:spLocks noGrp="1"/>
          </p:cNvSpPr>
          <p:nvPr>
            <p:ph type="title" idx="4294967295"/>
          </p:nvPr>
        </p:nvSpPr>
        <p:spPr>
          <a:xfrm>
            <a:off x="0" y="1582380"/>
            <a:ext cx="9144000" cy="894120"/>
          </a:xfrm>
        </p:spPr>
        <p:txBody>
          <a:bodyPr/>
          <a:lstStyle/>
          <a:p>
            <a:pPr algn="ctr" rtl="0" eaLnBrk="1" latinLnBrk="0" hangingPunct="1"/>
            <a:r>
              <a:rPr lang="zh-TW" sz="5000" b="1" i="0" kern="1200" baseline="0" dirty="0">
                <a:solidFill>
                  <a:srgbClr val="FFFFFF"/>
                </a:solidFill>
                <a:effectLst/>
                <a:latin typeface="PMingLiU" panose="02020500000000000000"/>
                <a:ea typeface="PMingLiU" panose="02020500000000000000"/>
                <a:cs typeface="PMingLiU" panose="02020500000000000000"/>
              </a:rPr>
              <a:t>社區緊急回應小組基礎培訓</a:t>
            </a:r>
            <a:endParaRPr lang="en-US" dirty="0"/>
          </a:p>
        </p:txBody>
      </p:sp>
    </p:spTree>
    <p:extLst>
      <p:ext uri="{BB962C8B-B14F-4D97-AF65-F5344CB8AC3E}">
        <p14:creationId xmlns:p14="http://schemas.microsoft.com/office/powerpoint/2010/main" val="1723932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3CDD79-53A7-40EC-82AA-0E8D2A352936}"/>
              </a:ext>
            </a:extLst>
          </p:cNvPr>
          <p:cNvSpPr>
            <a:spLocks noGrp="1"/>
          </p:cNvSpPr>
          <p:nvPr>
            <p:ph idx="1"/>
          </p:nvPr>
        </p:nvSpPr>
        <p:spPr/>
        <p:txBody>
          <a:bodyPr/>
          <a:lstStyle/>
          <a:p>
            <a:pPr algn="l" rtl="0"/>
            <a:r>
              <a:rPr lang="zh-TW" b="0" i="0" u="none" baseline="0"/>
              <a:t>識別由於創傷導致的危及生命的身體狀況，包括嚴重出血，體溫低和氣道阻塞 </a:t>
            </a:r>
          </a:p>
          <a:p>
            <a:pPr algn="l" rtl="0"/>
            <a:r>
              <a:rPr lang="zh-TW" b="0" i="0" u="none" baseline="0"/>
              <a:t>應用正確的救生技術 </a:t>
            </a:r>
          </a:p>
          <a:p>
            <a:pPr algn="l" rtl="0"/>
            <a:r>
              <a:rPr lang="zh-TW" b="0" i="0" u="none" baseline="0"/>
              <a:t>為非危及生命的傷害提供基本的急救護理 </a:t>
            </a:r>
          </a:p>
        </p:txBody>
      </p:sp>
      <p:sp>
        <p:nvSpPr>
          <p:cNvPr id="3" name="Title 2">
            <a:extLst>
              <a:ext uri="{FF2B5EF4-FFF2-40B4-BE49-F238E27FC236}">
                <a16:creationId xmlns:a16="http://schemas.microsoft.com/office/drawing/2014/main" id="{C4D2B2D5-5183-4840-8F3D-C0A38DACFF5F}"/>
              </a:ext>
            </a:extLst>
          </p:cNvPr>
          <p:cNvSpPr>
            <a:spLocks noGrp="1"/>
          </p:cNvSpPr>
          <p:nvPr>
            <p:ph type="title"/>
          </p:nvPr>
        </p:nvSpPr>
        <p:spPr>
          <a:xfrm>
            <a:off x="315142" y="320678"/>
            <a:ext cx="5806851" cy="1017672"/>
          </a:xfrm>
        </p:spPr>
        <p:txBody>
          <a:bodyPr/>
          <a:lstStyle/>
          <a:p>
            <a:pPr algn="l" rtl="0"/>
            <a:r>
              <a:rPr lang="zh-TW" b="1" i="1" u="none" baseline="0"/>
              <a:t>單位目標</a:t>
            </a:r>
          </a:p>
        </p:txBody>
      </p:sp>
      <p:sp>
        <p:nvSpPr>
          <p:cNvPr id="4" name="Text Placeholder 3">
            <a:extLst>
              <a:ext uri="{FF2B5EF4-FFF2-40B4-BE49-F238E27FC236}">
                <a16:creationId xmlns:a16="http://schemas.microsoft.com/office/drawing/2014/main" id="{F542A2E7-3F1F-4B3F-9C23-3E4029E3FFC1}"/>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2E830F15-04EB-4A89-BDB7-A8D0EE3AC51C}"/>
              </a:ext>
            </a:extLst>
          </p:cNvPr>
          <p:cNvSpPr>
            <a:spLocks noGrp="1"/>
          </p:cNvSpPr>
          <p:nvPr>
            <p:ph type="body" sz="quarter" idx="11"/>
          </p:nvPr>
        </p:nvSpPr>
        <p:spPr/>
        <p:txBody>
          <a:bodyPr/>
          <a:lstStyle/>
          <a:p>
            <a:pPr algn="r" rtl="0"/>
            <a:r>
              <a:rPr lang="zh-TW" b="0" i="0" u="none" baseline="0"/>
              <a:t>3-1</a:t>
            </a:r>
          </a:p>
        </p:txBody>
      </p:sp>
      <p:sp>
        <p:nvSpPr>
          <p:cNvPr id="6" name="Content Placeholder 5">
            <a:extLst>
              <a:ext uri="{FF2B5EF4-FFF2-40B4-BE49-F238E27FC236}">
                <a16:creationId xmlns:a16="http://schemas.microsoft.com/office/drawing/2014/main" id="{2BDAADC4-F0BD-4191-83E7-844F4F0797BE}"/>
              </a:ext>
            </a:extLst>
          </p:cNvPr>
          <p:cNvSpPr>
            <a:spLocks noGrp="1"/>
          </p:cNvSpPr>
          <p:nvPr>
            <p:ph sz="quarter" idx="12"/>
          </p:nvPr>
        </p:nvSpPr>
        <p:spPr/>
        <p:txBody>
          <a:bodyPr/>
          <a:lstStyle/>
          <a:p>
            <a:pPr rtl="0"/>
            <a:r>
              <a:rPr lang="zh-TW" b="0" i="0" u="none" baseline="0"/>
              <a:t>PM3-1</a:t>
            </a:r>
          </a:p>
        </p:txBody>
      </p:sp>
    </p:spTree>
    <p:extLst>
      <p:ext uri="{BB962C8B-B14F-4D97-AF65-F5344CB8AC3E}">
        <p14:creationId xmlns:p14="http://schemas.microsoft.com/office/powerpoint/2010/main" val="211668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62CB2-1D9F-4712-813E-50BE3DABCE1D}"/>
              </a:ext>
            </a:extLst>
          </p:cNvPr>
          <p:cNvSpPr>
            <a:spLocks noGrp="1"/>
          </p:cNvSpPr>
          <p:nvPr>
            <p:ph idx="1"/>
          </p:nvPr>
        </p:nvSpPr>
        <p:spPr/>
        <p:txBody>
          <a:bodyPr/>
          <a:lstStyle/>
          <a:p>
            <a:pPr algn="l" rtl="0"/>
            <a:r>
              <a:rPr lang="zh-TW" b="0" i="0" u="none" baseline="0"/>
              <a:t>如果不進行治療，嚴重的出血和氣道阻塞會很快導致死亡 </a:t>
            </a:r>
          </a:p>
          <a:p>
            <a:pPr algn="l" rtl="0"/>
            <a:r>
              <a:rPr lang="zh-TW" b="0" i="0" u="none" baseline="0"/>
              <a:t>社區緊急回應小組志願者協助災難醫療行動的首要任務是通過控制出血和定位傷患以便他們呼吸來應對這些情況 </a:t>
            </a:r>
          </a:p>
        </p:txBody>
      </p:sp>
      <p:sp>
        <p:nvSpPr>
          <p:cNvPr id="3" name="Title 2">
            <a:extLst>
              <a:ext uri="{FF2B5EF4-FFF2-40B4-BE49-F238E27FC236}">
                <a16:creationId xmlns:a16="http://schemas.microsoft.com/office/drawing/2014/main" id="{29ABFA82-DC41-4AD2-AAFB-A57404447B97}"/>
              </a:ext>
            </a:extLst>
          </p:cNvPr>
          <p:cNvSpPr>
            <a:spLocks noGrp="1"/>
          </p:cNvSpPr>
          <p:nvPr>
            <p:ph type="title"/>
          </p:nvPr>
        </p:nvSpPr>
        <p:spPr>
          <a:xfrm>
            <a:off x="315142" y="320678"/>
            <a:ext cx="5806851" cy="1017672"/>
          </a:xfrm>
        </p:spPr>
        <p:txBody>
          <a:bodyPr>
            <a:normAutofit/>
          </a:bodyPr>
          <a:lstStyle/>
          <a:p>
            <a:pPr algn="l" rtl="0"/>
            <a:r>
              <a:rPr lang="zh-TW" b="1" i="1" u="none" baseline="0"/>
              <a:t>治療危及生命的狀況</a:t>
            </a:r>
          </a:p>
        </p:txBody>
      </p:sp>
      <p:sp>
        <p:nvSpPr>
          <p:cNvPr id="4" name="Text Placeholder 3">
            <a:extLst>
              <a:ext uri="{FF2B5EF4-FFF2-40B4-BE49-F238E27FC236}">
                <a16:creationId xmlns:a16="http://schemas.microsoft.com/office/drawing/2014/main" id="{A329F51E-CCD0-461D-8D81-07A558C63AC1}"/>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5E2821D7-933B-4527-852E-731E4E736540}"/>
              </a:ext>
            </a:extLst>
          </p:cNvPr>
          <p:cNvSpPr>
            <a:spLocks noGrp="1"/>
          </p:cNvSpPr>
          <p:nvPr>
            <p:ph type="body" sz="quarter" idx="11"/>
          </p:nvPr>
        </p:nvSpPr>
        <p:spPr/>
        <p:txBody>
          <a:bodyPr/>
          <a:lstStyle/>
          <a:p>
            <a:pPr algn="r" rtl="0"/>
            <a:r>
              <a:rPr lang="zh-TW" b="0" i="0" u="none" baseline="0"/>
              <a:t>3-2</a:t>
            </a:r>
          </a:p>
        </p:txBody>
      </p:sp>
      <p:sp>
        <p:nvSpPr>
          <p:cNvPr id="6" name="Content Placeholder 5">
            <a:extLst>
              <a:ext uri="{FF2B5EF4-FFF2-40B4-BE49-F238E27FC236}">
                <a16:creationId xmlns:a16="http://schemas.microsoft.com/office/drawing/2014/main" id="{76261A98-E73A-41B6-B071-D659CB051657}"/>
              </a:ext>
            </a:extLst>
          </p:cNvPr>
          <p:cNvSpPr>
            <a:spLocks noGrp="1"/>
          </p:cNvSpPr>
          <p:nvPr>
            <p:ph sz="quarter" idx="12"/>
          </p:nvPr>
        </p:nvSpPr>
        <p:spPr/>
        <p:txBody>
          <a:bodyPr/>
          <a:lstStyle/>
          <a:p>
            <a:pPr rtl="0"/>
            <a:r>
              <a:rPr lang="zh-TW" b="0" i="0" u="none" baseline="0"/>
              <a:t>PM3-2</a:t>
            </a:r>
          </a:p>
        </p:txBody>
      </p:sp>
    </p:spTree>
    <p:extLst>
      <p:ext uri="{BB962C8B-B14F-4D97-AF65-F5344CB8AC3E}">
        <p14:creationId xmlns:p14="http://schemas.microsoft.com/office/powerpoint/2010/main" val="3666425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FEB77B-0402-4AD6-8FA0-103CEBA8674B}"/>
              </a:ext>
            </a:extLst>
          </p:cNvPr>
          <p:cNvSpPr>
            <a:spLocks noGrp="1"/>
          </p:cNvSpPr>
          <p:nvPr>
            <p:ph idx="1"/>
          </p:nvPr>
        </p:nvSpPr>
        <p:spPr/>
        <p:txBody>
          <a:bodyPr/>
          <a:lstStyle/>
          <a:p>
            <a:pPr algn="l" rtl="0"/>
            <a:r>
              <a:rPr lang="zh-TW" b="0" i="0" u="none" baseline="0"/>
              <a:t>在治療之前，確保傷患和救助者都處於安全的環境中以進行護理 </a:t>
            </a:r>
          </a:p>
          <a:p>
            <a:pPr algn="l" rtl="0"/>
            <a:r>
              <a:rPr lang="zh-TW" b="0" i="0" u="none" baseline="0"/>
              <a:t>社區緊急回應小組志願者應該考慮的一些問題</a:t>
            </a:r>
          </a:p>
          <a:p>
            <a:pPr lvl="1" algn="l" rtl="0"/>
            <a:r>
              <a:rPr lang="zh-TW" b="0" i="0" u="none" baseline="0"/>
              <a:t>我覺得這個地方安全嗎？</a:t>
            </a:r>
          </a:p>
          <a:p>
            <a:pPr lvl="1" algn="l" rtl="0"/>
            <a:r>
              <a:rPr lang="zh-TW" b="0" i="0" u="none" baseline="0"/>
              <a:t>我應該離開並搬到更安全的地方，還是我可以留下並立即開始提供護理？</a:t>
            </a:r>
          </a:p>
          <a:p>
            <a:pPr lvl="1" algn="l" rtl="0"/>
            <a:r>
              <a:rPr lang="zh-TW" b="0" i="0" u="none" baseline="0"/>
              <a:t>如果我離開，我可以帶任何人陪我嗎？</a:t>
            </a:r>
          </a:p>
          <a:p>
            <a:endParaRPr lang="zh-TW" dirty="0"/>
          </a:p>
        </p:txBody>
      </p:sp>
      <p:sp>
        <p:nvSpPr>
          <p:cNvPr id="3" name="Title 2">
            <a:extLst>
              <a:ext uri="{FF2B5EF4-FFF2-40B4-BE49-F238E27FC236}">
                <a16:creationId xmlns:a16="http://schemas.microsoft.com/office/drawing/2014/main" id="{6EE0CB3A-9E1D-4277-9AC0-A8F37992A3C4}"/>
              </a:ext>
            </a:extLst>
          </p:cNvPr>
          <p:cNvSpPr>
            <a:spLocks noGrp="1"/>
          </p:cNvSpPr>
          <p:nvPr>
            <p:ph type="title"/>
          </p:nvPr>
        </p:nvSpPr>
        <p:spPr>
          <a:xfrm>
            <a:off x="315142" y="320678"/>
            <a:ext cx="5806851" cy="1017672"/>
          </a:xfrm>
        </p:spPr>
        <p:txBody>
          <a:bodyPr/>
          <a:lstStyle/>
          <a:p>
            <a:pPr algn="l" rtl="0"/>
            <a:r>
              <a:rPr lang="zh-TW" b="1" i="1" u="none" baseline="0"/>
              <a:t>安全考慮因素</a:t>
            </a:r>
          </a:p>
        </p:txBody>
      </p:sp>
      <p:sp>
        <p:nvSpPr>
          <p:cNvPr id="4" name="Text Placeholder 3">
            <a:extLst>
              <a:ext uri="{FF2B5EF4-FFF2-40B4-BE49-F238E27FC236}">
                <a16:creationId xmlns:a16="http://schemas.microsoft.com/office/drawing/2014/main" id="{60517BFD-842A-4F57-847D-7CAF81278E10}"/>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5B64C570-93E2-407B-B016-401CD197C01E}"/>
              </a:ext>
            </a:extLst>
          </p:cNvPr>
          <p:cNvSpPr>
            <a:spLocks noGrp="1"/>
          </p:cNvSpPr>
          <p:nvPr>
            <p:ph type="body" sz="quarter" idx="11"/>
          </p:nvPr>
        </p:nvSpPr>
        <p:spPr/>
        <p:txBody>
          <a:bodyPr/>
          <a:lstStyle/>
          <a:p>
            <a:pPr algn="r" rtl="0"/>
            <a:r>
              <a:rPr lang="zh-TW" b="0" i="0" u="none" baseline="0"/>
              <a:t>3-3</a:t>
            </a:r>
          </a:p>
        </p:txBody>
      </p:sp>
      <p:sp>
        <p:nvSpPr>
          <p:cNvPr id="6" name="Content Placeholder 5">
            <a:extLst>
              <a:ext uri="{FF2B5EF4-FFF2-40B4-BE49-F238E27FC236}">
                <a16:creationId xmlns:a16="http://schemas.microsoft.com/office/drawing/2014/main" id="{D7FE0E30-82D4-4F15-B854-F7720B3EE0CA}"/>
              </a:ext>
            </a:extLst>
          </p:cNvPr>
          <p:cNvSpPr>
            <a:spLocks noGrp="1"/>
          </p:cNvSpPr>
          <p:nvPr>
            <p:ph sz="quarter" idx="12"/>
          </p:nvPr>
        </p:nvSpPr>
        <p:spPr/>
        <p:txBody>
          <a:bodyPr/>
          <a:lstStyle/>
          <a:p>
            <a:pPr rtl="0"/>
            <a:r>
              <a:rPr lang="zh-TW" b="0" i="0" u="none" baseline="0"/>
              <a:t>PM3-2</a:t>
            </a:r>
          </a:p>
        </p:txBody>
      </p:sp>
    </p:spTree>
    <p:extLst>
      <p:ext uri="{BB962C8B-B14F-4D97-AF65-F5344CB8AC3E}">
        <p14:creationId xmlns:p14="http://schemas.microsoft.com/office/powerpoint/2010/main" val="2723966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D1C725D-2B92-4F90-B5D0-FF5780877374}"/>
              </a:ext>
            </a:extLst>
          </p:cNvPr>
          <p:cNvSpPr>
            <a:spLocks noGrp="1"/>
          </p:cNvSpPr>
          <p:nvPr>
            <p:ph idx="1"/>
          </p:nvPr>
        </p:nvSpPr>
        <p:spPr/>
        <p:txBody>
          <a:bodyPr/>
          <a:lstStyle/>
          <a:p>
            <a:pPr algn="l" rtl="0"/>
            <a:r>
              <a:rPr lang="zh-TW" b="0" i="0" u="none" baseline="0"/>
              <a:t>確保傷患能看到你</a:t>
            </a:r>
          </a:p>
          <a:p>
            <a:pPr algn="l" rtl="0"/>
            <a:r>
              <a:rPr lang="zh-TW" b="0" i="0" u="none" baseline="0"/>
              <a:t>證明你的身份</a:t>
            </a:r>
          </a:p>
          <a:p>
            <a:pPr lvl="1" algn="l" rtl="0"/>
            <a:r>
              <a:rPr lang="zh-TW" b="0" i="0" u="none" baseline="0"/>
              <a:t>您的名字和組織的名稱</a:t>
            </a:r>
          </a:p>
          <a:p>
            <a:pPr algn="l" rtl="0"/>
            <a:r>
              <a:rPr lang="zh-TW" b="0" i="0" u="none" baseline="0"/>
              <a:t>如果可能，請求獲得治療許可</a:t>
            </a:r>
          </a:p>
          <a:p>
            <a:pPr algn="l" rtl="0"/>
            <a:r>
              <a:rPr lang="zh-TW" b="0" i="0" u="none" baseline="0"/>
              <a:t>尊重文化差異</a:t>
            </a:r>
          </a:p>
          <a:p>
            <a:pPr algn="l" rtl="0"/>
            <a:r>
              <a:rPr lang="zh-TW" b="0" i="0" u="none" baseline="0"/>
              <a:t>保護傷患隱私</a:t>
            </a:r>
          </a:p>
          <a:p>
            <a:endParaRPr lang="zh-TW" dirty="0"/>
          </a:p>
        </p:txBody>
      </p:sp>
      <p:sp>
        <p:nvSpPr>
          <p:cNvPr id="3" name="Title 2">
            <a:extLst>
              <a:ext uri="{FF2B5EF4-FFF2-40B4-BE49-F238E27FC236}">
                <a16:creationId xmlns:a16="http://schemas.microsoft.com/office/drawing/2014/main" id="{6FEAC24B-4715-4595-9D99-65D657486C44}"/>
              </a:ext>
            </a:extLst>
          </p:cNvPr>
          <p:cNvSpPr>
            <a:spLocks noGrp="1"/>
          </p:cNvSpPr>
          <p:nvPr>
            <p:ph type="title"/>
          </p:nvPr>
        </p:nvSpPr>
        <p:spPr>
          <a:xfrm>
            <a:off x="315142" y="320678"/>
            <a:ext cx="5806851" cy="1017672"/>
          </a:xfrm>
        </p:spPr>
        <p:txBody>
          <a:bodyPr>
            <a:normAutofit/>
          </a:bodyPr>
          <a:lstStyle/>
          <a:p>
            <a:pPr algn="l" rtl="0"/>
            <a:r>
              <a:rPr lang="zh-TW" b="1" i="1" u="none" baseline="0"/>
              <a:t>接近傷患</a:t>
            </a:r>
          </a:p>
        </p:txBody>
      </p:sp>
      <p:sp>
        <p:nvSpPr>
          <p:cNvPr id="4" name="Text Placeholder 3">
            <a:extLst>
              <a:ext uri="{FF2B5EF4-FFF2-40B4-BE49-F238E27FC236}">
                <a16:creationId xmlns:a16="http://schemas.microsoft.com/office/drawing/2014/main" id="{7DD292B2-4F58-457E-8D8B-3FE800A0F4CF}"/>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FE31AB6E-4D5C-46A7-8F58-7FA82EE29DC0}"/>
              </a:ext>
            </a:extLst>
          </p:cNvPr>
          <p:cNvSpPr>
            <a:spLocks noGrp="1"/>
          </p:cNvSpPr>
          <p:nvPr>
            <p:ph type="body" sz="quarter" idx="11"/>
          </p:nvPr>
        </p:nvSpPr>
        <p:spPr/>
        <p:txBody>
          <a:bodyPr/>
          <a:lstStyle/>
          <a:p>
            <a:pPr algn="r" rtl="0"/>
            <a:r>
              <a:rPr lang="zh-TW" b="0" i="0" u="none" baseline="0"/>
              <a:t>3-4</a:t>
            </a:r>
          </a:p>
        </p:txBody>
      </p:sp>
      <p:sp>
        <p:nvSpPr>
          <p:cNvPr id="2" name="Content Placeholder 1">
            <a:extLst>
              <a:ext uri="{FF2B5EF4-FFF2-40B4-BE49-F238E27FC236}">
                <a16:creationId xmlns:a16="http://schemas.microsoft.com/office/drawing/2014/main" id="{281CE103-1591-41D0-B6A3-5D84F44B5A65}"/>
              </a:ext>
            </a:extLst>
          </p:cNvPr>
          <p:cNvSpPr>
            <a:spLocks noGrp="1"/>
          </p:cNvSpPr>
          <p:nvPr>
            <p:ph sz="quarter" idx="12"/>
          </p:nvPr>
        </p:nvSpPr>
        <p:spPr/>
        <p:txBody>
          <a:bodyPr/>
          <a:lstStyle/>
          <a:p>
            <a:pPr rtl="0"/>
            <a:r>
              <a:rPr lang="zh-TW" b="0" i="0" u="none" baseline="0"/>
              <a:t>PM3-2</a:t>
            </a:r>
          </a:p>
        </p:txBody>
      </p:sp>
      <p:pic>
        <p:nvPicPr>
          <p:cNvPr id="6" name="Picture 5" descr="「接近患者」圖像顯示了兩名救護人員正在接近患者。">
            <a:extLst>
              <a:ext uri="{FF2B5EF4-FFF2-40B4-BE49-F238E27FC236}">
                <a16:creationId xmlns:a16="http://schemas.microsoft.com/office/drawing/2014/main" id="{5BBA3097-E76D-4365-84F5-D788BF7A1778}"/>
              </a:ext>
            </a:extLst>
          </p:cNvPr>
          <p:cNvPicPr>
            <a:picLocks noChangeAspect="1"/>
          </p:cNvPicPr>
          <p:nvPr/>
        </p:nvPicPr>
        <p:blipFill>
          <a:blip r:embed="rId2"/>
          <a:stretch>
            <a:fillRect/>
          </a:stretch>
        </p:blipFill>
        <p:spPr>
          <a:xfrm>
            <a:off x="5345585" y="3577389"/>
            <a:ext cx="3200677" cy="2121592"/>
          </a:xfrm>
          <a:prstGeom prst="rect">
            <a:avLst/>
          </a:prstGeom>
        </p:spPr>
      </p:pic>
    </p:spTree>
    <p:extLst>
      <p:ext uri="{BB962C8B-B14F-4D97-AF65-F5344CB8AC3E}">
        <p14:creationId xmlns:p14="http://schemas.microsoft.com/office/powerpoint/2010/main" val="120041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232EAD-7AB1-44A6-ACB8-494FEDB94093}"/>
              </a:ext>
            </a:extLst>
          </p:cNvPr>
          <p:cNvSpPr>
            <a:spLocks noGrp="1"/>
          </p:cNvSpPr>
          <p:nvPr>
            <p:ph idx="1"/>
          </p:nvPr>
        </p:nvSpPr>
        <p:spPr/>
        <p:txBody>
          <a:bodyPr/>
          <a:lstStyle/>
          <a:p>
            <a:pPr algn="l" rtl="0"/>
            <a:r>
              <a:rPr lang="zh-TW" b="0" i="0" u="none" baseline="0"/>
              <a:t>危及生命的出血指標：</a:t>
            </a:r>
          </a:p>
          <a:p>
            <a:pPr lvl="1" algn="l" rtl="0"/>
            <a:r>
              <a:rPr lang="zh-TW" b="0" i="0" u="none" baseline="0"/>
              <a:t>噴射/穩定出血</a:t>
            </a:r>
          </a:p>
          <a:p>
            <a:pPr lvl="1" algn="l" rtl="0"/>
            <a:r>
              <a:rPr lang="zh-TW" b="0" i="0" u="none" baseline="0"/>
              <a:t>血在匯集</a:t>
            </a:r>
          </a:p>
          <a:p>
            <a:pPr lvl="1" algn="l" rtl="0"/>
            <a:r>
              <a:rPr lang="zh-TW" b="0" i="0" u="none" baseline="0"/>
              <a:t>血液浸透躺著的衣服</a:t>
            </a:r>
          </a:p>
          <a:p>
            <a:pPr lvl="1" algn="l" rtl="0"/>
            <a:r>
              <a:rPr lang="zh-TW" b="0" i="0" u="none" baseline="0"/>
              <a:t>血液浸透繃帶</a:t>
            </a:r>
          </a:p>
          <a:p>
            <a:pPr lvl="1" algn="l" rtl="0"/>
            <a:r>
              <a:rPr lang="zh-TW" b="0" i="0" u="none" baseline="0"/>
              <a:t>截肢</a:t>
            </a:r>
          </a:p>
          <a:p>
            <a:endParaRPr lang="zh-TW" dirty="0"/>
          </a:p>
        </p:txBody>
      </p:sp>
      <p:sp>
        <p:nvSpPr>
          <p:cNvPr id="3" name="Title 2">
            <a:extLst>
              <a:ext uri="{FF2B5EF4-FFF2-40B4-BE49-F238E27FC236}">
                <a16:creationId xmlns:a16="http://schemas.microsoft.com/office/drawing/2014/main" id="{D0AE3C2D-359C-4833-8E9A-C63123CB4DE2}"/>
              </a:ext>
            </a:extLst>
          </p:cNvPr>
          <p:cNvSpPr>
            <a:spLocks noGrp="1"/>
          </p:cNvSpPr>
          <p:nvPr>
            <p:ph type="title"/>
          </p:nvPr>
        </p:nvSpPr>
        <p:spPr>
          <a:xfrm>
            <a:off x="315142" y="320678"/>
            <a:ext cx="5806851" cy="1017672"/>
          </a:xfrm>
        </p:spPr>
        <p:txBody>
          <a:bodyPr>
            <a:normAutofit/>
          </a:bodyPr>
          <a:lstStyle/>
          <a:p>
            <a:pPr algn="l" rtl="0"/>
            <a:r>
              <a:rPr lang="zh-TW" b="1" i="1" u="none" baseline="0"/>
              <a:t>危及生命的出血</a:t>
            </a:r>
          </a:p>
        </p:txBody>
      </p:sp>
      <p:sp>
        <p:nvSpPr>
          <p:cNvPr id="4" name="Text Placeholder 3">
            <a:extLst>
              <a:ext uri="{FF2B5EF4-FFF2-40B4-BE49-F238E27FC236}">
                <a16:creationId xmlns:a16="http://schemas.microsoft.com/office/drawing/2014/main" id="{5B327840-18C4-46ED-BA0D-803FA5F34C65}"/>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0150C60A-6DA5-4EA0-A213-D5B7E5BC4636}"/>
              </a:ext>
            </a:extLst>
          </p:cNvPr>
          <p:cNvSpPr>
            <a:spLocks noGrp="1"/>
          </p:cNvSpPr>
          <p:nvPr>
            <p:ph type="body" sz="quarter" idx="11"/>
          </p:nvPr>
        </p:nvSpPr>
        <p:spPr/>
        <p:txBody>
          <a:bodyPr/>
          <a:lstStyle/>
          <a:p>
            <a:pPr algn="r" rtl="0"/>
            <a:r>
              <a:rPr lang="zh-TW" b="0" i="0" u="none" baseline="0"/>
              <a:t>3-5</a:t>
            </a:r>
          </a:p>
        </p:txBody>
      </p:sp>
      <p:sp>
        <p:nvSpPr>
          <p:cNvPr id="6" name="Content Placeholder 5">
            <a:extLst>
              <a:ext uri="{FF2B5EF4-FFF2-40B4-BE49-F238E27FC236}">
                <a16:creationId xmlns:a16="http://schemas.microsoft.com/office/drawing/2014/main" id="{2295835E-7EDB-4436-9D49-B80D5AFD98DD}"/>
              </a:ext>
            </a:extLst>
          </p:cNvPr>
          <p:cNvSpPr>
            <a:spLocks noGrp="1"/>
          </p:cNvSpPr>
          <p:nvPr>
            <p:ph sz="quarter" idx="12"/>
          </p:nvPr>
        </p:nvSpPr>
        <p:spPr/>
        <p:txBody>
          <a:bodyPr/>
          <a:lstStyle/>
          <a:p>
            <a:pPr rtl="0"/>
            <a:r>
              <a:rPr lang="zh-TW" b="0" i="0" u="none" baseline="0"/>
              <a:t>PM3-3</a:t>
            </a:r>
          </a:p>
        </p:txBody>
      </p:sp>
    </p:spTree>
    <p:extLst>
      <p:ext uri="{BB962C8B-B14F-4D97-AF65-F5344CB8AC3E}">
        <p14:creationId xmlns:p14="http://schemas.microsoft.com/office/powerpoint/2010/main" val="219137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BA09CA-BCF2-4E7B-89BE-238429E6CA1B}"/>
              </a:ext>
            </a:extLst>
          </p:cNvPr>
          <p:cNvSpPr>
            <a:spLocks noGrp="1"/>
          </p:cNvSpPr>
          <p:nvPr>
            <p:ph idx="1"/>
          </p:nvPr>
        </p:nvSpPr>
        <p:spPr/>
        <p:txBody>
          <a:bodyPr/>
          <a:lstStyle/>
          <a:p>
            <a:pPr algn="l" rtl="0"/>
            <a:r>
              <a:rPr lang="zh-TW" b="0" i="0" u="none" baseline="0"/>
              <a:t>準備對於整個國家的各種規模的社區都很重要</a:t>
            </a:r>
          </a:p>
          <a:p>
            <a:pPr lvl="1" algn="l" rtl="0"/>
            <a:r>
              <a:rPr lang="zh-TW" b="0" i="0" u="none" baseline="0"/>
              <a:t>減輕災害影響的關鍵優先事項</a:t>
            </a:r>
          </a:p>
          <a:p>
            <a:pPr lvl="1" algn="l" rtl="0"/>
            <a:r>
              <a:rPr lang="zh-TW" b="0" i="0" u="none" baseline="0"/>
              <a:t>所有社區成員都採取措施準備是至關重要的</a:t>
            </a:r>
          </a:p>
          <a:p>
            <a:pPr lvl="1" algn="l" rtl="0"/>
            <a:r>
              <a:rPr lang="zh-TW" b="0" i="0" u="none" baseline="0"/>
              <a:t>在解決社區的獨特屬性並吸引整個社區參與時有效 </a:t>
            </a:r>
          </a:p>
        </p:txBody>
      </p:sp>
      <p:sp>
        <p:nvSpPr>
          <p:cNvPr id="3" name="Title 2">
            <a:extLst>
              <a:ext uri="{FF2B5EF4-FFF2-40B4-BE49-F238E27FC236}">
                <a16:creationId xmlns:a16="http://schemas.microsoft.com/office/drawing/2014/main" id="{4F16F9C9-006A-47B6-8F9D-B77D601F4CB0}"/>
              </a:ext>
            </a:extLst>
          </p:cNvPr>
          <p:cNvSpPr>
            <a:spLocks noGrp="1"/>
          </p:cNvSpPr>
          <p:nvPr>
            <p:ph type="title"/>
          </p:nvPr>
        </p:nvSpPr>
        <p:spPr>
          <a:xfrm>
            <a:off x="315142" y="320678"/>
            <a:ext cx="5806851" cy="1017672"/>
          </a:xfrm>
        </p:spPr>
        <p:txBody>
          <a:bodyPr>
            <a:normAutofit/>
          </a:bodyPr>
          <a:lstStyle/>
          <a:p>
            <a:pPr algn="l" rtl="0"/>
            <a:r>
              <a:rPr lang="zh-TW" b="1" i="1" u="none" baseline="0"/>
              <a:t>社區準備角色</a:t>
            </a:r>
          </a:p>
        </p:txBody>
      </p:sp>
      <p:sp>
        <p:nvSpPr>
          <p:cNvPr id="4" name="Text Placeholder 3">
            <a:extLst>
              <a:ext uri="{FF2B5EF4-FFF2-40B4-BE49-F238E27FC236}">
                <a16:creationId xmlns:a16="http://schemas.microsoft.com/office/drawing/2014/main" id="{BD680759-F334-45A4-B9AA-3D7A83E779BF}"/>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498BF2F1-10FD-425A-BD90-30DDD1F258C9}"/>
              </a:ext>
            </a:extLst>
          </p:cNvPr>
          <p:cNvSpPr>
            <a:spLocks noGrp="1"/>
          </p:cNvSpPr>
          <p:nvPr>
            <p:ph type="body" sz="quarter" idx="11"/>
          </p:nvPr>
        </p:nvSpPr>
        <p:spPr/>
        <p:txBody>
          <a:bodyPr/>
          <a:lstStyle/>
          <a:p>
            <a:pPr algn="r" rtl="0"/>
            <a:r>
              <a:rPr lang="zh-TW" b="0" i="0" u="none" baseline="0"/>
              <a:t>1-5</a:t>
            </a:r>
          </a:p>
        </p:txBody>
      </p:sp>
      <p:sp>
        <p:nvSpPr>
          <p:cNvPr id="6" name="Content Placeholder 5">
            <a:extLst>
              <a:ext uri="{FF2B5EF4-FFF2-40B4-BE49-F238E27FC236}">
                <a16:creationId xmlns:a16="http://schemas.microsoft.com/office/drawing/2014/main" id="{1BD5E817-F66A-425A-A965-06CB27FB46DF}"/>
              </a:ext>
            </a:extLst>
          </p:cNvPr>
          <p:cNvSpPr>
            <a:spLocks noGrp="1"/>
          </p:cNvSpPr>
          <p:nvPr>
            <p:ph sz="quarter" idx="12"/>
          </p:nvPr>
        </p:nvSpPr>
        <p:spPr/>
        <p:txBody>
          <a:bodyPr/>
          <a:lstStyle/>
          <a:p>
            <a:pPr rtl="0"/>
            <a:r>
              <a:rPr lang="zh-TW" b="0" i="0" u="none" baseline="0"/>
              <a:t>PM1-3</a:t>
            </a:r>
          </a:p>
        </p:txBody>
      </p:sp>
    </p:spTree>
    <p:extLst>
      <p:ext uri="{BB962C8B-B14F-4D97-AF65-F5344CB8AC3E}">
        <p14:creationId xmlns:p14="http://schemas.microsoft.com/office/powerpoint/2010/main" val="1930229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F107F9-2A5C-46A8-BFB9-0917CAB7FFAF}"/>
              </a:ext>
            </a:extLst>
          </p:cNvPr>
          <p:cNvSpPr>
            <a:spLocks noGrp="1"/>
          </p:cNvSpPr>
          <p:nvPr>
            <p:ph type="title"/>
          </p:nvPr>
        </p:nvSpPr>
        <p:spPr>
          <a:xfrm>
            <a:off x="315142" y="320678"/>
            <a:ext cx="5806851" cy="1017672"/>
          </a:xfrm>
        </p:spPr>
        <p:txBody>
          <a:bodyPr>
            <a:normAutofit/>
          </a:bodyPr>
          <a:lstStyle/>
          <a:p>
            <a:pPr algn="l" rtl="0"/>
            <a:r>
              <a:rPr lang="zh-TW" b="1" i="1" u="none" baseline="0"/>
              <a:t>嚴重出血的階段</a:t>
            </a:r>
          </a:p>
        </p:txBody>
      </p:sp>
      <p:sp>
        <p:nvSpPr>
          <p:cNvPr id="8" name="Text Placeholder 7">
            <a:extLst>
              <a:ext uri="{FF2B5EF4-FFF2-40B4-BE49-F238E27FC236}">
                <a16:creationId xmlns:a16="http://schemas.microsoft.com/office/drawing/2014/main" id="{0CA83D08-F59B-463B-A9C1-52C18B60E154}"/>
              </a:ext>
            </a:extLst>
          </p:cNvPr>
          <p:cNvSpPr>
            <a:spLocks noGrp="1"/>
          </p:cNvSpPr>
          <p:nvPr>
            <p:ph type="body" sz="quarter" idx="10"/>
          </p:nvPr>
        </p:nvSpPr>
        <p:spPr>
          <a:xfrm>
            <a:off x="1429787" y="6379424"/>
            <a:ext cx="4610528" cy="303212"/>
          </a:xfrm>
        </p:spPr>
        <p:txBody>
          <a:bodyPr/>
          <a:lstStyle/>
          <a:p>
            <a:pPr algn="l" rtl="0"/>
            <a:r>
              <a:rPr lang="zh-TW" b="0" i="0" u="none" baseline="0"/>
              <a:t>社區緊急回應小組基礎培訓，單元3：災害醫療行動 - 第1部分</a:t>
            </a:r>
          </a:p>
        </p:txBody>
      </p:sp>
      <p:sp>
        <p:nvSpPr>
          <p:cNvPr id="9" name="Text Placeholder 8">
            <a:extLst>
              <a:ext uri="{FF2B5EF4-FFF2-40B4-BE49-F238E27FC236}">
                <a16:creationId xmlns:a16="http://schemas.microsoft.com/office/drawing/2014/main" id="{1BA479C7-D9C7-434C-B426-A6819A52D8D3}"/>
              </a:ext>
            </a:extLst>
          </p:cNvPr>
          <p:cNvSpPr>
            <a:spLocks noGrp="1"/>
          </p:cNvSpPr>
          <p:nvPr>
            <p:ph type="body" sz="quarter" idx="11"/>
          </p:nvPr>
        </p:nvSpPr>
        <p:spPr/>
        <p:txBody>
          <a:bodyPr/>
          <a:lstStyle/>
          <a:p>
            <a:pPr algn="r" rtl="0"/>
            <a:r>
              <a:rPr lang="zh-TW" b="0" i="0" u="none" baseline="0"/>
              <a:t>3-6</a:t>
            </a:r>
          </a:p>
        </p:txBody>
      </p:sp>
      <p:sp>
        <p:nvSpPr>
          <p:cNvPr id="4" name="Content Placeholder 3">
            <a:extLst>
              <a:ext uri="{FF2B5EF4-FFF2-40B4-BE49-F238E27FC236}">
                <a16:creationId xmlns:a16="http://schemas.microsoft.com/office/drawing/2014/main" id="{4BAD4B28-B11B-4A77-807C-37D57A4B523D}"/>
              </a:ext>
            </a:extLst>
          </p:cNvPr>
          <p:cNvSpPr>
            <a:spLocks noGrp="1"/>
          </p:cNvSpPr>
          <p:nvPr>
            <p:ph sz="quarter" idx="12"/>
          </p:nvPr>
        </p:nvSpPr>
        <p:spPr/>
        <p:txBody>
          <a:bodyPr/>
          <a:lstStyle/>
          <a:p>
            <a:pPr rtl="0"/>
            <a:r>
              <a:rPr lang="zh-TW" b="0" i="0" u="none" baseline="0"/>
              <a:t>PM3-3</a:t>
            </a:r>
          </a:p>
        </p:txBody>
      </p:sp>
      <p:graphicFrame>
        <p:nvGraphicFramePr>
          <p:cNvPr id="2" name="Table 1" descr="嚴重出血階段，階段細節，失血，心率，血壓，呼吸率和傷者狀況。">
            <a:extLst>
              <a:ext uri="{FF2B5EF4-FFF2-40B4-BE49-F238E27FC236}">
                <a16:creationId xmlns:a16="http://schemas.microsoft.com/office/drawing/2014/main" id="{FA3DFD62-A069-409F-976E-14A347EE931E}"/>
              </a:ext>
            </a:extLst>
          </p:cNvPr>
          <p:cNvGraphicFramePr>
            <a:graphicFrameLocks noGrp="1"/>
          </p:cNvGraphicFramePr>
          <p:nvPr>
            <p:extLst>
              <p:ext uri="{D42A27DB-BD31-4B8C-83A1-F6EECF244321}">
                <p14:modId xmlns:p14="http://schemas.microsoft.com/office/powerpoint/2010/main" val="4221976807"/>
              </p:ext>
            </p:extLst>
          </p:nvPr>
        </p:nvGraphicFramePr>
        <p:xfrm>
          <a:off x="420329" y="1681317"/>
          <a:ext cx="8192729" cy="3833107"/>
        </p:xfrm>
        <a:graphic>
          <a:graphicData uri="http://schemas.openxmlformats.org/drawingml/2006/table">
            <a:tbl>
              <a:tblPr firstRow="1" firstCol="1" bandRow="1"/>
              <a:tblGrid>
                <a:gridCol w="1018830">
                  <a:extLst>
                    <a:ext uri="{9D8B030D-6E8A-4147-A177-3AD203B41FA5}">
                      <a16:colId xmlns:a16="http://schemas.microsoft.com/office/drawing/2014/main" val="194196046"/>
                    </a:ext>
                  </a:extLst>
                </a:gridCol>
                <a:gridCol w="1183667">
                  <a:extLst>
                    <a:ext uri="{9D8B030D-6E8A-4147-A177-3AD203B41FA5}">
                      <a16:colId xmlns:a16="http://schemas.microsoft.com/office/drawing/2014/main" val="2723023673"/>
                    </a:ext>
                  </a:extLst>
                </a:gridCol>
                <a:gridCol w="1893867">
                  <a:extLst>
                    <a:ext uri="{9D8B030D-6E8A-4147-A177-3AD203B41FA5}">
                      <a16:colId xmlns:a16="http://schemas.microsoft.com/office/drawing/2014/main" val="3100993201"/>
                    </a:ext>
                  </a:extLst>
                </a:gridCol>
                <a:gridCol w="1183667">
                  <a:extLst>
                    <a:ext uri="{9D8B030D-6E8A-4147-A177-3AD203B41FA5}">
                      <a16:colId xmlns:a16="http://schemas.microsoft.com/office/drawing/2014/main" val="3731393587"/>
                    </a:ext>
                  </a:extLst>
                </a:gridCol>
                <a:gridCol w="1025845">
                  <a:extLst>
                    <a:ext uri="{9D8B030D-6E8A-4147-A177-3AD203B41FA5}">
                      <a16:colId xmlns:a16="http://schemas.microsoft.com/office/drawing/2014/main" val="2196522972"/>
                    </a:ext>
                  </a:extLst>
                </a:gridCol>
                <a:gridCol w="1886853">
                  <a:extLst>
                    <a:ext uri="{9D8B030D-6E8A-4147-A177-3AD203B41FA5}">
                      <a16:colId xmlns:a16="http://schemas.microsoft.com/office/drawing/2014/main" val="2774972171"/>
                    </a:ext>
                  </a:extLst>
                </a:gridCol>
              </a:tblGrid>
              <a:tr h="523567">
                <a:tc>
                  <a:txBody>
                    <a:bodyPr/>
                    <a:lstStyle/>
                    <a:p>
                      <a:pPr marL="0" marR="0" algn="ctr" rtl="0">
                        <a:spcBef>
                          <a:spcPts val="600"/>
                        </a:spcBef>
                        <a:spcAft>
                          <a:spcPts val="600"/>
                        </a:spcAft>
                      </a:pPr>
                      <a:r>
                        <a:rPr lang="zh-TW"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階段</a:t>
                      </a:r>
                      <a:endParaRPr lang="zh-TW"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TW"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失血</a:t>
                      </a:r>
                      <a:endParaRPr lang="zh-TW"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TW"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心率</a:t>
                      </a:r>
                      <a:endParaRPr lang="zh-TW"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TW"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血壓</a:t>
                      </a:r>
                      <a:endParaRPr lang="zh-TW"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TW"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呼吸率</a:t>
                      </a:r>
                      <a:endParaRPr lang="zh-TW"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zh-TW" sz="1100" b="1" i="0" u="none" baseline="0" dirty="0">
                          <a:solidFill>
                            <a:schemeClr val="tx1"/>
                          </a:solidFill>
                          <a:effectLst/>
                          <a:latin typeface="SimSun" panose="020B0604020202020204" pitchFamily="34" charset="0"/>
                          <a:ea typeface="SimSun" panose="020F0502020204030204" pitchFamily="34" charset="0"/>
                          <a:cs typeface="SimSun" panose="02020603050405020304" pitchFamily="18" charset="0"/>
                        </a:rPr>
                        <a:t>傷患</a:t>
                      </a:r>
                      <a:endParaRPr lang="zh-TW" sz="1200" dirty="0">
                        <a:solidFill>
                          <a:schemeClr val="tx1"/>
                        </a:solidFill>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extLst>
                  <a:ext uri="{0D108BD9-81ED-4DB2-BD59-A6C34878D82A}">
                    <a16:rowId xmlns:a16="http://schemas.microsoft.com/office/drawing/2014/main" val="4244108842"/>
                  </a:ext>
                </a:extLst>
              </a:tr>
              <a:tr h="827385">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一</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低於15％</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正常（&lt;100 bpm）</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正常</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dirty="0">
                          <a:effectLst/>
                          <a:latin typeface="SimSun" panose="020B0604020202020204" pitchFamily="34" charset="0"/>
                          <a:ea typeface="SimSun" panose="020F0502020204030204" pitchFamily="34" charset="0"/>
                          <a:cs typeface="SimSun" panose="02020603050405020304" pitchFamily="18" charset="0"/>
                        </a:rPr>
                        <a:t>14-20</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傷患看似正常</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620131"/>
                  </a:ext>
                </a:extLst>
              </a:tr>
              <a:tr h="827385">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二</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15%-40%</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速度快（&gt; 100 bpm）</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略低</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20-30</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傷患可能會感到焦慮</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15174"/>
                  </a:ext>
                </a:extLst>
              </a:tr>
              <a:tr h="827385">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三</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30%-40%</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非常快 </a:t>
                      </a:r>
                      <a:endParaRPr lang="zh-TW" sz="1200" dirty="0">
                        <a:effectLst/>
                        <a:latin typeface="SimSun" panose="020B0604020202020204" pitchFamily="34" charset="0"/>
                        <a:ea typeface="SimSun" panose="020F0502020204030204" pitchFamily="34" charset="0"/>
                        <a:cs typeface="SimSun" panose="02020603050405020304" pitchFamily="18" charset="0"/>
                      </a:endParaRPr>
                    </a:p>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（&gt; 120 bpm）</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低</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30-40</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傷患感到困惑</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314630"/>
                  </a:ext>
                </a:extLst>
              </a:tr>
              <a:tr h="827385">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四</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大於40％</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危急（&gt; 140 bpm）</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危急</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a:effectLst/>
                          <a:latin typeface="SimSun" panose="020B0604020202020204" pitchFamily="34" charset="0"/>
                          <a:ea typeface="SimSun" panose="020F0502020204030204" pitchFamily="34" charset="0"/>
                          <a:cs typeface="SimSun" panose="02020603050405020304" pitchFamily="18" charset="0"/>
                        </a:rPr>
                        <a:t>&gt;35</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zh-TW" sz="1100" b="0" i="0" u="none" baseline="0" dirty="0">
                          <a:effectLst/>
                          <a:latin typeface="SimSun" panose="020B0604020202020204" pitchFamily="34" charset="0"/>
                          <a:ea typeface="SimSun" panose="020F0502020204030204" pitchFamily="34" charset="0"/>
                          <a:cs typeface="SimSun" panose="02020603050405020304" pitchFamily="18" charset="0"/>
                        </a:rPr>
                        <a:t>傷患感到昏昏欲睡</a:t>
                      </a:r>
                      <a:endParaRPr lang="zh-TW" sz="1200" dirty="0">
                        <a:effectLst/>
                        <a:latin typeface="SimSun" panose="020B0604020202020204" pitchFamily="34" charset="0"/>
                        <a:ea typeface="SimSun" panose="020F0502020204030204" pitchFamily="34" charset="0"/>
                        <a:cs typeface="SimSu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87645"/>
                  </a:ext>
                </a:extLst>
              </a:tr>
            </a:tbl>
          </a:graphicData>
        </a:graphic>
      </p:graphicFrame>
    </p:spTree>
    <p:extLst>
      <p:ext uri="{BB962C8B-B14F-4D97-AF65-F5344CB8AC3E}">
        <p14:creationId xmlns:p14="http://schemas.microsoft.com/office/powerpoint/2010/main" val="135895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01B42F-C28E-4AA0-8AA8-9BB298424AE8}"/>
              </a:ext>
            </a:extLst>
          </p:cNvPr>
          <p:cNvSpPr>
            <a:spLocks noGrp="1"/>
          </p:cNvSpPr>
          <p:nvPr>
            <p:ph idx="1"/>
          </p:nvPr>
        </p:nvSpPr>
        <p:spPr/>
        <p:txBody>
          <a:bodyPr/>
          <a:lstStyle/>
          <a:p>
            <a:pPr algn="l" rtl="0"/>
            <a:r>
              <a:rPr lang="zh-TW" b="1" i="0" u="none" baseline="0"/>
              <a:t>動脈出血：</a:t>
            </a:r>
            <a:r>
              <a:rPr lang="zh-TW" b="0" i="0" u="none" baseline="0"/>
              <a:t>動脈在高壓下運輸血液</a:t>
            </a:r>
          </a:p>
          <a:p>
            <a:pPr lvl="1" algn="l" rtl="0"/>
            <a:r>
              <a:rPr lang="zh-TW" b="0" i="0" u="none" baseline="0"/>
              <a:t>來自動脈的血液會噴出 </a:t>
            </a:r>
          </a:p>
          <a:p>
            <a:pPr algn="l" rtl="0"/>
            <a:r>
              <a:rPr lang="zh-TW" b="1" i="0" u="none" baseline="0"/>
              <a:t>靜脈出血：</a:t>
            </a:r>
            <a:r>
              <a:rPr lang="zh-TW" b="0" i="0" u="none" baseline="0"/>
              <a:t>靜脈在低壓下運輸血液</a:t>
            </a:r>
          </a:p>
          <a:p>
            <a:pPr lvl="1" algn="l" rtl="0"/>
            <a:r>
              <a:rPr lang="zh-TW" b="0" i="0" u="none" baseline="0"/>
              <a:t>來自靜脈的血液會流動 </a:t>
            </a:r>
          </a:p>
          <a:p>
            <a:pPr algn="l" rtl="0"/>
            <a:r>
              <a:rPr lang="zh-TW" b="1" i="0" u="none" baseline="0"/>
              <a:t>毛細血管出血：</a:t>
            </a:r>
            <a:r>
              <a:rPr lang="zh-TW" b="0" i="0" u="none" baseline="0"/>
              <a:t>毛細血管也在低壓下攜帶血液</a:t>
            </a:r>
          </a:p>
          <a:p>
            <a:pPr lvl="1" algn="l" rtl="0"/>
            <a:r>
              <a:rPr lang="zh-TW" b="0" i="0" u="none" baseline="0"/>
              <a:t>來自毛細血管的血液會滲出 </a:t>
            </a:r>
          </a:p>
        </p:txBody>
      </p:sp>
      <p:sp>
        <p:nvSpPr>
          <p:cNvPr id="3" name="Title 2">
            <a:extLst>
              <a:ext uri="{FF2B5EF4-FFF2-40B4-BE49-F238E27FC236}">
                <a16:creationId xmlns:a16="http://schemas.microsoft.com/office/drawing/2014/main" id="{A1357DDF-B6C4-4F05-977E-AB6D8DC9A242}"/>
              </a:ext>
            </a:extLst>
          </p:cNvPr>
          <p:cNvSpPr>
            <a:spLocks noGrp="1"/>
          </p:cNvSpPr>
          <p:nvPr>
            <p:ph type="title"/>
          </p:nvPr>
        </p:nvSpPr>
        <p:spPr>
          <a:xfrm>
            <a:off x="315142" y="320678"/>
            <a:ext cx="5806851" cy="1017672"/>
          </a:xfrm>
        </p:spPr>
        <p:txBody>
          <a:bodyPr/>
          <a:lstStyle/>
          <a:p>
            <a:pPr algn="l" rtl="0"/>
            <a:r>
              <a:rPr lang="zh-TW" b="1" i="1" u="none" baseline="0"/>
              <a:t>出血類型</a:t>
            </a:r>
          </a:p>
        </p:txBody>
      </p:sp>
      <p:sp>
        <p:nvSpPr>
          <p:cNvPr id="4" name="Text Placeholder 3">
            <a:extLst>
              <a:ext uri="{FF2B5EF4-FFF2-40B4-BE49-F238E27FC236}">
                <a16:creationId xmlns:a16="http://schemas.microsoft.com/office/drawing/2014/main" id="{07C5B07C-5243-4DB5-BB2E-26192FFC959D}"/>
              </a:ext>
            </a:extLst>
          </p:cNvPr>
          <p:cNvSpPr>
            <a:spLocks noGrp="1"/>
          </p:cNvSpPr>
          <p:nvPr>
            <p:ph type="body" sz="quarter" idx="10"/>
          </p:nvPr>
        </p:nvSpPr>
        <p:spPr>
          <a:xfrm>
            <a:off x="1429787" y="6379424"/>
            <a:ext cx="4619321"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CF0DAE0B-8612-4D3A-AD4B-53C208BF7777}"/>
              </a:ext>
            </a:extLst>
          </p:cNvPr>
          <p:cNvSpPr>
            <a:spLocks noGrp="1"/>
          </p:cNvSpPr>
          <p:nvPr>
            <p:ph type="body" sz="quarter" idx="11"/>
          </p:nvPr>
        </p:nvSpPr>
        <p:spPr/>
        <p:txBody>
          <a:bodyPr/>
          <a:lstStyle/>
          <a:p>
            <a:pPr algn="r" rtl="0"/>
            <a:r>
              <a:rPr lang="zh-TW" b="0" i="0" u="none" baseline="0"/>
              <a:t>3-7</a:t>
            </a:r>
          </a:p>
        </p:txBody>
      </p:sp>
      <p:sp>
        <p:nvSpPr>
          <p:cNvPr id="6" name="Content Placeholder 5">
            <a:extLst>
              <a:ext uri="{FF2B5EF4-FFF2-40B4-BE49-F238E27FC236}">
                <a16:creationId xmlns:a16="http://schemas.microsoft.com/office/drawing/2014/main" id="{CB9FBBED-49B4-452D-9213-29B714CE6305}"/>
              </a:ext>
            </a:extLst>
          </p:cNvPr>
          <p:cNvSpPr>
            <a:spLocks noGrp="1"/>
          </p:cNvSpPr>
          <p:nvPr>
            <p:ph sz="quarter" idx="12"/>
          </p:nvPr>
        </p:nvSpPr>
        <p:spPr/>
        <p:txBody>
          <a:bodyPr/>
          <a:lstStyle/>
          <a:p>
            <a:pPr rtl="0"/>
            <a:r>
              <a:rPr lang="zh-TW" b="0" i="0" u="none" baseline="0"/>
              <a:t>PM3-3</a:t>
            </a:r>
          </a:p>
        </p:txBody>
      </p:sp>
    </p:spTree>
    <p:extLst>
      <p:ext uri="{BB962C8B-B14F-4D97-AF65-F5344CB8AC3E}">
        <p14:creationId xmlns:p14="http://schemas.microsoft.com/office/powerpoint/2010/main" val="2796181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6843C-8F3F-4AD4-B59A-0852E8E2B495}"/>
              </a:ext>
            </a:extLst>
          </p:cNvPr>
          <p:cNvSpPr>
            <a:spLocks noGrp="1"/>
          </p:cNvSpPr>
          <p:nvPr>
            <p:ph type="title"/>
          </p:nvPr>
        </p:nvSpPr>
        <p:spPr>
          <a:xfrm>
            <a:off x="315142" y="320678"/>
            <a:ext cx="5806851" cy="1017672"/>
          </a:xfrm>
        </p:spPr>
        <p:txBody>
          <a:bodyPr/>
          <a:lstStyle/>
          <a:p>
            <a:pPr algn="l" rtl="0"/>
            <a:r>
              <a:rPr lang="zh-TW" b="1" i="1" u="none" baseline="0"/>
              <a:t>出血類型</a:t>
            </a:r>
          </a:p>
        </p:txBody>
      </p:sp>
      <p:sp>
        <p:nvSpPr>
          <p:cNvPr id="4" name="Text Placeholder 3">
            <a:extLst>
              <a:ext uri="{FF2B5EF4-FFF2-40B4-BE49-F238E27FC236}">
                <a16:creationId xmlns:a16="http://schemas.microsoft.com/office/drawing/2014/main" id="{1BEB126F-9D13-48E3-87B6-20AF21D41515}"/>
              </a:ext>
            </a:extLst>
          </p:cNvPr>
          <p:cNvSpPr>
            <a:spLocks noGrp="1"/>
          </p:cNvSpPr>
          <p:nvPr>
            <p:ph type="body" sz="quarter" idx="10"/>
          </p:nvPr>
        </p:nvSpPr>
        <p:spPr>
          <a:xfrm>
            <a:off x="1429787" y="6385716"/>
            <a:ext cx="4623541"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DF3A95CA-7307-42AA-A88D-CBBF7B709B90}"/>
              </a:ext>
            </a:extLst>
          </p:cNvPr>
          <p:cNvSpPr>
            <a:spLocks noGrp="1"/>
          </p:cNvSpPr>
          <p:nvPr>
            <p:ph type="body" sz="quarter" idx="11"/>
          </p:nvPr>
        </p:nvSpPr>
        <p:spPr/>
        <p:txBody>
          <a:bodyPr/>
          <a:lstStyle/>
          <a:p>
            <a:pPr algn="r" rtl="0"/>
            <a:r>
              <a:rPr lang="zh-TW" b="0" i="0" u="none" baseline="0"/>
              <a:t>3-8</a:t>
            </a:r>
          </a:p>
        </p:txBody>
      </p:sp>
      <p:sp>
        <p:nvSpPr>
          <p:cNvPr id="7" name="Content Placeholder 6">
            <a:extLst>
              <a:ext uri="{FF2B5EF4-FFF2-40B4-BE49-F238E27FC236}">
                <a16:creationId xmlns:a16="http://schemas.microsoft.com/office/drawing/2014/main" id="{9CD287D2-2A84-4E7E-B109-2EFFA02A75F6}"/>
              </a:ext>
            </a:extLst>
          </p:cNvPr>
          <p:cNvSpPr>
            <a:spLocks noGrp="1"/>
          </p:cNvSpPr>
          <p:nvPr>
            <p:ph sz="quarter" idx="12"/>
          </p:nvPr>
        </p:nvSpPr>
        <p:spPr/>
        <p:txBody>
          <a:bodyPr/>
          <a:lstStyle/>
          <a:p>
            <a:pPr rtl="0"/>
            <a:r>
              <a:rPr lang="zh-TW" b="0" i="0" u="none" baseline="0"/>
              <a:t>PM3-3</a:t>
            </a:r>
          </a:p>
        </p:txBody>
      </p:sp>
      <p:pic>
        <p:nvPicPr>
          <p:cNvPr id="8" name="Picture 7" descr="出血類型圖像。腕部動脈出血、腕部毛細血管出血和腕部靜脈出血。">
            <a:extLst>
              <a:ext uri="{FF2B5EF4-FFF2-40B4-BE49-F238E27FC236}">
                <a16:creationId xmlns:a16="http://schemas.microsoft.com/office/drawing/2014/main" id="{AEEFF7E2-B858-4DF3-AE85-0BD24580F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399" y="1714499"/>
            <a:ext cx="4443201" cy="4219925"/>
          </a:xfrm>
          <a:prstGeom prst="rect">
            <a:avLst/>
          </a:prstGeom>
        </p:spPr>
      </p:pic>
    </p:spTree>
    <p:extLst>
      <p:ext uri="{BB962C8B-B14F-4D97-AF65-F5344CB8AC3E}">
        <p14:creationId xmlns:p14="http://schemas.microsoft.com/office/powerpoint/2010/main" val="1350355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1241D4-8796-4FB7-ADC7-34A25C75454A}"/>
              </a:ext>
            </a:extLst>
          </p:cNvPr>
          <p:cNvSpPr>
            <a:spLocks noGrp="1"/>
          </p:cNvSpPr>
          <p:nvPr>
            <p:ph idx="1"/>
          </p:nvPr>
        </p:nvSpPr>
        <p:spPr/>
        <p:txBody>
          <a:bodyPr/>
          <a:lstStyle/>
          <a:p>
            <a:pPr algn="l" rtl="0"/>
            <a:r>
              <a:rPr lang="zh-TW" b="0" i="0" u="none" baseline="0"/>
              <a:t>步驟1：找到來源 </a:t>
            </a:r>
          </a:p>
          <a:p>
            <a:pPr algn="l" rtl="0"/>
            <a:r>
              <a:rPr lang="zh-TW" b="0" i="0" u="none" baseline="0"/>
              <a:t>第2步：覆蓋來源 </a:t>
            </a:r>
          </a:p>
          <a:p>
            <a:pPr algn="l" rtl="0"/>
            <a:r>
              <a:rPr lang="zh-TW" b="0" i="0" u="none" baseline="0"/>
              <a:t>第3步：施加壓力 </a:t>
            </a:r>
          </a:p>
          <a:p>
            <a:pPr algn="l" rtl="0"/>
            <a:r>
              <a:rPr lang="zh-TW" b="0" i="0" u="none" baseline="0"/>
              <a:t>第4步：保持壓力直至出血停止 </a:t>
            </a:r>
          </a:p>
        </p:txBody>
      </p:sp>
      <p:sp>
        <p:nvSpPr>
          <p:cNvPr id="3" name="Title 2">
            <a:extLst>
              <a:ext uri="{FF2B5EF4-FFF2-40B4-BE49-F238E27FC236}">
                <a16:creationId xmlns:a16="http://schemas.microsoft.com/office/drawing/2014/main" id="{D29E4D93-EDF1-41BA-9DDA-0794006CDF45}"/>
              </a:ext>
            </a:extLst>
          </p:cNvPr>
          <p:cNvSpPr>
            <a:spLocks noGrp="1"/>
          </p:cNvSpPr>
          <p:nvPr>
            <p:ph type="title"/>
          </p:nvPr>
        </p:nvSpPr>
        <p:spPr>
          <a:xfrm>
            <a:off x="315142" y="320678"/>
            <a:ext cx="5806851" cy="1017672"/>
          </a:xfrm>
        </p:spPr>
        <p:txBody>
          <a:bodyPr>
            <a:normAutofit/>
          </a:bodyPr>
          <a:lstStyle/>
          <a:p>
            <a:pPr algn="l" rtl="0"/>
            <a:r>
              <a:rPr lang="zh-TW" b="1" i="1" u="none" baseline="0"/>
              <a:t>控制出血：直接壓力</a:t>
            </a:r>
          </a:p>
        </p:txBody>
      </p:sp>
      <p:sp>
        <p:nvSpPr>
          <p:cNvPr id="7" name="Text Placeholder 6">
            <a:extLst>
              <a:ext uri="{FF2B5EF4-FFF2-40B4-BE49-F238E27FC236}">
                <a16:creationId xmlns:a16="http://schemas.microsoft.com/office/drawing/2014/main" id="{A27AACFA-7CEE-480A-9433-1CC59F40139B}"/>
              </a:ext>
            </a:extLst>
          </p:cNvPr>
          <p:cNvSpPr>
            <a:spLocks noGrp="1"/>
          </p:cNvSpPr>
          <p:nvPr>
            <p:ph type="body" sz="quarter" idx="10"/>
          </p:nvPr>
        </p:nvSpPr>
        <p:spPr>
          <a:xfrm>
            <a:off x="1447372" y="6385716"/>
            <a:ext cx="4610528" cy="303212"/>
          </a:xfrm>
        </p:spPr>
        <p:txBody>
          <a:bodyPr/>
          <a:lstStyle/>
          <a:p>
            <a:pPr algn="l" rtl="0"/>
            <a:r>
              <a:rPr lang="zh-TW" b="0" i="0" u="none" baseline="0"/>
              <a:t>社區緊急回應小組基礎培訓，單元3：災害醫療行動 - 第1部分</a:t>
            </a:r>
          </a:p>
        </p:txBody>
      </p:sp>
      <p:sp>
        <p:nvSpPr>
          <p:cNvPr id="8" name="Text Placeholder 7">
            <a:extLst>
              <a:ext uri="{FF2B5EF4-FFF2-40B4-BE49-F238E27FC236}">
                <a16:creationId xmlns:a16="http://schemas.microsoft.com/office/drawing/2014/main" id="{577975CE-C96C-4AA7-81A4-F8379170794B}"/>
              </a:ext>
            </a:extLst>
          </p:cNvPr>
          <p:cNvSpPr>
            <a:spLocks noGrp="1"/>
          </p:cNvSpPr>
          <p:nvPr>
            <p:ph type="body" sz="quarter" idx="11"/>
          </p:nvPr>
        </p:nvSpPr>
        <p:spPr/>
        <p:txBody>
          <a:bodyPr/>
          <a:lstStyle/>
          <a:p>
            <a:pPr algn="r" rtl="0"/>
            <a:r>
              <a:rPr lang="zh-TW" b="0" i="0" u="none" baseline="0"/>
              <a:t>3-9</a:t>
            </a:r>
          </a:p>
        </p:txBody>
      </p:sp>
      <p:sp>
        <p:nvSpPr>
          <p:cNvPr id="2" name="Content Placeholder 1">
            <a:extLst>
              <a:ext uri="{FF2B5EF4-FFF2-40B4-BE49-F238E27FC236}">
                <a16:creationId xmlns:a16="http://schemas.microsoft.com/office/drawing/2014/main" id="{2165E619-88A0-493F-9602-8245DD908949}"/>
              </a:ext>
            </a:extLst>
          </p:cNvPr>
          <p:cNvSpPr>
            <a:spLocks noGrp="1"/>
          </p:cNvSpPr>
          <p:nvPr>
            <p:ph sz="quarter" idx="12"/>
          </p:nvPr>
        </p:nvSpPr>
        <p:spPr/>
        <p:txBody>
          <a:bodyPr/>
          <a:lstStyle/>
          <a:p>
            <a:pPr rtl="0"/>
            <a:r>
              <a:rPr lang="zh-TW" b="0" i="0" u="none" baseline="0"/>
              <a:t>PM3-3</a:t>
            </a:r>
          </a:p>
        </p:txBody>
      </p:sp>
    </p:spTree>
    <p:extLst>
      <p:ext uri="{BB962C8B-B14F-4D97-AF65-F5344CB8AC3E}">
        <p14:creationId xmlns:p14="http://schemas.microsoft.com/office/powerpoint/2010/main" val="1040486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A59B66-6389-4DC4-90D4-A6AE4E452AAF}"/>
              </a:ext>
            </a:extLst>
          </p:cNvPr>
          <p:cNvSpPr>
            <a:spLocks noGrp="1"/>
          </p:cNvSpPr>
          <p:nvPr>
            <p:ph idx="1"/>
          </p:nvPr>
        </p:nvSpPr>
        <p:spPr/>
        <p:txBody>
          <a:bodyPr>
            <a:normAutofit/>
          </a:bodyPr>
          <a:lstStyle/>
          <a:p>
            <a:pPr algn="l" rtl="0">
              <a:spcBef>
                <a:spcPts val="300"/>
              </a:spcBef>
            </a:pPr>
            <a:r>
              <a:rPr lang="zh-TW" b="0" i="0" u="none" baseline="0"/>
              <a:t>盡可能高地放在受傷的四肢上 </a:t>
            </a:r>
          </a:p>
          <a:p>
            <a:pPr algn="l" rtl="0">
              <a:spcBef>
                <a:spcPts val="300"/>
              </a:spcBef>
            </a:pPr>
            <a:r>
              <a:rPr lang="zh-TW" b="0" i="0" u="none" baseline="0"/>
              <a:t>將帶子穿過帶扣 </a:t>
            </a:r>
          </a:p>
          <a:p>
            <a:pPr algn="l" rtl="0">
              <a:spcBef>
                <a:spcPts val="300"/>
              </a:spcBef>
            </a:pPr>
            <a:r>
              <a:rPr lang="zh-TW" b="0" i="0" u="none" baseline="0"/>
              <a:t>扭轉桿子直到出血停止/減慢 </a:t>
            </a:r>
          </a:p>
          <a:p>
            <a:pPr algn="l" rtl="0">
              <a:spcBef>
                <a:spcPts val="300"/>
              </a:spcBef>
            </a:pPr>
            <a:r>
              <a:rPr lang="zh-TW" b="0" i="0" u="none" baseline="0"/>
              <a:t>固定桿子 </a:t>
            </a:r>
          </a:p>
          <a:p>
            <a:pPr algn="l" rtl="0">
              <a:spcBef>
                <a:spcPts val="300"/>
              </a:spcBef>
            </a:pPr>
            <a:r>
              <a:rPr lang="zh-TW" b="0" i="0" u="none" baseline="0"/>
              <a:t>如果繼續出血，請放置第二個止血帶 </a:t>
            </a:r>
          </a:p>
          <a:p>
            <a:pPr algn="l" rtl="0">
              <a:spcBef>
                <a:spcPts val="300"/>
              </a:spcBef>
            </a:pPr>
            <a:r>
              <a:rPr lang="zh-TW" b="0" i="0" u="none" baseline="0"/>
              <a:t>放在原位，直到救援醫療服務接管 </a:t>
            </a:r>
          </a:p>
        </p:txBody>
      </p:sp>
      <p:sp>
        <p:nvSpPr>
          <p:cNvPr id="3" name="Title 2">
            <a:extLst>
              <a:ext uri="{FF2B5EF4-FFF2-40B4-BE49-F238E27FC236}">
                <a16:creationId xmlns:a16="http://schemas.microsoft.com/office/drawing/2014/main" id="{007C5E6A-42DD-41C5-990D-9ABC92FD3044}"/>
              </a:ext>
            </a:extLst>
          </p:cNvPr>
          <p:cNvSpPr>
            <a:spLocks noGrp="1"/>
          </p:cNvSpPr>
          <p:nvPr>
            <p:ph type="title"/>
          </p:nvPr>
        </p:nvSpPr>
        <p:spPr>
          <a:xfrm>
            <a:off x="315142" y="320678"/>
            <a:ext cx="5806851" cy="1017672"/>
          </a:xfrm>
        </p:spPr>
        <p:txBody>
          <a:bodyPr>
            <a:normAutofit/>
          </a:bodyPr>
          <a:lstStyle/>
          <a:p>
            <a:pPr algn="l" rtl="0"/>
            <a:r>
              <a:rPr lang="zh-TW" b="1" i="1" u="none" baseline="0"/>
              <a:t>控制出血：止血帶</a:t>
            </a:r>
          </a:p>
        </p:txBody>
      </p:sp>
      <p:sp>
        <p:nvSpPr>
          <p:cNvPr id="4" name="Text Placeholder 3">
            <a:extLst>
              <a:ext uri="{FF2B5EF4-FFF2-40B4-BE49-F238E27FC236}">
                <a16:creationId xmlns:a16="http://schemas.microsoft.com/office/drawing/2014/main" id="{EEFC2C88-3B34-461D-AD54-178616E2B6BE}"/>
              </a:ext>
            </a:extLst>
          </p:cNvPr>
          <p:cNvSpPr>
            <a:spLocks noGrp="1"/>
          </p:cNvSpPr>
          <p:nvPr>
            <p:ph type="body" sz="quarter" idx="10"/>
          </p:nvPr>
        </p:nvSpPr>
        <p:spPr>
          <a:xfrm>
            <a:off x="1429787" y="6379424"/>
            <a:ext cx="4628113"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F96AAADF-65BD-458E-AA41-829A0A87DC70}"/>
              </a:ext>
            </a:extLst>
          </p:cNvPr>
          <p:cNvSpPr>
            <a:spLocks noGrp="1"/>
          </p:cNvSpPr>
          <p:nvPr>
            <p:ph type="body" sz="quarter" idx="11"/>
          </p:nvPr>
        </p:nvSpPr>
        <p:spPr/>
        <p:txBody>
          <a:bodyPr/>
          <a:lstStyle/>
          <a:p>
            <a:pPr algn="r" rtl="0"/>
            <a:r>
              <a:rPr lang="zh-TW" b="0" i="0" u="none" baseline="0"/>
              <a:t>3-10</a:t>
            </a:r>
          </a:p>
        </p:txBody>
      </p:sp>
      <p:sp>
        <p:nvSpPr>
          <p:cNvPr id="6" name="Content Placeholder 5">
            <a:extLst>
              <a:ext uri="{FF2B5EF4-FFF2-40B4-BE49-F238E27FC236}">
                <a16:creationId xmlns:a16="http://schemas.microsoft.com/office/drawing/2014/main" id="{29A3D3E8-0C3F-468B-9623-4B544E60ACD9}"/>
              </a:ext>
            </a:extLst>
          </p:cNvPr>
          <p:cNvSpPr>
            <a:spLocks noGrp="1"/>
          </p:cNvSpPr>
          <p:nvPr>
            <p:ph sz="quarter" idx="12"/>
          </p:nvPr>
        </p:nvSpPr>
        <p:spPr/>
        <p:txBody>
          <a:bodyPr/>
          <a:lstStyle/>
          <a:p>
            <a:pPr rtl="0"/>
            <a:r>
              <a:rPr lang="zh-TW" b="0" i="0" u="none" baseline="0"/>
              <a:t>PM3-4</a:t>
            </a:r>
          </a:p>
        </p:txBody>
      </p:sp>
      <p:pic>
        <p:nvPicPr>
          <p:cNvPr id="7" name="Picture 6" descr="控制出血止血帶設備的圖像。">
            <a:extLst>
              <a:ext uri="{FF2B5EF4-FFF2-40B4-BE49-F238E27FC236}">
                <a16:creationId xmlns:a16="http://schemas.microsoft.com/office/drawing/2014/main" id="{1230848C-94B2-48A3-9316-798FC4269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658" y="2140927"/>
            <a:ext cx="3390412" cy="2773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05220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4BAB1-2B7A-4455-8096-36A9B4BD25DE}"/>
              </a:ext>
            </a:extLst>
          </p:cNvPr>
          <p:cNvSpPr>
            <a:spLocks noGrp="1"/>
          </p:cNvSpPr>
          <p:nvPr>
            <p:ph idx="1"/>
          </p:nvPr>
        </p:nvSpPr>
        <p:spPr>
          <a:xfrm>
            <a:off x="315142" y="1521229"/>
            <a:ext cx="6132658" cy="4781145"/>
          </a:xfrm>
        </p:spPr>
        <p:txBody>
          <a:bodyPr/>
          <a:lstStyle/>
          <a:p>
            <a:pPr algn="l" rtl="0"/>
            <a:r>
              <a:rPr lang="zh-TW" b="0" i="0" u="none" baseline="0"/>
              <a:t>休克通常很難診斷出來 </a:t>
            </a:r>
          </a:p>
          <a:p>
            <a:pPr algn="l" rtl="0"/>
            <a:r>
              <a:rPr lang="zh-TW" b="0" i="0" u="none" baseline="0"/>
              <a:t>休克的主要跡象：</a:t>
            </a:r>
          </a:p>
          <a:p>
            <a:pPr lvl="1" algn="l" rtl="0"/>
            <a:r>
              <a:rPr lang="zh-TW" b="0" i="0" u="none" baseline="0"/>
              <a:t>快速和淺呼吸</a:t>
            </a:r>
          </a:p>
          <a:p>
            <a:pPr lvl="1" algn="l" rtl="0"/>
            <a:r>
              <a:rPr lang="zh-TW" b="0" i="0" u="none" baseline="0"/>
              <a:t>毛細管再次充血超過兩秒鐘</a:t>
            </a:r>
          </a:p>
          <a:p>
            <a:pPr lvl="1" algn="l" rtl="0"/>
            <a:r>
              <a:rPr lang="zh-TW" b="0" i="0" u="none" baseline="0"/>
              <a:t>沒有遵循簡單的命令，例如“捏我的手 </a:t>
            </a:r>
          </a:p>
          <a:p>
            <a:pPr algn="l" rtl="0"/>
            <a:r>
              <a:rPr lang="zh-TW" b="0" i="0" u="none" baseline="0"/>
              <a:t>休克的症狀很容易被忽略。小心注意傷患</a:t>
            </a:r>
          </a:p>
          <a:p>
            <a:pPr lvl="1" algn="l" rtl="0"/>
            <a:endParaRPr lang="zh-TW" dirty="0"/>
          </a:p>
          <a:p>
            <a:endParaRPr lang="zh-TW" dirty="0"/>
          </a:p>
        </p:txBody>
      </p:sp>
      <p:sp>
        <p:nvSpPr>
          <p:cNvPr id="3" name="Title 2">
            <a:extLst>
              <a:ext uri="{FF2B5EF4-FFF2-40B4-BE49-F238E27FC236}">
                <a16:creationId xmlns:a16="http://schemas.microsoft.com/office/drawing/2014/main" id="{D23E98C0-A8B4-4645-ABEA-CB620916CABE}"/>
              </a:ext>
            </a:extLst>
          </p:cNvPr>
          <p:cNvSpPr>
            <a:spLocks noGrp="1"/>
          </p:cNvSpPr>
          <p:nvPr>
            <p:ph type="title"/>
          </p:nvPr>
        </p:nvSpPr>
        <p:spPr>
          <a:xfrm>
            <a:off x="315142" y="320678"/>
            <a:ext cx="5806851" cy="1017672"/>
          </a:xfrm>
        </p:spPr>
        <p:txBody>
          <a:bodyPr/>
          <a:lstStyle/>
          <a:p>
            <a:pPr algn="l" rtl="0"/>
            <a:r>
              <a:rPr lang="zh-TW" b="1" i="1" u="none" baseline="0"/>
              <a:t>休克</a:t>
            </a:r>
          </a:p>
        </p:txBody>
      </p:sp>
      <p:sp>
        <p:nvSpPr>
          <p:cNvPr id="4" name="Text Placeholder 3">
            <a:extLst>
              <a:ext uri="{FF2B5EF4-FFF2-40B4-BE49-F238E27FC236}">
                <a16:creationId xmlns:a16="http://schemas.microsoft.com/office/drawing/2014/main" id="{DE2064EA-3056-44C7-81CE-1B313C1B4E6F}"/>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4A51AA6F-9E89-408E-80B3-12A553178BF5}"/>
              </a:ext>
            </a:extLst>
          </p:cNvPr>
          <p:cNvSpPr>
            <a:spLocks noGrp="1"/>
          </p:cNvSpPr>
          <p:nvPr>
            <p:ph type="body" sz="quarter" idx="11"/>
          </p:nvPr>
        </p:nvSpPr>
        <p:spPr/>
        <p:txBody>
          <a:bodyPr/>
          <a:lstStyle/>
          <a:p>
            <a:pPr algn="r" rtl="0"/>
            <a:r>
              <a:rPr lang="zh-TW" b="0" i="0" u="none" baseline="0"/>
              <a:t>3-11</a:t>
            </a:r>
          </a:p>
        </p:txBody>
      </p:sp>
      <p:sp>
        <p:nvSpPr>
          <p:cNvPr id="10" name="Content Placeholder 9">
            <a:extLst>
              <a:ext uri="{FF2B5EF4-FFF2-40B4-BE49-F238E27FC236}">
                <a16:creationId xmlns:a16="http://schemas.microsoft.com/office/drawing/2014/main" id="{81D53FF0-0A9E-4340-9052-4DF67C348A7A}"/>
              </a:ext>
            </a:extLst>
          </p:cNvPr>
          <p:cNvSpPr>
            <a:spLocks noGrp="1"/>
          </p:cNvSpPr>
          <p:nvPr>
            <p:ph sz="quarter" idx="12"/>
          </p:nvPr>
        </p:nvSpPr>
        <p:spPr/>
        <p:txBody>
          <a:bodyPr/>
          <a:lstStyle/>
          <a:p>
            <a:pPr rtl="0"/>
            <a:r>
              <a:rPr lang="zh-TW" b="0" i="0" u="none" baseline="0"/>
              <a:t>PM3-5</a:t>
            </a:r>
          </a:p>
        </p:txBody>
      </p:sp>
      <p:pic>
        <p:nvPicPr>
          <p:cNvPr id="6" name="Picture 5" descr="圖像顯示了兩名醫生與一名護士一起跑步護送一名躺在醫院蓋尼式床上的患者。">
            <a:extLst>
              <a:ext uri="{FF2B5EF4-FFF2-40B4-BE49-F238E27FC236}">
                <a16:creationId xmlns:a16="http://schemas.microsoft.com/office/drawing/2014/main" id="{45A131BF-714D-40D1-940A-17608BDF4EC8}"/>
              </a:ext>
            </a:extLst>
          </p:cNvPr>
          <p:cNvPicPr>
            <a:picLocks noChangeAspect="1"/>
          </p:cNvPicPr>
          <p:nvPr/>
        </p:nvPicPr>
        <p:blipFill>
          <a:blip r:embed="rId2"/>
          <a:stretch>
            <a:fillRect/>
          </a:stretch>
        </p:blipFill>
        <p:spPr>
          <a:xfrm>
            <a:off x="6447800" y="1925271"/>
            <a:ext cx="2381058" cy="3537699"/>
          </a:xfrm>
          <a:prstGeom prst="rect">
            <a:avLst/>
          </a:prstGeom>
        </p:spPr>
      </p:pic>
    </p:spTree>
    <p:extLst>
      <p:ext uri="{BB962C8B-B14F-4D97-AF65-F5344CB8AC3E}">
        <p14:creationId xmlns:p14="http://schemas.microsoft.com/office/powerpoint/2010/main" val="2016821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449E53-B06C-49FA-AB1F-8549E06DA380}"/>
              </a:ext>
            </a:extLst>
          </p:cNvPr>
          <p:cNvSpPr>
            <a:spLocks noGrp="1"/>
          </p:cNvSpPr>
          <p:nvPr>
            <p:ph idx="1"/>
          </p:nvPr>
        </p:nvSpPr>
        <p:spPr/>
        <p:txBody>
          <a:bodyPr/>
          <a:lstStyle/>
          <a:p>
            <a:pPr algn="l" rtl="0"/>
            <a:r>
              <a:rPr lang="zh-TW" b="0" i="0" u="none" baseline="0"/>
              <a:t>讓傷患保持溫暖</a:t>
            </a:r>
          </a:p>
          <a:p>
            <a:pPr lvl="1" algn="l" rtl="0"/>
            <a:r>
              <a:rPr lang="zh-TW" b="0" i="0" u="none" baseline="0"/>
              <a:t>脫掉濕衣服</a:t>
            </a:r>
          </a:p>
          <a:p>
            <a:pPr lvl="1" algn="l" rtl="0"/>
            <a:r>
              <a:rPr lang="zh-TW" b="0" i="0" u="none" baseline="0"/>
              <a:t>在傷患和地面之間放置一些東西（例如，紙板，夾克，毯子）</a:t>
            </a:r>
          </a:p>
          <a:p>
            <a:pPr lvl="1" algn="l" rtl="0"/>
            <a:r>
              <a:rPr lang="zh-TW" b="0" i="0" u="none" baseline="0"/>
              <a:t>用乾燥層包裹傷患（例如，外套，毯子，Mylar急救毯）</a:t>
            </a:r>
          </a:p>
          <a:p>
            <a:pPr lvl="1" algn="l" rtl="0"/>
            <a:r>
              <a:rPr lang="zh-TW" b="0" i="0" u="none" baseline="0"/>
              <a:t>保護傷患免受風吹 </a:t>
            </a:r>
          </a:p>
        </p:txBody>
      </p:sp>
      <p:sp>
        <p:nvSpPr>
          <p:cNvPr id="3" name="Title 2">
            <a:extLst>
              <a:ext uri="{FF2B5EF4-FFF2-40B4-BE49-F238E27FC236}">
                <a16:creationId xmlns:a16="http://schemas.microsoft.com/office/drawing/2014/main" id="{AA11DD05-86E5-4AEF-A93F-CFE1427E195E}"/>
              </a:ext>
            </a:extLst>
          </p:cNvPr>
          <p:cNvSpPr>
            <a:spLocks noGrp="1"/>
          </p:cNvSpPr>
          <p:nvPr>
            <p:ph type="title"/>
          </p:nvPr>
        </p:nvSpPr>
        <p:spPr>
          <a:xfrm>
            <a:off x="315142" y="320678"/>
            <a:ext cx="5806851" cy="1017672"/>
          </a:xfrm>
        </p:spPr>
        <p:txBody>
          <a:bodyPr>
            <a:normAutofit/>
          </a:bodyPr>
          <a:lstStyle/>
          <a:p>
            <a:pPr algn="l" rtl="0"/>
            <a:r>
              <a:rPr lang="zh-TW" b="1" i="1" u="none" baseline="0"/>
              <a:t>保持體溫</a:t>
            </a:r>
          </a:p>
        </p:txBody>
      </p:sp>
      <p:sp>
        <p:nvSpPr>
          <p:cNvPr id="4" name="Text Placeholder 3">
            <a:extLst>
              <a:ext uri="{FF2B5EF4-FFF2-40B4-BE49-F238E27FC236}">
                <a16:creationId xmlns:a16="http://schemas.microsoft.com/office/drawing/2014/main" id="{4548552C-17EF-4595-AB41-FA0B35C9B676}"/>
              </a:ext>
            </a:extLst>
          </p:cNvPr>
          <p:cNvSpPr>
            <a:spLocks noGrp="1"/>
          </p:cNvSpPr>
          <p:nvPr>
            <p:ph type="body" sz="quarter" idx="10"/>
          </p:nvPr>
        </p:nvSpPr>
        <p:spPr>
          <a:xfrm>
            <a:off x="1429787" y="6385716"/>
            <a:ext cx="4619321"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CCCF93EB-E85C-410E-82B8-1EFA09A3168A}"/>
              </a:ext>
            </a:extLst>
          </p:cNvPr>
          <p:cNvSpPr>
            <a:spLocks noGrp="1"/>
          </p:cNvSpPr>
          <p:nvPr>
            <p:ph type="body" sz="quarter" idx="11"/>
          </p:nvPr>
        </p:nvSpPr>
        <p:spPr/>
        <p:txBody>
          <a:bodyPr/>
          <a:lstStyle/>
          <a:p>
            <a:pPr algn="r" rtl="0"/>
            <a:r>
              <a:rPr lang="zh-TW" b="0" i="0" u="none" baseline="0"/>
              <a:t>3-12</a:t>
            </a:r>
          </a:p>
        </p:txBody>
      </p:sp>
      <p:sp>
        <p:nvSpPr>
          <p:cNvPr id="6" name="Content Placeholder 5">
            <a:extLst>
              <a:ext uri="{FF2B5EF4-FFF2-40B4-BE49-F238E27FC236}">
                <a16:creationId xmlns:a16="http://schemas.microsoft.com/office/drawing/2014/main" id="{8AB409AF-E61A-4E79-B417-AE934B20A000}"/>
              </a:ext>
            </a:extLst>
          </p:cNvPr>
          <p:cNvSpPr>
            <a:spLocks noGrp="1"/>
          </p:cNvSpPr>
          <p:nvPr>
            <p:ph sz="quarter" idx="12"/>
          </p:nvPr>
        </p:nvSpPr>
        <p:spPr/>
        <p:txBody>
          <a:bodyPr/>
          <a:lstStyle/>
          <a:p>
            <a:pPr rtl="0"/>
            <a:r>
              <a:rPr lang="zh-TW" b="0" i="0" u="none" baseline="0"/>
              <a:t>PM3-5</a:t>
            </a:r>
          </a:p>
        </p:txBody>
      </p:sp>
    </p:spTree>
    <p:extLst>
      <p:ext uri="{BB962C8B-B14F-4D97-AF65-F5344CB8AC3E}">
        <p14:creationId xmlns:p14="http://schemas.microsoft.com/office/powerpoint/2010/main" val="706965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47EFAB1-A52E-42AD-AC0E-76398BD9846D}"/>
              </a:ext>
            </a:extLst>
          </p:cNvPr>
          <p:cNvSpPr>
            <a:spLocks noGrp="1"/>
          </p:cNvSpPr>
          <p:nvPr>
            <p:ph idx="1"/>
          </p:nvPr>
        </p:nvSpPr>
        <p:spPr/>
        <p:txBody>
          <a:bodyPr/>
          <a:lstStyle/>
          <a:p>
            <a:pPr algn="l" rtl="0"/>
            <a:r>
              <a:rPr lang="zh-TW" b="0" i="0" u="none" baseline="0"/>
              <a:t>安排兩人一組之後，由一個人扮演傷患角色，一個人扮演救助者的角色 </a:t>
            </a:r>
          </a:p>
          <a:p>
            <a:pPr algn="l" rtl="0">
              <a:spcBef>
                <a:spcPts val="300"/>
              </a:spcBef>
            </a:pPr>
            <a:r>
              <a:rPr lang="zh-TW" b="0" i="0" u="none" baseline="0"/>
              <a:t>以傷患右前臂，即肘部下方位置受傷為例作出反應 </a:t>
            </a:r>
          </a:p>
          <a:p>
            <a:pPr algn="l" rtl="0">
              <a:spcBef>
                <a:spcPts val="300"/>
              </a:spcBef>
            </a:pPr>
            <a:r>
              <a:rPr lang="zh-TW" b="0" i="0" u="none" baseline="0"/>
              <a:t>使用壓力繃帶或止血帶（如果有的話） </a:t>
            </a:r>
          </a:p>
          <a:p>
            <a:pPr algn="l" rtl="0">
              <a:spcBef>
                <a:spcPts val="300"/>
              </a:spcBef>
            </a:pPr>
            <a:r>
              <a:rPr lang="zh-TW" b="0" i="0" u="none" baseline="0"/>
              <a:t>重複此過程兩次 </a:t>
            </a:r>
          </a:p>
          <a:p>
            <a:pPr algn="l" rtl="0">
              <a:spcBef>
                <a:spcPts val="300"/>
              </a:spcBef>
            </a:pPr>
            <a:r>
              <a:rPr lang="zh-TW" b="0" i="0" u="none" baseline="0"/>
              <a:t>交換角色並讓新的救援人員完成上述步驟 </a:t>
            </a:r>
          </a:p>
        </p:txBody>
      </p:sp>
      <p:sp>
        <p:nvSpPr>
          <p:cNvPr id="3" name="Title 2">
            <a:extLst>
              <a:ext uri="{FF2B5EF4-FFF2-40B4-BE49-F238E27FC236}">
                <a16:creationId xmlns:a16="http://schemas.microsoft.com/office/drawing/2014/main" id="{EDF03803-3253-467E-9631-ADC1BAA940A8}"/>
              </a:ext>
            </a:extLst>
          </p:cNvPr>
          <p:cNvSpPr>
            <a:spLocks noGrp="1"/>
          </p:cNvSpPr>
          <p:nvPr>
            <p:ph type="title"/>
          </p:nvPr>
        </p:nvSpPr>
        <p:spPr>
          <a:xfrm>
            <a:off x="315142" y="320678"/>
            <a:ext cx="5806851" cy="1017672"/>
          </a:xfrm>
        </p:spPr>
        <p:txBody>
          <a:bodyPr/>
          <a:lstStyle/>
          <a:p>
            <a:pPr algn="l" rtl="0"/>
            <a:r>
              <a:rPr lang="zh-TW" b="1" i="1" u="none" baseline="0"/>
              <a:t>練習3.1</a:t>
            </a:r>
          </a:p>
        </p:txBody>
      </p:sp>
      <p:sp>
        <p:nvSpPr>
          <p:cNvPr id="7" name="Text Placeholder 6">
            <a:extLst>
              <a:ext uri="{FF2B5EF4-FFF2-40B4-BE49-F238E27FC236}">
                <a16:creationId xmlns:a16="http://schemas.microsoft.com/office/drawing/2014/main" id="{E368203E-DB97-4B43-AC76-AB912F9CEA69}"/>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社區緊急回應小組基礎培訓，單元3：災害醫療行動 - 第1部分</a:t>
            </a:r>
          </a:p>
        </p:txBody>
      </p:sp>
      <p:sp>
        <p:nvSpPr>
          <p:cNvPr id="8" name="Text Placeholder 7">
            <a:extLst>
              <a:ext uri="{FF2B5EF4-FFF2-40B4-BE49-F238E27FC236}">
                <a16:creationId xmlns:a16="http://schemas.microsoft.com/office/drawing/2014/main" id="{0CAA0969-CE22-4EA5-85F9-29AC03F29384}"/>
              </a:ext>
            </a:extLst>
          </p:cNvPr>
          <p:cNvSpPr>
            <a:spLocks noGrp="1"/>
          </p:cNvSpPr>
          <p:nvPr>
            <p:ph type="body" sz="quarter" idx="11"/>
          </p:nvPr>
        </p:nvSpPr>
        <p:spPr/>
        <p:txBody>
          <a:bodyPr/>
          <a:lstStyle/>
          <a:p>
            <a:pPr algn="r" rtl="0"/>
            <a:r>
              <a:rPr lang="zh-TW" b="0" i="0" u="none" baseline="0"/>
              <a:t>3-13</a:t>
            </a:r>
          </a:p>
        </p:txBody>
      </p:sp>
      <p:sp>
        <p:nvSpPr>
          <p:cNvPr id="2" name="Content Placeholder 1">
            <a:extLst>
              <a:ext uri="{FF2B5EF4-FFF2-40B4-BE49-F238E27FC236}">
                <a16:creationId xmlns:a16="http://schemas.microsoft.com/office/drawing/2014/main" id="{DBC51582-4F2F-4E9D-8E0D-1A4187735EF4}"/>
              </a:ext>
            </a:extLst>
          </p:cNvPr>
          <p:cNvSpPr>
            <a:spLocks noGrp="1"/>
          </p:cNvSpPr>
          <p:nvPr>
            <p:ph sz="quarter" idx="12"/>
          </p:nvPr>
        </p:nvSpPr>
        <p:spPr/>
        <p:txBody>
          <a:bodyPr/>
          <a:lstStyle/>
          <a:p>
            <a:pPr rtl="0"/>
            <a:r>
              <a:rPr lang="zh-TW" b="0" i="0" u="none" baseline="0"/>
              <a:t>PM3-6</a:t>
            </a:r>
          </a:p>
        </p:txBody>
      </p:sp>
    </p:spTree>
    <p:extLst>
      <p:ext uri="{BB962C8B-B14F-4D97-AF65-F5344CB8AC3E}">
        <p14:creationId xmlns:p14="http://schemas.microsoft.com/office/powerpoint/2010/main" val="1097514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2ADB-6B08-47D9-B1FB-DDEEA23BEC14}"/>
              </a:ext>
            </a:extLst>
          </p:cNvPr>
          <p:cNvSpPr>
            <a:spLocks noGrp="1"/>
          </p:cNvSpPr>
          <p:nvPr>
            <p:ph type="title"/>
          </p:nvPr>
        </p:nvSpPr>
        <p:spPr>
          <a:xfrm>
            <a:off x="315142" y="320678"/>
            <a:ext cx="5806851" cy="1017672"/>
          </a:xfrm>
        </p:spPr>
        <p:txBody>
          <a:bodyPr/>
          <a:lstStyle/>
          <a:p>
            <a:pPr algn="l" rtl="0"/>
            <a:r>
              <a:rPr lang="zh-TW" b="1" i="1" u="none" baseline="0"/>
              <a:t>打開氣道</a:t>
            </a:r>
          </a:p>
        </p:txBody>
      </p:sp>
      <p:sp>
        <p:nvSpPr>
          <p:cNvPr id="4" name="Text Placeholder 3">
            <a:extLst>
              <a:ext uri="{FF2B5EF4-FFF2-40B4-BE49-F238E27FC236}">
                <a16:creationId xmlns:a16="http://schemas.microsoft.com/office/drawing/2014/main" id="{F8A605D2-A5EC-4020-8370-2A289ADCC780}"/>
              </a:ext>
            </a:extLst>
          </p:cNvPr>
          <p:cNvSpPr>
            <a:spLocks noGrp="1"/>
          </p:cNvSpPr>
          <p:nvPr>
            <p:ph type="body" sz="quarter" idx="10"/>
          </p:nvPr>
        </p:nvSpPr>
        <p:spPr>
          <a:xfrm>
            <a:off x="1429787" y="6385716"/>
            <a:ext cx="4653037"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845F9E89-680B-417C-BCAB-551EC6A977D0}"/>
              </a:ext>
            </a:extLst>
          </p:cNvPr>
          <p:cNvSpPr>
            <a:spLocks noGrp="1"/>
          </p:cNvSpPr>
          <p:nvPr>
            <p:ph type="body" sz="quarter" idx="11"/>
          </p:nvPr>
        </p:nvSpPr>
        <p:spPr/>
        <p:txBody>
          <a:bodyPr/>
          <a:lstStyle/>
          <a:p>
            <a:pPr algn="r" rtl="0"/>
            <a:r>
              <a:rPr lang="zh-TW" b="0" i="0" u="none" baseline="0"/>
              <a:t>3-14</a:t>
            </a:r>
          </a:p>
        </p:txBody>
      </p:sp>
      <p:sp>
        <p:nvSpPr>
          <p:cNvPr id="6" name="Content Placeholder 5">
            <a:extLst>
              <a:ext uri="{FF2B5EF4-FFF2-40B4-BE49-F238E27FC236}">
                <a16:creationId xmlns:a16="http://schemas.microsoft.com/office/drawing/2014/main" id="{722AF0B3-C4F1-4346-9EC4-960C0D2C064C}"/>
              </a:ext>
            </a:extLst>
          </p:cNvPr>
          <p:cNvSpPr>
            <a:spLocks noGrp="1"/>
          </p:cNvSpPr>
          <p:nvPr>
            <p:ph sz="quarter" idx="12"/>
          </p:nvPr>
        </p:nvSpPr>
        <p:spPr/>
        <p:txBody>
          <a:bodyPr/>
          <a:lstStyle/>
          <a:p>
            <a:pPr rtl="0"/>
            <a:r>
              <a:rPr lang="zh-TW" b="0" i="0" u="none" baseline="0"/>
              <a:t>PM3-6</a:t>
            </a:r>
          </a:p>
        </p:txBody>
      </p:sp>
      <p:pic>
        <p:nvPicPr>
          <p:cNvPr id="8" name="Picture 7" descr="打開氣道。人體呼吸系統圖像。包括鼻腔、喉頭蓋、咽、喉、氣管、支氣管、右肺、膈肌、胸膜腔和左肺的標示。">
            <a:extLst>
              <a:ext uri="{FF2B5EF4-FFF2-40B4-BE49-F238E27FC236}">
                <a16:creationId xmlns:a16="http://schemas.microsoft.com/office/drawing/2014/main" id="{20DC7CEC-7DA9-4F03-993D-A336D2ABD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125" y="1661746"/>
            <a:ext cx="4643750" cy="4206020"/>
          </a:xfrm>
          <a:prstGeom prst="rect">
            <a:avLst/>
          </a:prstGeom>
        </p:spPr>
      </p:pic>
    </p:spTree>
    <p:extLst>
      <p:ext uri="{BB962C8B-B14F-4D97-AF65-F5344CB8AC3E}">
        <p14:creationId xmlns:p14="http://schemas.microsoft.com/office/powerpoint/2010/main" val="1856071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20202-CFB9-4540-A2BA-672101412159}"/>
              </a:ext>
            </a:extLst>
          </p:cNvPr>
          <p:cNvSpPr>
            <a:spLocks noGrp="1"/>
          </p:cNvSpPr>
          <p:nvPr>
            <p:ph type="title"/>
          </p:nvPr>
        </p:nvSpPr>
        <p:spPr>
          <a:xfrm>
            <a:off x="315142" y="320678"/>
            <a:ext cx="5806851" cy="1017672"/>
          </a:xfrm>
        </p:spPr>
        <p:txBody>
          <a:bodyPr>
            <a:normAutofit/>
          </a:bodyPr>
          <a:lstStyle/>
          <a:p>
            <a:pPr algn="l" rtl="0"/>
            <a:r>
              <a:rPr lang="zh-TW" b="1" i="1" u="none" baseline="0"/>
              <a:t>開放與阻塞氣道</a:t>
            </a:r>
          </a:p>
        </p:txBody>
      </p:sp>
      <p:sp>
        <p:nvSpPr>
          <p:cNvPr id="4" name="Text Placeholder 3">
            <a:extLst>
              <a:ext uri="{FF2B5EF4-FFF2-40B4-BE49-F238E27FC236}">
                <a16:creationId xmlns:a16="http://schemas.microsoft.com/office/drawing/2014/main" id="{73F6CB2A-4809-49DC-A9BE-5A3A95B5F7D3}"/>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48D9774C-7AA1-4EF6-BCD0-0F1517A23A2B}"/>
              </a:ext>
            </a:extLst>
          </p:cNvPr>
          <p:cNvSpPr>
            <a:spLocks noGrp="1"/>
          </p:cNvSpPr>
          <p:nvPr>
            <p:ph type="body" sz="quarter" idx="11"/>
          </p:nvPr>
        </p:nvSpPr>
        <p:spPr/>
        <p:txBody>
          <a:bodyPr/>
          <a:lstStyle/>
          <a:p>
            <a:pPr algn="r" rtl="0"/>
            <a:r>
              <a:rPr lang="zh-TW" b="0" i="0" u="none" baseline="0"/>
              <a:t>3-15</a:t>
            </a:r>
          </a:p>
        </p:txBody>
      </p:sp>
      <p:sp>
        <p:nvSpPr>
          <p:cNvPr id="6" name="Content Placeholder 5">
            <a:extLst>
              <a:ext uri="{FF2B5EF4-FFF2-40B4-BE49-F238E27FC236}">
                <a16:creationId xmlns:a16="http://schemas.microsoft.com/office/drawing/2014/main" id="{5BE303CA-72BE-4817-86EB-65279D6A86C7}"/>
              </a:ext>
            </a:extLst>
          </p:cNvPr>
          <p:cNvSpPr>
            <a:spLocks noGrp="1"/>
          </p:cNvSpPr>
          <p:nvPr>
            <p:ph sz="quarter" idx="12"/>
          </p:nvPr>
        </p:nvSpPr>
        <p:spPr/>
        <p:txBody>
          <a:bodyPr/>
          <a:lstStyle/>
          <a:p>
            <a:pPr rtl="0"/>
            <a:r>
              <a:rPr lang="zh-TW" b="0" i="0" u="none" baseline="0"/>
              <a:t>PM3-6</a:t>
            </a:r>
          </a:p>
        </p:txBody>
      </p:sp>
      <p:pic>
        <p:nvPicPr>
          <p:cNvPr id="7" name="Picture 6" descr="開放與阻塞的氣道。第一張圖片顯示了人的頭部，標示出舌頭和開放氣道情況。第二張圖片顯示了人的頭部，標示出舌頭和受阻氣道情況。">
            <a:extLst>
              <a:ext uri="{FF2B5EF4-FFF2-40B4-BE49-F238E27FC236}">
                <a16:creationId xmlns:a16="http://schemas.microsoft.com/office/drawing/2014/main" id="{02028513-FFEA-49F2-9B9E-16E5197B1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231" y="1601718"/>
            <a:ext cx="3635537" cy="4520629"/>
          </a:xfrm>
          <a:prstGeom prst="rect">
            <a:avLst/>
          </a:prstGeom>
        </p:spPr>
      </p:pic>
    </p:spTree>
    <p:extLst>
      <p:ext uri="{BB962C8B-B14F-4D97-AF65-F5344CB8AC3E}">
        <p14:creationId xmlns:p14="http://schemas.microsoft.com/office/powerpoint/2010/main" val="387214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89A68-9C4A-4FE2-A55A-8C429BF90E92}"/>
              </a:ext>
            </a:extLst>
          </p:cNvPr>
          <p:cNvSpPr>
            <a:spLocks noGrp="1"/>
          </p:cNvSpPr>
          <p:nvPr>
            <p:ph idx="1"/>
          </p:nvPr>
        </p:nvSpPr>
        <p:spPr/>
        <p:txBody>
          <a:bodyPr/>
          <a:lstStyle/>
          <a:p>
            <a:pPr algn="l" rtl="0"/>
            <a:r>
              <a:rPr lang="zh-TW" b="0" i="0" u="none" baseline="0"/>
              <a:t>政府有責任：</a:t>
            </a:r>
          </a:p>
          <a:p>
            <a:pPr lvl="1" algn="l" rtl="0"/>
            <a:r>
              <a:rPr lang="zh-TW" b="0" i="0" u="none" baseline="0"/>
              <a:t>制定，測試和完善應急計劃</a:t>
            </a:r>
          </a:p>
          <a:p>
            <a:pPr lvl="1" algn="l" rtl="0"/>
            <a:r>
              <a:rPr lang="zh-TW" b="0" i="0" u="none" baseline="0"/>
              <a:t>確保緊急救援人員擁有足夠的技能和資源</a:t>
            </a:r>
          </a:p>
          <a:p>
            <a:pPr lvl="1" algn="l" rtl="0"/>
            <a:r>
              <a:rPr lang="zh-TW" b="0" i="0" u="none" baseline="0"/>
              <a:t>提供保護和協助公民的服務 </a:t>
            </a:r>
          </a:p>
          <a:p>
            <a:endParaRPr lang="zh-TW" dirty="0"/>
          </a:p>
        </p:txBody>
      </p:sp>
      <p:sp>
        <p:nvSpPr>
          <p:cNvPr id="3" name="Title 2">
            <a:extLst>
              <a:ext uri="{FF2B5EF4-FFF2-40B4-BE49-F238E27FC236}">
                <a16:creationId xmlns:a16="http://schemas.microsoft.com/office/drawing/2014/main" id="{A97832D7-72AB-4C2A-9116-63DA697A1F08}"/>
              </a:ext>
            </a:extLst>
          </p:cNvPr>
          <p:cNvSpPr>
            <a:spLocks noGrp="1"/>
          </p:cNvSpPr>
          <p:nvPr>
            <p:ph type="title"/>
          </p:nvPr>
        </p:nvSpPr>
        <p:spPr>
          <a:xfrm>
            <a:off x="315142" y="320678"/>
            <a:ext cx="5806851" cy="1017672"/>
          </a:xfrm>
        </p:spPr>
        <p:txBody>
          <a:bodyPr/>
          <a:lstStyle/>
          <a:p>
            <a:pPr algn="l" rtl="0"/>
            <a:r>
              <a:rPr lang="zh-TW" b="1" i="0" u="none" baseline="0"/>
              <a:t>政府</a:t>
            </a:r>
          </a:p>
        </p:txBody>
      </p:sp>
      <p:sp>
        <p:nvSpPr>
          <p:cNvPr id="4" name="Text Placeholder 3">
            <a:extLst>
              <a:ext uri="{FF2B5EF4-FFF2-40B4-BE49-F238E27FC236}">
                <a16:creationId xmlns:a16="http://schemas.microsoft.com/office/drawing/2014/main" id="{BD865DCA-F2E7-45A8-8A55-531EC14B1FD7}"/>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55607557-7D2F-4D79-B2B4-74444FD119AA}"/>
              </a:ext>
            </a:extLst>
          </p:cNvPr>
          <p:cNvSpPr>
            <a:spLocks noGrp="1"/>
          </p:cNvSpPr>
          <p:nvPr>
            <p:ph type="body" sz="quarter" idx="11"/>
          </p:nvPr>
        </p:nvSpPr>
        <p:spPr/>
        <p:txBody>
          <a:bodyPr/>
          <a:lstStyle/>
          <a:p>
            <a:pPr algn="r" rtl="0"/>
            <a:r>
              <a:rPr lang="zh-TW" b="0" i="0" u="none" baseline="0"/>
              <a:t>1-6</a:t>
            </a:r>
          </a:p>
        </p:txBody>
      </p:sp>
      <p:sp>
        <p:nvSpPr>
          <p:cNvPr id="6" name="Content Placeholder 5">
            <a:extLst>
              <a:ext uri="{FF2B5EF4-FFF2-40B4-BE49-F238E27FC236}">
                <a16:creationId xmlns:a16="http://schemas.microsoft.com/office/drawing/2014/main" id="{5521BEE9-F88E-4698-ABCA-6F1A5BFEB8D1}"/>
              </a:ext>
            </a:extLst>
          </p:cNvPr>
          <p:cNvSpPr>
            <a:spLocks noGrp="1"/>
          </p:cNvSpPr>
          <p:nvPr>
            <p:ph sz="quarter" idx="12"/>
          </p:nvPr>
        </p:nvSpPr>
        <p:spPr/>
        <p:txBody>
          <a:bodyPr/>
          <a:lstStyle/>
          <a:p>
            <a:pPr rtl="0"/>
            <a:r>
              <a:rPr lang="zh-TW" b="0" i="0" u="none" baseline="0"/>
              <a:t>PM1-3</a:t>
            </a:r>
          </a:p>
        </p:txBody>
      </p:sp>
    </p:spTree>
    <p:extLst>
      <p:ext uri="{BB962C8B-B14F-4D97-AF65-F5344CB8AC3E}">
        <p14:creationId xmlns:p14="http://schemas.microsoft.com/office/powerpoint/2010/main" val="3781823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F3792DA-F60E-4DC5-B979-C146D929753B}"/>
              </a:ext>
            </a:extLst>
          </p:cNvPr>
          <p:cNvSpPr>
            <a:spLocks noGrp="1"/>
          </p:cNvSpPr>
          <p:nvPr>
            <p:ph idx="1"/>
          </p:nvPr>
        </p:nvSpPr>
        <p:spPr/>
        <p:txBody>
          <a:bodyPr/>
          <a:lstStyle/>
          <a:p>
            <a:pPr algn="l" rtl="0"/>
            <a:r>
              <a:rPr lang="zh-TW" b="1" i="0" u="none" baseline="0"/>
              <a:t>坐在升高的平台上 （例如椅子，長凳）：</a:t>
            </a:r>
            <a:r>
              <a:rPr lang="zh-TW" b="0" i="0" u="none" baseline="0"/>
              <a:t>雙腿分開，肘部或雙手放在膝蓋上，並略微向前傾斜 </a:t>
            </a:r>
          </a:p>
          <a:p>
            <a:pPr algn="l" rtl="0"/>
            <a:r>
              <a:rPr lang="zh-TW" b="1" i="0" u="none" baseline="0"/>
              <a:t>站立時：</a:t>
            </a:r>
            <a:r>
              <a:rPr lang="zh-TW" b="0" i="0" u="none" baseline="0"/>
              <a:t>雙腿分開與肩同寬，雙手放在膝蓋上，伸直，向前傾斜，平背 </a:t>
            </a:r>
          </a:p>
        </p:txBody>
      </p:sp>
      <p:sp>
        <p:nvSpPr>
          <p:cNvPr id="3" name="Title 2">
            <a:extLst>
              <a:ext uri="{FF2B5EF4-FFF2-40B4-BE49-F238E27FC236}">
                <a16:creationId xmlns:a16="http://schemas.microsoft.com/office/drawing/2014/main" id="{02296772-2D66-459B-8481-0A54263141DE}"/>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給有意識的傷患固定姿勢</a:t>
            </a:r>
          </a:p>
        </p:txBody>
      </p:sp>
      <p:sp>
        <p:nvSpPr>
          <p:cNvPr id="7" name="Text Placeholder 6">
            <a:extLst>
              <a:ext uri="{FF2B5EF4-FFF2-40B4-BE49-F238E27FC236}">
                <a16:creationId xmlns:a16="http://schemas.microsoft.com/office/drawing/2014/main" id="{7FA3DE46-0D02-4D5E-A1FA-41A6C845E282}"/>
              </a:ext>
            </a:extLst>
          </p:cNvPr>
          <p:cNvSpPr>
            <a:spLocks noGrp="1"/>
          </p:cNvSpPr>
          <p:nvPr>
            <p:ph type="body" sz="quarter" idx="10"/>
          </p:nvPr>
        </p:nvSpPr>
        <p:spPr>
          <a:xfrm>
            <a:off x="1429787" y="6385716"/>
            <a:ext cx="4601736" cy="303212"/>
          </a:xfrm>
        </p:spPr>
        <p:txBody>
          <a:bodyPr/>
          <a:lstStyle/>
          <a:p>
            <a:pPr algn="l" rtl="0"/>
            <a:r>
              <a:rPr lang="zh-TW" b="0" i="0" u="none" baseline="0"/>
              <a:t>社區緊急回應小組基礎培訓，單元3：災害醫療行動 - 第1部分</a:t>
            </a:r>
          </a:p>
        </p:txBody>
      </p:sp>
      <p:sp>
        <p:nvSpPr>
          <p:cNvPr id="8" name="Text Placeholder 7">
            <a:extLst>
              <a:ext uri="{FF2B5EF4-FFF2-40B4-BE49-F238E27FC236}">
                <a16:creationId xmlns:a16="http://schemas.microsoft.com/office/drawing/2014/main" id="{BF3ABC02-4D4D-4D22-A85B-41928B0457BD}"/>
              </a:ext>
            </a:extLst>
          </p:cNvPr>
          <p:cNvSpPr>
            <a:spLocks noGrp="1"/>
          </p:cNvSpPr>
          <p:nvPr>
            <p:ph type="body" sz="quarter" idx="11"/>
          </p:nvPr>
        </p:nvSpPr>
        <p:spPr/>
        <p:txBody>
          <a:bodyPr/>
          <a:lstStyle/>
          <a:p>
            <a:pPr algn="r" rtl="0"/>
            <a:r>
              <a:rPr lang="zh-TW" b="0" i="0" u="none" baseline="0"/>
              <a:t>3-16</a:t>
            </a:r>
          </a:p>
        </p:txBody>
      </p:sp>
      <p:sp>
        <p:nvSpPr>
          <p:cNvPr id="2" name="Content Placeholder 1">
            <a:extLst>
              <a:ext uri="{FF2B5EF4-FFF2-40B4-BE49-F238E27FC236}">
                <a16:creationId xmlns:a16="http://schemas.microsoft.com/office/drawing/2014/main" id="{7EDC4050-8C68-450B-83FB-83FECAE6EFF1}"/>
              </a:ext>
            </a:extLst>
          </p:cNvPr>
          <p:cNvSpPr>
            <a:spLocks noGrp="1"/>
          </p:cNvSpPr>
          <p:nvPr>
            <p:ph sz="quarter" idx="12"/>
          </p:nvPr>
        </p:nvSpPr>
        <p:spPr/>
        <p:txBody>
          <a:bodyPr/>
          <a:lstStyle/>
          <a:p>
            <a:pPr rtl="0"/>
            <a:r>
              <a:rPr lang="zh-TW" b="0" i="0" u="none" baseline="0"/>
              <a:t>PM3-6</a:t>
            </a:r>
          </a:p>
        </p:txBody>
      </p:sp>
    </p:spTree>
    <p:extLst>
      <p:ext uri="{BB962C8B-B14F-4D97-AF65-F5344CB8AC3E}">
        <p14:creationId xmlns:p14="http://schemas.microsoft.com/office/powerpoint/2010/main" val="2501614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FC2BF-6881-467A-9089-D30E893A61C7}"/>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給無意識的傷患固定姿勢</a:t>
            </a:r>
          </a:p>
        </p:txBody>
      </p:sp>
      <p:sp>
        <p:nvSpPr>
          <p:cNvPr id="4" name="Text Placeholder 3">
            <a:extLst>
              <a:ext uri="{FF2B5EF4-FFF2-40B4-BE49-F238E27FC236}">
                <a16:creationId xmlns:a16="http://schemas.microsoft.com/office/drawing/2014/main" id="{BB021D04-F76E-489A-90F1-37991BFBC95D}"/>
              </a:ext>
            </a:extLst>
          </p:cNvPr>
          <p:cNvSpPr>
            <a:spLocks noGrp="1"/>
          </p:cNvSpPr>
          <p:nvPr>
            <p:ph type="body" sz="quarter" idx="10"/>
          </p:nvPr>
        </p:nvSpPr>
        <p:spPr>
          <a:xfrm>
            <a:off x="1429787" y="6385716"/>
            <a:ext cx="4619321"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F7C4477D-257A-420A-9CD0-DFDA33139A7C}"/>
              </a:ext>
            </a:extLst>
          </p:cNvPr>
          <p:cNvSpPr>
            <a:spLocks noGrp="1"/>
          </p:cNvSpPr>
          <p:nvPr>
            <p:ph type="body" sz="quarter" idx="11"/>
          </p:nvPr>
        </p:nvSpPr>
        <p:spPr/>
        <p:txBody>
          <a:bodyPr/>
          <a:lstStyle/>
          <a:p>
            <a:pPr algn="r" rtl="0"/>
            <a:r>
              <a:rPr lang="zh-TW" b="0" i="0" u="none" baseline="0"/>
              <a:t>3-17</a:t>
            </a:r>
          </a:p>
        </p:txBody>
      </p:sp>
      <p:sp>
        <p:nvSpPr>
          <p:cNvPr id="7" name="Content Placeholder 6">
            <a:extLst>
              <a:ext uri="{FF2B5EF4-FFF2-40B4-BE49-F238E27FC236}">
                <a16:creationId xmlns:a16="http://schemas.microsoft.com/office/drawing/2014/main" id="{E0579EC7-1578-4709-B2BF-F119D3327834}"/>
              </a:ext>
            </a:extLst>
          </p:cNvPr>
          <p:cNvSpPr>
            <a:spLocks noGrp="1"/>
          </p:cNvSpPr>
          <p:nvPr>
            <p:ph sz="quarter" idx="12"/>
          </p:nvPr>
        </p:nvSpPr>
        <p:spPr/>
        <p:txBody>
          <a:bodyPr/>
          <a:lstStyle/>
          <a:p>
            <a:pPr rtl="0"/>
            <a:r>
              <a:rPr lang="zh-TW" b="0" i="0" u="none" baseline="0"/>
              <a:t>PM3-7</a:t>
            </a:r>
          </a:p>
        </p:txBody>
      </p:sp>
      <p:pic>
        <p:nvPicPr>
          <p:cNvPr id="6" name="Picture 5" descr="流程圖顯示如何定位失去知覺的人。全文：&#10;1傷者是否仍有呼吸？如果是，請將傷者移至恢復位置。如果不是，2你會心肺復甦術嗎？如果不會，請將傷者移至恢復位置。如果是，請移除障礙物並執行心肺復甦術。&#10;">
            <a:extLst>
              <a:ext uri="{FF2B5EF4-FFF2-40B4-BE49-F238E27FC236}">
                <a16:creationId xmlns:a16="http://schemas.microsoft.com/office/drawing/2014/main" id="{2FAB4220-9A7D-4EEF-B56A-BAE18C6A5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956" y="2248877"/>
            <a:ext cx="5806850" cy="2896870"/>
          </a:xfrm>
          <a:prstGeom prst="rect">
            <a:avLst/>
          </a:prstGeom>
        </p:spPr>
      </p:pic>
    </p:spTree>
    <p:extLst>
      <p:ext uri="{BB962C8B-B14F-4D97-AF65-F5344CB8AC3E}">
        <p14:creationId xmlns:p14="http://schemas.microsoft.com/office/powerpoint/2010/main" val="391417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09112-FB9C-4DB8-AEEB-5E80938EAB8F}"/>
              </a:ext>
            </a:extLst>
          </p:cNvPr>
          <p:cNvSpPr>
            <a:spLocks noGrp="1"/>
          </p:cNvSpPr>
          <p:nvPr>
            <p:ph idx="1"/>
          </p:nvPr>
        </p:nvSpPr>
        <p:spPr/>
        <p:txBody>
          <a:bodyPr/>
          <a:lstStyle/>
          <a:p>
            <a:pPr algn="l" rtl="0"/>
            <a:r>
              <a:rPr lang="zh-TW" b="1" i="0" u="none" baseline="0"/>
              <a:t>身體：</a:t>
            </a:r>
            <a:r>
              <a:rPr lang="zh-TW" b="0" i="0" u="none" baseline="0"/>
              <a:t>躺在身體一側</a:t>
            </a:r>
          </a:p>
          <a:p>
            <a:pPr algn="l" rtl="0"/>
            <a:r>
              <a:rPr lang="zh-TW" b="1" i="0" u="none" baseline="0"/>
              <a:t>下臂：</a:t>
            </a:r>
            <a:r>
              <a:rPr lang="zh-TW" b="0" i="0" u="none" baseline="0"/>
              <a:t>向外伸展</a:t>
            </a:r>
          </a:p>
          <a:p>
            <a:pPr algn="l" rtl="0"/>
            <a:r>
              <a:rPr lang="zh-TW" b="1" i="0" u="none" baseline="0"/>
              <a:t>上臂：</a:t>
            </a:r>
            <a:r>
              <a:rPr lang="zh-TW" b="0" i="0" u="none" baseline="0"/>
              <a:t>在下臂的二頭肌上休息</a:t>
            </a:r>
          </a:p>
          <a:p>
            <a:pPr algn="l" rtl="0"/>
            <a:r>
              <a:rPr lang="zh-TW" b="1" i="0" u="none" baseline="0"/>
              <a:t>頭：</a:t>
            </a:r>
            <a:r>
              <a:rPr lang="zh-TW" b="0" i="0" u="none" baseline="0"/>
              <a:t>躺在手上</a:t>
            </a:r>
          </a:p>
          <a:p>
            <a:pPr algn="l" rtl="0"/>
            <a:r>
              <a:rPr lang="zh-TW" b="1" i="0" u="none" baseline="0"/>
              <a:t>腿：</a:t>
            </a:r>
            <a:r>
              <a:rPr lang="zh-TW" b="0" i="0" u="none" baseline="0"/>
              <a:t>略微彎曲</a:t>
            </a:r>
          </a:p>
          <a:p>
            <a:pPr algn="l" rtl="0"/>
            <a:r>
              <a:rPr lang="zh-TW" b="1" i="0" u="none" baseline="0"/>
              <a:t>下巴：</a:t>
            </a:r>
            <a:r>
              <a:rPr lang="zh-TW" b="0" i="0" u="none" baseline="0"/>
              <a:t>向前仰起</a:t>
            </a:r>
          </a:p>
          <a:p>
            <a:pPr algn="l" rtl="0"/>
            <a:r>
              <a:rPr lang="zh-TW" b="1" i="0" u="none" baseline="0"/>
              <a:t>口：</a:t>
            </a:r>
            <a:r>
              <a:rPr lang="zh-TW" b="0" i="0" u="none" baseline="0"/>
              <a:t>朝向下方</a:t>
            </a:r>
          </a:p>
        </p:txBody>
      </p:sp>
      <p:sp>
        <p:nvSpPr>
          <p:cNvPr id="3" name="Title 2">
            <a:extLst>
              <a:ext uri="{FF2B5EF4-FFF2-40B4-BE49-F238E27FC236}">
                <a16:creationId xmlns:a16="http://schemas.microsoft.com/office/drawing/2014/main" id="{0DCE936A-07AD-4CF6-955A-B47DD912A679}"/>
              </a:ext>
            </a:extLst>
          </p:cNvPr>
          <p:cNvSpPr>
            <a:spLocks noGrp="1"/>
          </p:cNvSpPr>
          <p:nvPr>
            <p:ph type="title"/>
          </p:nvPr>
        </p:nvSpPr>
        <p:spPr>
          <a:xfrm>
            <a:off x="315142" y="320678"/>
            <a:ext cx="5806851" cy="1017672"/>
          </a:xfrm>
        </p:spPr>
        <p:txBody>
          <a:bodyPr/>
          <a:lstStyle/>
          <a:p>
            <a:pPr algn="l" rtl="0"/>
            <a:r>
              <a:rPr lang="zh-TW" b="1" i="1" u="none" baseline="0"/>
              <a:t>恢復姿勢</a:t>
            </a:r>
          </a:p>
        </p:txBody>
      </p:sp>
      <p:sp>
        <p:nvSpPr>
          <p:cNvPr id="4" name="Text Placeholder 3">
            <a:extLst>
              <a:ext uri="{FF2B5EF4-FFF2-40B4-BE49-F238E27FC236}">
                <a16:creationId xmlns:a16="http://schemas.microsoft.com/office/drawing/2014/main" id="{5EF8BDBE-5D46-4729-B17B-D577287B5C3B}"/>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5D222313-92AC-416F-96ED-446314C47083}"/>
              </a:ext>
            </a:extLst>
          </p:cNvPr>
          <p:cNvSpPr>
            <a:spLocks noGrp="1"/>
          </p:cNvSpPr>
          <p:nvPr>
            <p:ph type="body" sz="quarter" idx="11"/>
          </p:nvPr>
        </p:nvSpPr>
        <p:spPr/>
        <p:txBody>
          <a:bodyPr/>
          <a:lstStyle/>
          <a:p>
            <a:pPr algn="r" rtl="0"/>
            <a:r>
              <a:rPr lang="zh-TW" b="0" i="0" u="none" baseline="0"/>
              <a:t>3-18</a:t>
            </a:r>
          </a:p>
        </p:txBody>
      </p:sp>
      <p:sp>
        <p:nvSpPr>
          <p:cNvPr id="6" name="Content Placeholder 5">
            <a:extLst>
              <a:ext uri="{FF2B5EF4-FFF2-40B4-BE49-F238E27FC236}">
                <a16:creationId xmlns:a16="http://schemas.microsoft.com/office/drawing/2014/main" id="{9AD60277-36F3-4C21-9D8F-078DA5DA638F}"/>
              </a:ext>
            </a:extLst>
          </p:cNvPr>
          <p:cNvSpPr>
            <a:spLocks noGrp="1"/>
          </p:cNvSpPr>
          <p:nvPr>
            <p:ph sz="quarter" idx="12"/>
          </p:nvPr>
        </p:nvSpPr>
        <p:spPr/>
        <p:txBody>
          <a:bodyPr/>
          <a:lstStyle/>
          <a:p>
            <a:pPr rtl="0"/>
            <a:r>
              <a:rPr lang="zh-TW" b="0" i="0" u="none" baseline="0"/>
              <a:t>PM3-7</a:t>
            </a:r>
          </a:p>
        </p:txBody>
      </p:sp>
    </p:spTree>
    <p:extLst>
      <p:ext uri="{BB962C8B-B14F-4D97-AF65-F5344CB8AC3E}">
        <p14:creationId xmlns:p14="http://schemas.microsoft.com/office/powerpoint/2010/main" val="2057580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0EA16-77BD-468E-A19F-FB3D8C7E726E}"/>
              </a:ext>
            </a:extLst>
          </p:cNvPr>
          <p:cNvSpPr>
            <a:spLocks noGrp="1"/>
          </p:cNvSpPr>
          <p:nvPr>
            <p:ph idx="1"/>
          </p:nvPr>
        </p:nvSpPr>
        <p:spPr/>
        <p:txBody>
          <a:bodyPr/>
          <a:lstStyle/>
          <a:p>
            <a:pPr marL="514350" indent="-514350" algn="l" rtl="0">
              <a:buFont typeface="+mj-lt"/>
              <a:buAutoNum type="arabicPeriod"/>
            </a:pPr>
            <a:r>
              <a:rPr lang="zh-TW" b="0" i="0" u="none" baseline="0"/>
              <a:t>跪在傷患的頭部上方</a:t>
            </a:r>
          </a:p>
          <a:p>
            <a:pPr marL="514350" indent="-514350" algn="l" rtl="0">
              <a:spcBef>
                <a:spcPts val="400"/>
              </a:spcBef>
              <a:buFont typeface="+mj-lt"/>
              <a:buAutoNum type="arabicPeriod"/>
            </a:pPr>
            <a:r>
              <a:rPr lang="zh-TW" b="0" i="0" u="none" baseline="0"/>
              <a:t>將手放在傷患頭部的兩側，拇指靠近嘴角指向下巴，用肘部支撐</a:t>
            </a:r>
          </a:p>
          <a:p>
            <a:pPr marL="514350" indent="-514350" algn="l" rtl="0">
              <a:spcBef>
                <a:spcPts val="400"/>
              </a:spcBef>
              <a:buFont typeface="+mj-lt"/>
              <a:buAutoNum type="arabicPeriod"/>
            </a:pPr>
            <a:r>
              <a:rPr lang="zh-TW" b="0" i="0" u="none" baseline="0"/>
              <a:t>將手指滑向傷患顎骨角度下的位置，不要移動頭部或頸部</a:t>
            </a:r>
          </a:p>
          <a:p>
            <a:pPr marL="514350" indent="-514350" algn="l" rtl="0">
              <a:spcBef>
                <a:spcPts val="400"/>
              </a:spcBef>
              <a:buFont typeface="+mj-lt"/>
              <a:buAutoNum type="arabicPeriod"/>
            </a:pPr>
            <a:r>
              <a:rPr lang="zh-TW" b="0" i="0" u="none" baseline="0"/>
              <a:t>向上推動下頜而不移動頭部或頸部以抬起下顎並打開氣道 </a:t>
            </a:r>
          </a:p>
          <a:p>
            <a:pPr marL="514350" indent="-514350" algn="l" rtl="0">
              <a:buFont typeface="+mj-lt"/>
              <a:buAutoNum type="arabicPeriod"/>
            </a:pPr>
            <a:endParaRPr lang="zh-TW" dirty="0"/>
          </a:p>
        </p:txBody>
      </p:sp>
      <p:sp>
        <p:nvSpPr>
          <p:cNvPr id="3" name="Title 2">
            <a:extLst>
              <a:ext uri="{FF2B5EF4-FFF2-40B4-BE49-F238E27FC236}">
                <a16:creationId xmlns:a16="http://schemas.microsoft.com/office/drawing/2014/main" id="{0D8F1FE5-1565-4F2B-BCC1-FE6524C93069}"/>
              </a:ext>
            </a:extLst>
          </p:cNvPr>
          <p:cNvSpPr>
            <a:spLocks noGrp="1"/>
          </p:cNvSpPr>
          <p:nvPr>
            <p:ph type="title"/>
          </p:nvPr>
        </p:nvSpPr>
        <p:spPr>
          <a:xfrm>
            <a:off x="315142" y="320678"/>
            <a:ext cx="5806851" cy="1017672"/>
          </a:xfrm>
        </p:spPr>
        <p:txBody>
          <a:bodyPr/>
          <a:lstStyle/>
          <a:p>
            <a:pPr algn="l" rtl="0"/>
            <a:r>
              <a:rPr lang="zh-TW" b="1" i="1" u="none" baseline="0"/>
              <a:t>下顎推力動作</a:t>
            </a:r>
          </a:p>
        </p:txBody>
      </p:sp>
      <p:sp>
        <p:nvSpPr>
          <p:cNvPr id="4" name="Text Placeholder 3">
            <a:extLst>
              <a:ext uri="{FF2B5EF4-FFF2-40B4-BE49-F238E27FC236}">
                <a16:creationId xmlns:a16="http://schemas.microsoft.com/office/drawing/2014/main" id="{9BB7886A-615F-4E00-A888-A4F5792BEDA7}"/>
              </a:ext>
            </a:extLst>
          </p:cNvPr>
          <p:cNvSpPr>
            <a:spLocks noGrp="1"/>
          </p:cNvSpPr>
          <p:nvPr>
            <p:ph type="body" sz="quarter" idx="10"/>
          </p:nvPr>
        </p:nvSpPr>
        <p:spPr>
          <a:xfrm>
            <a:off x="1429787" y="6385716"/>
            <a:ext cx="4619321"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A3FA4253-3F05-4576-986F-4C6E6494EF38}"/>
              </a:ext>
            </a:extLst>
          </p:cNvPr>
          <p:cNvSpPr>
            <a:spLocks noGrp="1"/>
          </p:cNvSpPr>
          <p:nvPr>
            <p:ph type="body" sz="quarter" idx="11"/>
          </p:nvPr>
        </p:nvSpPr>
        <p:spPr/>
        <p:txBody>
          <a:bodyPr/>
          <a:lstStyle/>
          <a:p>
            <a:pPr algn="r" rtl="0"/>
            <a:r>
              <a:rPr lang="zh-TW" b="0" i="0" u="none" baseline="0"/>
              <a:t>3-19</a:t>
            </a:r>
          </a:p>
        </p:txBody>
      </p:sp>
      <p:sp>
        <p:nvSpPr>
          <p:cNvPr id="6" name="Content Placeholder 5">
            <a:extLst>
              <a:ext uri="{FF2B5EF4-FFF2-40B4-BE49-F238E27FC236}">
                <a16:creationId xmlns:a16="http://schemas.microsoft.com/office/drawing/2014/main" id="{ABFC58E9-9743-41D5-AE62-DB015551AE3E}"/>
              </a:ext>
            </a:extLst>
          </p:cNvPr>
          <p:cNvSpPr>
            <a:spLocks noGrp="1"/>
          </p:cNvSpPr>
          <p:nvPr>
            <p:ph sz="quarter" idx="12"/>
          </p:nvPr>
        </p:nvSpPr>
        <p:spPr/>
        <p:txBody>
          <a:bodyPr/>
          <a:lstStyle/>
          <a:p>
            <a:pPr rtl="0"/>
            <a:r>
              <a:rPr lang="zh-TW" b="0" i="0" u="none" baseline="0"/>
              <a:t>PM3-7</a:t>
            </a:r>
          </a:p>
        </p:txBody>
      </p:sp>
    </p:spTree>
    <p:extLst>
      <p:ext uri="{BB962C8B-B14F-4D97-AF65-F5344CB8AC3E}">
        <p14:creationId xmlns:p14="http://schemas.microsoft.com/office/powerpoint/2010/main" val="1893193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60F722-A72E-4506-A8B8-EA4C5F8E13EB}"/>
              </a:ext>
            </a:extLst>
          </p:cNvPr>
          <p:cNvSpPr>
            <a:spLocks noGrp="1"/>
          </p:cNvSpPr>
          <p:nvPr>
            <p:ph idx="1"/>
          </p:nvPr>
        </p:nvSpPr>
        <p:spPr/>
        <p:txBody>
          <a:bodyPr/>
          <a:lstStyle/>
          <a:p>
            <a:pPr algn="l" rtl="0"/>
            <a:r>
              <a:rPr lang="zh-TW" b="0" i="0" u="none" baseline="0"/>
              <a:t>兩人一組，讓一個人扮演救助者，一個人扮演傷患 </a:t>
            </a:r>
          </a:p>
          <a:p>
            <a:pPr algn="l" rtl="0"/>
            <a:r>
              <a:rPr lang="zh-TW" b="0" i="0" u="none" baseline="0"/>
              <a:t>假設無意識的受傷者正在呼吸 </a:t>
            </a:r>
          </a:p>
          <a:p>
            <a:pPr algn="l" rtl="0"/>
            <a:r>
              <a:rPr lang="zh-TW" b="0" i="0" u="none" baseline="0"/>
              <a:t>使用您剛學過的技術將他们放入恢復位置 </a:t>
            </a:r>
          </a:p>
        </p:txBody>
      </p:sp>
      <p:sp>
        <p:nvSpPr>
          <p:cNvPr id="3" name="Title 2">
            <a:extLst>
              <a:ext uri="{FF2B5EF4-FFF2-40B4-BE49-F238E27FC236}">
                <a16:creationId xmlns:a16="http://schemas.microsoft.com/office/drawing/2014/main" id="{E094F545-2541-4FB7-B053-08471F3AE3C4}"/>
              </a:ext>
            </a:extLst>
          </p:cNvPr>
          <p:cNvSpPr>
            <a:spLocks noGrp="1"/>
          </p:cNvSpPr>
          <p:nvPr>
            <p:ph type="title"/>
          </p:nvPr>
        </p:nvSpPr>
        <p:spPr>
          <a:xfrm>
            <a:off x="315142" y="320678"/>
            <a:ext cx="5806851" cy="1017672"/>
          </a:xfrm>
        </p:spPr>
        <p:txBody>
          <a:bodyPr/>
          <a:lstStyle/>
          <a:p>
            <a:pPr algn="l" rtl="0"/>
            <a:r>
              <a:rPr lang="zh-TW" b="1" i="1" u="none" baseline="0"/>
              <a:t>練習3.2</a:t>
            </a:r>
          </a:p>
        </p:txBody>
      </p:sp>
      <p:sp>
        <p:nvSpPr>
          <p:cNvPr id="4" name="Text Placeholder 3">
            <a:extLst>
              <a:ext uri="{FF2B5EF4-FFF2-40B4-BE49-F238E27FC236}">
                <a16:creationId xmlns:a16="http://schemas.microsoft.com/office/drawing/2014/main" id="{9A2E6B97-F835-4953-83BC-954694B91736}"/>
              </a:ext>
            </a:extLst>
          </p:cNvPr>
          <p:cNvSpPr>
            <a:spLocks noGrp="1"/>
          </p:cNvSpPr>
          <p:nvPr>
            <p:ph type="body" sz="quarter" idx="10"/>
          </p:nvPr>
        </p:nvSpPr>
        <p:spPr>
          <a:xfrm>
            <a:off x="1429787" y="6385716"/>
            <a:ext cx="4619321"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397B8FB3-D50F-45C8-BB02-A6E2030D465F}"/>
              </a:ext>
            </a:extLst>
          </p:cNvPr>
          <p:cNvSpPr>
            <a:spLocks noGrp="1"/>
          </p:cNvSpPr>
          <p:nvPr>
            <p:ph type="body" sz="quarter" idx="11"/>
          </p:nvPr>
        </p:nvSpPr>
        <p:spPr/>
        <p:txBody>
          <a:bodyPr/>
          <a:lstStyle/>
          <a:p>
            <a:pPr algn="r" rtl="0"/>
            <a:r>
              <a:rPr lang="zh-TW" b="0" i="0" u="none" baseline="0"/>
              <a:t>3-20</a:t>
            </a:r>
          </a:p>
        </p:txBody>
      </p:sp>
      <p:sp>
        <p:nvSpPr>
          <p:cNvPr id="6" name="Content Placeholder 5">
            <a:extLst>
              <a:ext uri="{FF2B5EF4-FFF2-40B4-BE49-F238E27FC236}">
                <a16:creationId xmlns:a16="http://schemas.microsoft.com/office/drawing/2014/main" id="{CA81E904-25F9-4686-B1B0-CF7355E8D5C4}"/>
              </a:ext>
            </a:extLst>
          </p:cNvPr>
          <p:cNvSpPr>
            <a:spLocks noGrp="1"/>
          </p:cNvSpPr>
          <p:nvPr>
            <p:ph sz="quarter" idx="12"/>
          </p:nvPr>
        </p:nvSpPr>
        <p:spPr/>
        <p:txBody>
          <a:bodyPr/>
          <a:lstStyle/>
          <a:p>
            <a:pPr rtl="0"/>
            <a:r>
              <a:rPr lang="zh-TW" b="0" i="0" u="none" baseline="0"/>
              <a:t>PM3-8</a:t>
            </a:r>
          </a:p>
        </p:txBody>
      </p:sp>
    </p:spTree>
    <p:extLst>
      <p:ext uri="{BB962C8B-B14F-4D97-AF65-F5344CB8AC3E}">
        <p14:creationId xmlns:p14="http://schemas.microsoft.com/office/powerpoint/2010/main" val="1209202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59B7A8-2F3A-4AD5-A078-E77D32FB309F}"/>
              </a:ext>
            </a:extLst>
          </p:cNvPr>
          <p:cNvSpPr>
            <a:spLocks noGrp="1"/>
          </p:cNvSpPr>
          <p:nvPr>
            <p:ph idx="1"/>
          </p:nvPr>
        </p:nvSpPr>
        <p:spPr/>
        <p:txBody>
          <a:bodyPr/>
          <a:lstStyle/>
          <a:p>
            <a:pPr algn="l" rtl="0"/>
            <a:r>
              <a:rPr lang="zh-TW" b="0" i="0" u="none" baseline="0"/>
              <a:t>你能做什麼？</a:t>
            </a:r>
          </a:p>
          <a:p>
            <a:pPr lvl="1" algn="l" rtl="0"/>
            <a:r>
              <a:rPr lang="zh-TW" b="0" i="0" u="none" baseline="0"/>
              <a:t>讓他們保持溫暖 </a:t>
            </a:r>
          </a:p>
          <a:p>
            <a:pPr lvl="1" algn="l" rtl="0"/>
            <a:r>
              <a:rPr lang="zh-TW" b="0" i="0" u="none" baseline="0"/>
              <a:t>伸出手讓對方抓住 </a:t>
            </a:r>
          </a:p>
          <a:p>
            <a:pPr lvl="1" algn="l" rtl="0"/>
            <a:r>
              <a:rPr lang="zh-TW" b="0" i="0" u="none" baseline="0"/>
              <a:t>保持目光接觸 </a:t>
            </a:r>
          </a:p>
          <a:p>
            <a:pPr lvl="1" algn="l" rtl="0"/>
            <a:r>
              <a:rPr lang="zh-TW" b="0" i="0" u="none" baseline="0"/>
              <a:t>要有耐心和理解 </a:t>
            </a:r>
          </a:p>
          <a:p>
            <a:pPr lvl="1" algn="l" rtl="0"/>
            <a:r>
              <a:rPr lang="zh-TW" b="0" i="0" u="none" baseline="0"/>
              <a:t>如果您必須繼續為其他人提供援助，請告知他們 </a:t>
            </a:r>
          </a:p>
          <a:p>
            <a:endParaRPr lang="zh-TW" dirty="0"/>
          </a:p>
        </p:txBody>
      </p:sp>
      <p:sp>
        <p:nvSpPr>
          <p:cNvPr id="3" name="Title 2">
            <a:extLst>
              <a:ext uri="{FF2B5EF4-FFF2-40B4-BE49-F238E27FC236}">
                <a16:creationId xmlns:a16="http://schemas.microsoft.com/office/drawing/2014/main" id="{122345FC-55FC-4A7B-92E8-DA25E36EC291}"/>
              </a:ext>
            </a:extLst>
          </p:cNvPr>
          <p:cNvSpPr>
            <a:spLocks noGrp="1"/>
          </p:cNvSpPr>
          <p:nvPr>
            <p:ph type="title"/>
          </p:nvPr>
        </p:nvSpPr>
        <p:spPr>
          <a:xfrm>
            <a:off x="315142" y="320678"/>
            <a:ext cx="5806851" cy="1017672"/>
          </a:xfrm>
        </p:spPr>
        <p:txBody>
          <a:bodyPr/>
          <a:lstStyle/>
          <a:p>
            <a:pPr algn="l" rtl="0"/>
            <a:r>
              <a:rPr lang="zh-TW" b="1" i="1" u="none" baseline="0"/>
              <a:t>提供舒適</a:t>
            </a:r>
          </a:p>
        </p:txBody>
      </p:sp>
      <p:sp>
        <p:nvSpPr>
          <p:cNvPr id="4" name="Text Placeholder 3">
            <a:extLst>
              <a:ext uri="{FF2B5EF4-FFF2-40B4-BE49-F238E27FC236}">
                <a16:creationId xmlns:a16="http://schemas.microsoft.com/office/drawing/2014/main" id="{17B7F178-9198-4289-A5F7-81C8D02EBD07}"/>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2A812CA3-F76D-4A93-8676-816F3C8F958A}"/>
              </a:ext>
            </a:extLst>
          </p:cNvPr>
          <p:cNvSpPr>
            <a:spLocks noGrp="1"/>
          </p:cNvSpPr>
          <p:nvPr>
            <p:ph type="body" sz="quarter" idx="11"/>
          </p:nvPr>
        </p:nvSpPr>
        <p:spPr/>
        <p:txBody>
          <a:bodyPr/>
          <a:lstStyle/>
          <a:p>
            <a:pPr algn="r" rtl="0"/>
            <a:r>
              <a:rPr lang="zh-TW" b="0" i="0" u="none" baseline="0"/>
              <a:t>3-21</a:t>
            </a:r>
          </a:p>
        </p:txBody>
      </p:sp>
      <p:sp>
        <p:nvSpPr>
          <p:cNvPr id="6" name="Content Placeholder 5">
            <a:extLst>
              <a:ext uri="{FF2B5EF4-FFF2-40B4-BE49-F238E27FC236}">
                <a16:creationId xmlns:a16="http://schemas.microsoft.com/office/drawing/2014/main" id="{4106E415-26BB-48BD-8DBB-B6DE2EB73058}"/>
              </a:ext>
            </a:extLst>
          </p:cNvPr>
          <p:cNvSpPr>
            <a:spLocks noGrp="1"/>
          </p:cNvSpPr>
          <p:nvPr>
            <p:ph sz="quarter" idx="12"/>
          </p:nvPr>
        </p:nvSpPr>
        <p:spPr/>
        <p:txBody>
          <a:bodyPr/>
          <a:lstStyle/>
          <a:p>
            <a:pPr rtl="0"/>
            <a:r>
              <a:rPr lang="zh-TW" b="0" i="0" u="none" baseline="0"/>
              <a:t>PM3-8</a:t>
            </a:r>
          </a:p>
        </p:txBody>
      </p:sp>
    </p:spTree>
    <p:extLst>
      <p:ext uri="{BB962C8B-B14F-4D97-AF65-F5344CB8AC3E}">
        <p14:creationId xmlns:p14="http://schemas.microsoft.com/office/powerpoint/2010/main" val="168422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F30724-2858-47AB-8458-56892BC29B0A}"/>
              </a:ext>
            </a:extLst>
          </p:cNvPr>
          <p:cNvSpPr>
            <a:spLocks noGrp="1"/>
          </p:cNvSpPr>
          <p:nvPr>
            <p:ph idx="1"/>
          </p:nvPr>
        </p:nvSpPr>
        <p:spPr/>
        <p:txBody>
          <a:bodyPr/>
          <a:lstStyle/>
          <a:p>
            <a:pPr algn="l" rtl="0"/>
            <a:r>
              <a:rPr lang="zh-TW" b="0" i="0" u="none" baseline="0"/>
              <a:t>防止體溫過低 </a:t>
            </a:r>
          </a:p>
          <a:p>
            <a:pPr algn="l" rtl="0"/>
            <a:r>
              <a:rPr lang="zh-TW" b="0" i="0" u="none" baseline="0"/>
              <a:t>管理疼痛 </a:t>
            </a:r>
          </a:p>
          <a:p>
            <a:pPr algn="l" rtl="0"/>
            <a:r>
              <a:rPr lang="zh-TW" b="0" i="0" u="none" baseline="0"/>
              <a:t>降低感染風險 </a:t>
            </a:r>
          </a:p>
        </p:txBody>
      </p:sp>
      <p:sp>
        <p:nvSpPr>
          <p:cNvPr id="3" name="Title 2">
            <a:extLst>
              <a:ext uri="{FF2B5EF4-FFF2-40B4-BE49-F238E27FC236}">
                <a16:creationId xmlns:a16="http://schemas.microsoft.com/office/drawing/2014/main" id="{51901F3D-995A-4212-B967-CCC934AA19DD}"/>
              </a:ext>
            </a:extLst>
          </p:cNvPr>
          <p:cNvSpPr>
            <a:spLocks noGrp="1"/>
          </p:cNvSpPr>
          <p:nvPr>
            <p:ph type="title"/>
          </p:nvPr>
        </p:nvSpPr>
        <p:spPr>
          <a:xfrm>
            <a:off x="315142" y="320678"/>
            <a:ext cx="5806851" cy="1017672"/>
          </a:xfrm>
        </p:spPr>
        <p:txBody>
          <a:bodyPr/>
          <a:lstStyle/>
          <a:p>
            <a:pPr algn="l" rtl="0"/>
            <a:r>
              <a:rPr lang="zh-TW" b="1" i="1" u="none" baseline="0"/>
              <a:t>治療燒傷</a:t>
            </a:r>
          </a:p>
        </p:txBody>
      </p:sp>
      <p:sp>
        <p:nvSpPr>
          <p:cNvPr id="4" name="Text Placeholder 3">
            <a:extLst>
              <a:ext uri="{FF2B5EF4-FFF2-40B4-BE49-F238E27FC236}">
                <a16:creationId xmlns:a16="http://schemas.microsoft.com/office/drawing/2014/main" id="{D264F274-F22D-4BEE-A93C-D22C2F9787BA}"/>
              </a:ext>
            </a:extLst>
          </p:cNvPr>
          <p:cNvSpPr>
            <a:spLocks noGrp="1"/>
          </p:cNvSpPr>
          <p:nvPr>
            <p:ph type="body" sz="quarter" idx="10"/>
          </p:nvPr>
        </p:nvSpPr>
        <p:spPr>
          <a:xfrm>
            <a:off x="1429787" y="6385716"/>
            <a:ext cx="4605253"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ABEF79C4-D4F9-4160-9048-74B3E31FF293}"/>
              </a:ext>
            </a:extLst>
          </p:cNvPr>
          <p:cNvSpPr>
            <a:spLocks noGrp="1"/>
          </p:cNvSpPr>
          <p:nvPr>
            <p:ph type="body" sz="quarter" idx="11"/>
          </p:nvPr>
        </p:nvSpPr>
        <p:spPr/>
        <p:txBody>
          <a:bodyPr/>
          <a:lstStyle/>
          <a:p>
            <a:pPr algn="r" rtl="0"/>
            <a:r>
              <a:rPr lang="zh-TW" b="0" i="0" u="none" baseline="0"/>
              <a:t>3-22</a:t>
            </a:r>
          </a:p>
        </p:txBody>
      </p:sp>
      <p:sp>
        <p:nvSpPr>
          <p:cNvPr id="6" name="Content Placeholder 5">
            <a:extLst>
              <a:ext uri="{FF2B5EF4-FFF2-40B4-BE49-F238E27FC236}">
                <a16:creationId xmlns:a16="http://schemas.microsoft.com/office/drawing/2014/main" id="{89F1B731-45E8-4DA4-B0BE-97BCA93BBF10}"/>
              </a:ext>
            </a:extLst>
          </p:cNvPr>
          <p:cNvSpPr>
            <a:spLocks noGrp="1"/>
          </p:cNvSpPr>
          <p:nvPr>
            <p:ph sz="quarter" idx="12"/>
          </p:nvPr>
        </p:nvSpPr>
        <p:spPr/>
        <p:txBody>
          <a:bodyPr/>
          <a:lstStyle/>
          <a:p>
            <a:pPr rtl="0"/>
            <a:r>
              <a:rPr lang="zh-TW" b="0" i="0" u="none" baseline="0"/>
              <a:t>PM3-9</a:t>
            </a:r>
          </a:p>
        </p:txBody>
      </p:sp>
    </p:spTree>
    <p:extLst>
      <p:ext uri="{BB962C8B-B14F-4D97-AF65-F5344CB8AC3E}">
        <p14:creationId xmlns:p14="http://schemas.microsoft.com/office/powerpoint/2010/main" val="24163463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9CDDD-E573-4F63-9281-693A739A0258}"/>
              </a:ext>
            </a:extLst>
          </p:cNvPr>
          <p:cNvSpPr>
            <a:spLocks noGrp="1"/>
          </p:cNvSpPr>
          <p:nvPr>
            <p:ph idx="1"/>
          </p:nvPr>
        </p:nvSpPr>
        <p:spPr/>
        <p:txBody>
          <a:bodyPr/>
          <a:lstStyle/>
          <a:p>
            <a:pPr algn="l" rtl="0"/>
            <a:r>
              <a:rPr lang="zh-TW" b="0" i="0" u="none" baseline="0"/>
              <a:t>影響燒傷嚴重程度的因素：</a:t>
            </a:r>
          </a:p>
          <a:p>
            <a:pPr lvl="1" algn="l" rtl="0"/>
            <a:r>
              <a:rPr lang="zh-TW" b="0" i="0" u="none" baseline="0"/>
              <a:t>燃燒劑的溫度</a:t>
            </a:r>
          </a:p>
          <a:p>
            <a:pPr lvl="1" algn="l" rtl="0"/>
            <a:r>
              <a:rPr lang="zh-TW" b="0" i="0" u="none" baseline="0"/>
              <a:t>倖存者受灼燒時間</a:t>
            </a:r>
          </a:p>
          <a:p>
            <a:pPr lvl="1" algn="l" rtl="0"/>
            <a:r>
              <a:rPr lang="zh-TW" b="0" i="0" u="none" baseline="0"/>
              <a:t>受影響的身體區域</a:t>
            </a:r>
          </a:p>
          <a:p>
            <a:pPr lvl="1" algn="l" rtl="0"/>
            <a:r>
              <a:rPr lang="zh-TW" b="0" i="0" u="none" baseline="0"/>
              <a:t>燒傷面積大小</a:t>
            </a:r>
          </a:p>
          <a:p>
            <a:pPr lvl="1" algn="l" rtl="0"/>
            <a:r>
              <a:rPr lang="zh-TW" b="0" i="0" u="none" baseline="0"/>
              <a:t>燒傷深度 </a:t>
            </a:r>
          </a:p>
          <a:p>
            <a:endParaRPr lang="zh-TW" dirty="0"/>
          </a:p>
        </p:txBody>
      </p:sp>
      <p:sp>
        <p:nvSpPr>
          <p:cNvPr id="3" name="Title 2">
            <a:extLst>
              <a:ext uri="{FF2B5EF4-FFF2-40B4-BE49-F238E27FC236}">
                <a16:creationId xmlns:a16="http://schemas.microsoft.com/office/drawing/2014/main" id="{778725A0-35E8-4A13-B5A6-66620388F659}"/>
              </a:ext>
            </a:extLst>
          </p:cNvPr>
          <p:cNvSpPr>
            <a:spLocks noGrp="1"/>
          </p:cNvSpPr>
          <p:nvPr>
            <p:ph type="title"/>
          </p:nvPr>
        </p:nvSpPr>
        <p:spPr>
          <a:xfrm>
            <a:off x="315142" y="320678"/>
            <a:ext cx="5806851" cy="1017672"/>
          </a:xfrm>
        </p:spPr>
        <p:txBody>
          <a:bodyPr/>
          <a:lstStyle/>
          <a:p>
            <a:pPr algn="l" rtl="0"/>
            <a:r>
              <a:rPr lang="zh-TW" b="1" i="1" u="none" baseline="0" dirty="0"/>
              <a:t>燒傷嚴重程度</a:t>
            </a:r>
          </a:p>
        </p:txBody>
      </p:sp>
      <p:sp>
        <p:nvSpPr>
          <p:cNvPr id="4" name="Text Placeholder 3">
            <a:extLst>
              <a:ext uri="{FF2B5EF4-FFF2-40B4-BE49-F238E27FC236}">
                <a16:creationId xmlns:a16="http://schemas.microsoft.com/office/drawing/2014/main" id="{F3AD6FA0-CCAF-4911-99DD-73907FE9EB03}"/>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8C71BF4A-812D-4B69-9381-478EE5692527}"/>
              </a:ext>
            </a:extLst>
          </p:cNvPr>
          <p:cNvSpPr>
            <a:spLocks noGrp="1"/>
          </p:cNvSpPr>
          <p:nvPr>
            <p:ph type="body" sz="quarter" idx="11"/>
          </p:nvPr>
        </p:nvSpPr>
        <p:spPr/>
        <p:txBody>
          <a:bodyPr/>
          <a:lstStyle/>
          <a:p>
            <a:pPr algn="r" rtl="0"/>
            <a:r>
              <a:rPr lang="zh-TW" b="0" i="0" u="none" baseline="0"/>
              <a:t>3-23</a:t>
            </a:r>
          </a:p>
        </p:txBody>
      </p:sp>
      <p:sp>
        <p:nvSpPr>
          <p:cNvPr id="10" name="Content Placeholder 9">
            <a:extLst>
              <a:ext uri="{FF2B5EF4-FFF2-40B4-BE49-F238E27FC236}">
                <a16:creationId xmlns:a16="http://schemas.microsoft.com/office/drawing/2014/main" id="{558E70A8-68DB-4175-9F3D-0E95C86AD6C9}"/>
              </a:ext>
            </a:extLst>
          </p:cNvPr>
          <p:cNvSpPr>
            <a:spLocks noGrp="1"/>
          </p:cNvSpPr>
          <p:nvPr>
            <p:ph sz="quarter" idx="12"/>
          </p:nvPr>
        </p:nvSpPr>
        <p:spPr/>
        <p:txBody>
          <a:bodyPr/>
          <a:lstStyle/>
          <a:p>
            <a:pPr rtl="0"/>
            <a:r>
              <a:rPr lang="zh-TW" b="0" i="0" u="none" baseline="0"/>
              <a:t>PM3-9</a:t>
            </a:r>
          </a:p>
        </p:txBody>
      </p:sp>
      <p:pic>
        <p:nvPicPr>
          <p:cNvPr id="6" name="Picture 5" descr="圖像顯示了燒傷嚴重程度示例。">
            <a:extLst>
              <a:ext uri="{FF2B5EF4-FFF2-40B4-BE49-F238E27FC236}">
                <a16:creationId xmlns:a16="http://schemas.microsoft.com/office/drawing/2014/main" id="{A9AB06A4-A698-4E2A-A05F-EC0BDDE4180C}"/>
              </a:ext>
            </a:extLst>
          </p:cNvPr>
          <p:cNvPicPr>
            <a:picLocks noChangeAspect="1"/>
          </p:cNvPicPr>
          <p:nvPr/>
        </p:nvPicPr>
        <p:blipFill>
          <a:blip r:embed="rId2"/>
          <a:stretch>
            <a:fillRect/>
          </a:stretch>
        </p:blipFill>
        <p:spPr>
          <a:xfrm>
            <a:off x="5568867" y="2914017"/>
            <a:ext cx="3267562" cy="2435819"/>
          </a:xfrm>
          <a:prstGeom prst="rect">
            <a:avLst/>
          </a:prstGeom>
        </p:spPr>
      </p:pic>
    </p:spTree>
    <p:extLst>
      <p:ext uri="{BB962C8B-B14F-4D97-AF65-F5344CB8AC3E}">
        <p14:creationId xmlns:p14="http://schemas.microsoft.com/office/powerpoint/2010/main" val="1645289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B32665-707E-4F32-B150-A684E52C8865}"/>
              </a:ext>
            </a:extLst>
          </p:cNvPr>
          <p:cNvSpPr>
            <a:spLocks noGrp="1"/>
          </p:cNvSpPr>
          <p:nvPr>
            <p:ph idx="1"/>
          </p:nvPr>
        </p:nvSpPr>
        <p:spPr>
          <a:xfrm>
            <a:off x="315142" y="1521229"/>
            <a:ext cx="4438997" cy="4781145"/>
          </a:xfrm>
        </p:spPr>
        <p:txBody>
          <a:bodyPr/>
          <a:lstStyle/>
          <a:p>
            <a:pPr algn="l" rtl="0"/>
            <a:r>
              <a:rPr lang="zh-TW" b="1" i="0" u="none" baseline="0"/>
              <a:t>表面： 表皮</a:t>
            </a:r>
          </a:p>
          <a:p>
            <a:pPr algn="l" rtl="0"/>
            <a:r>
              <a:rPr lang="zh-TW" b="1" i="0" u="none" baseline="0"/>
              <a:t>部分厚度： 真皮和表皮</a:t>
            </a:r>
          </a:p>
          <a:p>
            <a:pPr algn="l" rtl="0"/>
            <a:r>
              <a:rPr lang="zh-TW" b="1" i="0" u="none" baseline="0"/>
              <a:t>全厚度： 皮下層和上面的所有層</a:t>
            </a:r>
          </a:p>
        </p:txBody>
      </p:sp>
      <p:sp>
        <p:nvSpPr>
          <p:cNvPr id="3" name="Title 2">
            <a:extLst>
              <a:ext uri="{FF2B5EF4-FFF2-40B4-BE49-F238E27FC236}">
                <a16:creationId xmlns:a16="http://schemas.microsoft.com/office/drawing/2014/main" id="{C1441A15-5EC6-4E30-B723-59793D555895}"/>
              </a:ext>
            </a:extLst>
          </p:cNvPr>
          <p:cNvSpPr>
            <a:spLocks noGrp="1"/>
          </p:cNvSpPr>
          <p:nvPr>
            <p:ph type="title"/>
          </p:nvPr>
        </p:nvSpPr>
        <p:spPr>
          <a:xfrm>
            <a:off x="315142" y="320678"/>
            <a:ext cx="5806851" cy="1017672"/>
          </a:xfrm>
        </p:spPr>
        <p:txBody>
          <a:bodyPr/>
          <a:lstStyle/>
          <a:p>
            <a:pPr algn="l" rtl="0"/>
            <a:r>
              <a:rPr lang="zh-TW" b="1" i="1" u="none" baseline="0"/>
              <a:t>燒傷類別</a:t>
            </a:r>
          </a:p>
        </p:txBody>
      </p:sp>
      <p:sp>
        <p:nvSpPr>
          <p:cNvPr id="4" name="Text Placeholder 3">
            <a:extLst>
              <a:ext uri="{FF2B5EF4-FFF2-40B4-BE49-F238E27FC236}">
                <a16:creationId xmlns:a16="http://schemas.microsoft.com/office/drawing/2014/main" id="{83D1E9AA-37C8-4115-A417-DBC48F199092}"/>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C873C256-457A-4E37-BE41-3F917B53AFC3}"/>
              </a:ext>
            </a:extLst>
          </p:cNvPr>
          <p:cNvSpPr>
            <a:spLocks noGrp="1"/>
          </p:cNvSpPr>
          <p:nvPr>
            <p:ph type="body" sz="quarter" idx="11"/>
          </p:nvPr>
        </p:nvSpPr>
        <p:spPr/>
        <p:txBody>
          <a:bodyPr/>
          <a:lstStyle/>
          <a:p>
            <a:pPr algn="r" rtl="0"/>
            <a:r>
              <a:rPr lang="zh-TW" b="0" i="0" u="none" baseline="0"/>
              <a:t>3-24</a:t>
            </a:r>
          </a:p>
        </p:txBody>
      </p:sp>
      <p:sp>
        <p:nvSpPr>
          <p:cNvPr id="7" name="Content Placeholder 6">
            <a:extLst>
              <a:ext uri="{FF2B5EF4-FFF2-40B4-BE49-F238E27FC236}">
                <a16:creationId xmlns:a16="http://schemas.microsoft.com/office/drawing/2014/main" id="{D10ADFB8-4EF1-4503-B5CA-125709290FCD}"/>
              </a:ext>
            </a:extLst>
          </p:cNvPr>
          <p:cNvSpPr>
            <a:spLocks noGrp="1"/>
          </p:cNvSpPr>
          <p:nvPr>
            <p:ph sz="quarter" idx="12"/>
          </p:nvPr>
        </p:nvSpPr>
        <p:spPr/>
        <p:txBody>
          <a:bodyPr/>
          <a:lstStyle/>
          <a:p>
            <a:pPr rtl="0"/>
            <a:r>
              <a:rPr lang="zh-TW" b="0" i="0" u="none" baseline="0"/>
              <a:t>PM3-9</a:t>
            </a:r>
          </a:p>
        </p:txBody>
      </p:sp>
      <p:pic>
        <p:nvPicPr>
          <p:cNvPr id="8" name="Picture 7" descr="燒傷分類。圖像顯示了表面、部分厚度和全厚度燒傷分類。">
            <a:extLst>
              <a:ext uri="{FF2B5EF4-FFF2-40B4-BE49-F238E27FC236}">
                <a16:creationId xmlns:a16="http://schemas.microsoft.com/office/drawing/2014/main" id="{DBE3D0D7-C5E5-40B1-868E-839E6DFBF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8887" y="1812015"/>
            <a:ext cx="3882621" cy="2349047"/>
          </a:xfrm>
          <a:prstGeom prst="rect">
            <a:avLst/>
          </a:prstGeom>
        </p:spPr>
      </p:pic>
    </p:spTree>
    <p:extLst>
      <p:ext uri="{BB962C8B-B14F-4D97-AF65-F5344CB8AC3E}">
        <p14:creationId xmlns:p14="http://schemas.microsoft.com/office/powerpoint/2010/main" val="2796584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7A4122-B5A8-4546-A678-AB4B9C3BEA95}"/>
              </a:ext>
            </a:extLst>
          </p:cNvPr>
          <p:cNvSpPr>
            <a:spLocks noGrp="1"/>
          </p:cNvSpPr>
          <p:nvPr>
            <p:ph idx="1"/>
          </p:nvPr>
        </p:nvSpPr>
        <p:spPr>
          <a:xfrm>
            <a:off x="315143" y="1521230"/>
            <a:ext cx="6814140" cy="4281694"/>
          </a:xfrm>
        </p:spPr>
        <p:txBody>
          <a:bodyPr>
            <a:normAutofit/>
          </a:bodyPr>
          <a:lstStyle/>
          <a:p>
            <a:pPr algn="l" rtl="0"/>
            <a:r>
              <a:rPr lang="zh-TW" b="0" i="0" u="none" baseline="0"/>
              <a:t>移除造成燒傷和受影響的衣服或珠寶 </a:t>
            </a:r>
          </a:p>
          <a:p>
            <a:pPr algn="l" rtl="0"/>
            <a:r>
              <a:rPr lang="zh-TW" b="0" i="0" u="none" baseline="0"/>
              <a:t>如果刺激物已乾燥，請盡可能輕輕地擦去 </a:t>
            </a:r>
          </a:p>
          <a:p>
            <a:pPr lvl="1" algn="l" rtl="0"/>
            <a:r>
              <a:rPr lang="zh-TW" b="0" i="0" u="none" baseline="0"/>
              <a:t>總是往眼睛，倖存者和你自己的反方向輕擦 </a:t>
            </a:r>
          </a:p>
          <a:p>
            <a:pPr algn="l" rtl="0"/>
            <a:r>
              <a:rPr lang="zh-TW" b="0" i="0" u="none" baseline="0"/>
              <a:t>用大量涼爽的自來水沖洗 </a:t>
            </a:r>
          </a:p>
          <a:p>
            <a:pPr algn="l" rtl="0"/>
            <a:r>
              <a:rPr lang="zh-TW" b="0" i="0" u="none" baseline="0"/>
              <a:t>使用涼爽濕敷以緩解疼痛 </a:t>
            </a:r>
          </a:p>
          <a:p>
            <a:pPr algn="l" rtl="0"/>
            <a:r>
              <a:rPr lang="zh-TW" b="0" i="0" u="none" baseline="0"/>
              <a:t>用乾燥，無菌或乾淨的敷料鬆散地覆蓋傷口 </a:t>
            </a:r>
          </a:p>
          <a:p>
            <a:pPr lvl="1" algn="l" rtl="0"/>
            <a:endParaRPr lang="zh-TW" dirty="0"/>
          </a:p>
          <a:p>
            <a:endParaRPr lang="zh-TW" dirty="0"/>
          </a:p>
        </p:txBody>
      </p:sp>
      <p:sp>
        <p:nvSpPr>
          <p:cNvPr id="3" name="Title 2">
            <a:extLst>
              <a:ext uri="{FF2B5EF4-FFF2-40B4-BE49-F238E27FC236}">
                <a16:creationId xmlns:a16="http://schemas.microsoft.com/office/drawing/2014/main" id="{7C3CBEF3-7DC7-4259-A35C-FCF4B78583C6}"/>
              </a:ext>
            </a:extLst>
          </p:cNvPr>
          <p:cNvSpPr>
            <a:spLocks noGrp="1"/>
          </p:cNvSpPr>
          <p:nvPr>
            <p:ph type="title"/>
          </p:nvPr>
        </p:nvSpPr>
        <p:spPr>
          <a:xfrm>
            <a:off x="315142" y="320678"/>
            <a:ext cx="5806851" cy="1017672"/>
          </a:xfrm>
        </p:spPr>
        <p:txBody>
          <a:bodyPr>
            <a:normAutofit/>
          </a:bodyPr>
          <a:lstStyle/>
          <a:p>
            <a:pPr algn="l" rtl="0"/>
            <a:r>
              <a:rPr lang="zh-TW" b="1" i="1" u="none" baseline="0"/>
              <a:t>化學燒傷的治療</a:t>
            </a:r>
          </a:p>
        </p:txBody>
      </p:sp>
      <p:sp>
        <p:nvSpPr>
          <p:cNvPr id="4" name="Text Placeholder 3">
            <a:extLst>
              <a:ext uri="{FF2B5EF4-FFF2-40B4-BE49-F238E27FC236}">
                <a16:creationId xmlns:a16="http://schemas.microsoft.com/office/drawing/2014/main" id="{101F229D-C6A9-42D1-9315-6138E1B547DF}"/>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60F6F5BC-66ED-449A-B0B3-D6A8F36804C6}"/>
              </a:ext>
            </a:extLst>
          </p:cNvPr>
          <p:cNvSpPr>
            <a:spLocks noGrp="1"/>
          </p:cNvSpPr>
          <p:nvPr>
            <p:ph type="body" sz="quarter" idx="11"/>
          </p:nvPr>
        </p:nvSpPr>
        <p:spPr/>
        <p:txBody>
          <a:bodyPr/>
          <a:lstStyle/>
          <a:p>
            <a:pPr algn="r" rtl="0"/>
            <a:r>
              <a:rPr lang="zh-TW" b="0" i="0" u="none" baseline="0"/>
              <a:t>3-25</a:t>
            </a:r>
          </a:p>
        </p:txBody>
      </p:sp>
      <p:sp>
        <p:nvSpPr>
          <p:cNvPr id="7" name="Content Placeholder 6">
            <a:extLst>
              <a:ext uri="{FF2B5EF4-FFF2-40B4-BE49-F238E27FC236}">
                <a16:creationId xmlns:a16="http://schemas.microsoft.com/office/drawing/2014/main" id="{A7D650CD-2201-4F28-AE4A-D6C10D11BA31}"/>
              </a:ext>
            </a:extLst>
          </p:cNvPr>
          <p:cNvSpPr>
            <a:spLocks noGrp="1"/>
          </p:cNvSpPr>
          <p:nvPr>
            <p:ph sz="quarter" idx="12"/>
          </p:nvPr>
        </p:nvSpPr>
        <p:spPr/>
        <p:txBody>
          <a:bodyPr/>
          <a:lstStyle/>
          <a:p>
            <a:pPr rtl="0"/>
            <a:r>
              <a:rPr lang="zh-TW" b="0" i="0" u="none" baseline="0"/>
              <a:t>PM3-10</a:t>
            </a:r>
          </a:p>
        </p:txBody>
      </p:sp>
      <p:pic>
        <p:nvPicPr>
          <p:cNvPr id="6" name="Picture 5" descr="圖像顯示了代表化學燒傷的符號：一個黃色圓圈、上面有黑色骷髏和交叉骨。">
            <a:extLst>
              <a:ext uri="{FF2B5EF4-FFF2-40B4-BE49-F238E27FC236}">
                <a16:creationId xmlns:a16="http://schemas.microsoft.com/office/drawing/2014/main" id="{A70CEF3D-5AAD-4439-8474-9D4D99439577}"/>
              </a:ext>
            </a:extLst>
          </p:cNvPr>
          <p:cNvPicPr>
            <a:picLocks noChangeAspect="1"/>
          </p:cNvPicPr>
          <p:nvPr/>
        </p:nvPicPr>
        <p:blipFill>
          <a:blip r:embed="rId2"/>
          <a:stretch>
            <a:fillRect/>
          </a:stretch>
        </p:blipFill>
        <p:spPr>
          <a:xfrm>
            <a:off x="7129282" y="3512968"/>
            <a:ext cx="2014718" cy="2012371"/>
          </a:xfrm>
          <a:prstGeom prst="rect">
            <a:avLst/>
          </a:prstGeom>
        </p:spPr>
      </p:pic>
    </p:spTree>
    <p:extLst>
      <p:ext uri="{BB962C8B-B14F-4D97-AF65-F5344CB8AC3E}">
        <p14:creationId xmlns:p14="http://schemas.microsoft.com/office/powerpoint/2010/main" val="146890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807BF-7531-4A87-A783-93D4459D2732}"/>
              </a:ext>
            </a:extLst>
          </p:cNvPr>
          <p:cNvSpPr>
            <a:spLocks noGrp="1"/>
          </p:cNvSpPr>
          <p:nvPr>
            <p:ph idx="1"/>
          </p:nvPr>
        </p:nvSpPr>
        <p:spPr>
          <a:xfrm>
            <a:off x="298460" y="1521229"/>
            <a:ext cx="8512974" cy="4781145"/>
          </a:xfrm>
        </p:spPr>
        <p:txBody>
          <a:bodyPr>
            <a:normAutofit/>
          </a:bodyPr>
          <a:lstStyle/>
          <a:p>
            <a:pPr algn="l" rtl="0"/>
            <a:r>
              <a:rPr lang="zh-TW" b="0" i="0" u="none" baseline="0"/>
              <a:t>所有在災害回應中發揮作用的政府機構都會使用緊急行動計劃，在緊急情況或災難發生之前組織和協調其機構的活動： </a:t>
            </a:r>
          </a:p>
          <a:p>
            <a:pPr lvl="1" algn="l" rtl="0"/>
            <a:r>
              <a:rPr lang="zh-TW" b="0" i="0" u="none" baseline="0"/>
              <a:t>為組織和個人分配責任</a:t>
            </a:r>
          </a:p>
          <a:p>
            <a:pPr lvl="1" algn="l" rtl="0"/>
            <a:r>
              <a:rPr lang="zh-TW" b="0" i="0" u="none" baseline="0"/>
              <a:t>制定權職結構</a:t>
            </a:r>
          </a:p>
          <a:p>
            <a:pPr lvl="1" algn="l" rtl="0"/>
            <a:r>
              <a:rPr lang="zh-TW" b="0" i="0" u="none" baseline="0"/>
              <a:t>描述人和財產將如何受到保護</a:t>
            </a:r>
          </a:p>
          <a:p>
            <a:pPr lvl="1" algn="l" rtl="0"/>
            <a:r>
              <a:rPr lang="zh-TW" b="0" i="0" u="none" baseline="0"/>
              <a:t>識別人員，設備，設施，供應品和其他資源 </a:t>
            </a:r>
          </a:p>
        </p:txBody>
      </p:sp>
      <p:sp>
        <p:nvSpPr>
          <p:cNvPr id="3" name="Title 2">
            <a:extLst>
              <a:ext uri="{FF2B5EF4-FFF2-40B4-BE49-F238E27FC236}">
                <a16:creationId xmlns:a16="http://schemas.microsoft.com/office/drawing/2014/main" id="{04106ACD-CE2B-486E-A7D7-BB2F72788CA4}"/>
              </a:ext>
            </a:extLst>
          </p:cNvPr>
          <p:cNvSpPr>
            <a:spLocks noGrp="1"/>
          </p:cNvSpPr>
          <p:nvPr>
            <p:ph type="title"/>
          </p:nvPr>
        </p:nvSpPr>
        <p:spPr>
          <a:xfrm>
            <a:off x="315142" y="320678"/>
            <a:ext cx="5806851" cy="1017672"/>
          </a:xfrm>
        </p:spPr>
        <p:txBody>
          <a:bodyPr>
            <a:normAutofit/>
          </a:bodyPr>
          <a:lstStyle/>
          <a:p>
            <a:pPr algn="l" rtl="0"/>
            <a:r>
              <a:rPr lang="zh-TW" b="1" i="1" u="none" baseline="0"/>
              <a:t>緊急行動計劃（EOP）</a:t>
            </a:r>
          </a:p>
        </p:txBody>
      </p:sp>
      <p:sp>
        <p:nvSpPr>
          <p:cNvPr id="4" name="Text Placeholder 3">
            <a:extLst>
              <a:ext uri="{FF2B5EF4-FFF2-40B4-BE49-F238E27FC236}">
                <a16:creationId xmlns:a16="http://schemas.microsoft.com/office/drawing/2014/main" id="{C58F5B62-C322-4582-9650-C466266CA5A1}"/>
              </a:ext>
            </a:extLst>
          </p:cNvPr>
          <p:cNvSpPr>
            <a:spLocks noGrp="1"/>
          </p:cNvSpPr>
          <p:nvPr>
            <p:ph type="body" sz="quarter" idx="10"/>
          </p:nvPr>
        </p:nvSpPr>
        <p:spPr/>
        <p:txBody>
          <a:bodyPr/>
          <a:lstStyle/>
          <a:p>
            <a:pPr algn="l" rtl="0"/>
            <a:r>
              <a:rPr lang="zh-TW" b="0" i="0" u="none" baseline="0"/>
              <a:t>社區緊急回應小組基礎訓練單元1：災難準備</a:t>
            </a:r>
          </a:p>
        </p:txBody>
      </p:sp>
      <p:sp>
        <p:nvSpPr>
          <p:cNvPr id="5" name="Text Placeholder 4">
            <a:extLst>
              <a:ext uri="{FF2B5EF4-FFF2-40B4-BE49-F238E27FC236}">
                <a16:creationId xmlns:a16="http://schemas.microsoft.com/office/drawing/2014/main" id="{0CE874F4-CA2B-4C0B-9D9C-9F8A14AA1253}"/>
              </a:ext>
            </a:extLst>
          </p:cNvPr>
          <p:cNvSpPr>
            <a:spLocks noGrp="1"/>
          </p:cNvSpPr>
          <p:nvPr>
            <p:ph type="body" sz="quarter" idx="11"/>
          </p:nvPr>
        </p:nvSpPr>
        <p:spPr/>
        <p:txBody>
          <a:bodyPr/>
          <a:lstStyle/>
          <a:p>
            <a:pPr algn="r" rtl="0"/>
            <a:r>
              <a:rPr lang="zh-TW" b="0" i="0" u="none" baseline="0"/>
              <a:t>1-7</a:t>
            </a:r>
          </a:p>
        </p:txBody>
      </p:sp>
      <p:sp>
        <p:nvSpPr>
          <p:cNvPr id="6" name="Content Placeholder 5">
            <a:extLst>
              <a:ext uri="{FF2B5EF4-FFF2-40B4-BE49-F238E27FC236}">
                <a16:creationId xmlns:a16="http://schemas.microsoft.com/office/drawing/2014/main" id="{FE3C7D6C-D209-4E16-8A85-C1C170C77333}"/>
              </a:ext>
            </a:extLst>
          </p:cNvPr>
          <p:cNvSpPr>
            <a:spLocks noGrp="1"/>
          </p:cNvSpPr>
          <p:nvPr>
            <p:ph sz="quarter" idx="12"/>
          </p:nvPr>
        </p:nvSpPr>
        <p:spPr/>
        <p:txBody>
          <a:bodyPr/>
          <a:lstStyle/>
          <a:p>
            <a:pPr rtl="0"/>
            <a:r>
              <a:rPr lang="zh-TW" b="0" i="0" u="none" baseline="0"/>
              <a:t>PM1-3</a:t>
            </a:r>
          </a:p>
        </p:txBody>
      </p:sp>
    </p:spTree>
    <p:extLst>
      <p:ext uri="{BB962C8B-B14F-4D97-AF65-F5344CB8AC3E}">
        <p14:creationId xmlns:p14="http://schemas.microsoft.com/office/powerpoint/2010/main" val="2919425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E12E59-A5C1-438D-9DB7-E4A739EB6263}"/>
              </a:ext>
            </a:extLst>
          </p:cNvPr>
          <p:cNvSpPr>
            <a:spLocks noGrp="1"/>
          </p:cNvSpPr>
          <p:nvPr>
            <p:ph idx="1"/>
          </p:nvPr>
        </p:nvSpPr>
        <p:spPr>
          <a:xfrm>
            <a:off x="315141" y="1521229"/>
            <a:ext cx="4863527" cy="4758287"/>
          </a:xfrm>
        </p:spPr>
        <p:txBody>
          <a:bodyPr/>
          <a:lstStyle/>
          <a:p>
            <a:pPr algn="l" rtl="0"/>
            <a:r>
              <a:rPr lang="zh-TW" b="0" i="0" u="none" baseline="0"/>
              <a:t>傷口的主要治療方法：</a:t>
            </a:r>
          </a:p>
          <a:p>
            <a:pPr lvl="1" algn="l" rtl="0"/>
            <a:r>
              <a:rPr lang="zh-TW" b="0" i="0" u="none" baseline="0"/>
              <a:t>控制出血</a:t>
            </a:r>
          </a:p>
          <a:p>
            <a:pPr lvl="1" algn="l" rtl="0"/>
            <a:r>
              <a:rPr lang="zh-TW" b="0" i="0" u="none" baseline="0"/>
              <a:t>使用敷料和繃帶 </a:t>
            </a:r>
          </a:p>
          <a:p>
            <a:pPr algn="l" rtl="0"/>
            <a:r>
              <a:rPr lang="zh-TW" b="0" i="0" u="none" baseline="0"/>
              <a:t>使用敷料和繃帶：</a:t>
            </a:r>
          </a:p>
          <a:p>
            <a:pPr lvl="1" algn="l" rtl="0"/>
            <a:r>
              <a:rPr lang="zh-TW" b="0" i="0" u="none" baseline="0"/>
              <a:t>直接敷在傷口上</a:t>
            </a:r>
          </a:p>
          <a:p>
            <a:pPr lvl="1" algn="l" rtl="0"/>
            <a:r>
              <a:rPr lang="zh-TW" b="0" i="0" u="none" baseline="0"/>
              <a:t>繃帶保持敷料不外漏  </a:t>
            </a:r>
          </a:p>
          <a:p>
            <a:pPr marL="457189" lvl="1" indent="0" algn="l" rtl="0">
              <a:buNone/>
            </a:pPr>
            <a:endParaRPr lang="zh-TW" dirty="0"/>
          </a:p>
          <a:p>
            <a:endParaRPr lang="zh-TW" dirty="0"/>
          </a:p>
        </p:txBody>
      </p:sp>
      <p:sp>
        <p:nvSpPr>
          <p:cNvPr id="3" name="Title 2">
            <a:extLst>
              <a:ext uri="{FF2B5EF4-FFF2-40B4-BE49-F238E27FC236}">
                <a16:creationId xmlns:a16="http://schemas.microsoft.com/office/drawing/2014/main" id="{47AA5CC1-198A-4E12-B169-FF925B9034FD}"/>
              </a:ext>
            </a:extLst>
          </p:cNvPr>
          <p:cNvSpPr>
            <a:spLocks noGrp="1"/>
          </p:cNvSpPr>
          <p:nvPr>
            <p:ph type="title"/>
          </p:nvPr>
        </p:nvSpPr>
        <p:spPr>
          <a:xfrm>
            <a:off x="315142" y="320678"/>
            <a:ext cx="5806851" cy="1017672"/>
          </a:xfrm>
        </p:spPr>
        <p:txBody>
          <a:bodyPr/>
          <a:lstStyle/>
          <a:p>
            <a:pPr algn="l" rtl="0"/>
            <a:r>
              <a:rPr lang="zh-TW" b="1" i="1" u="none" baseline="0"/>
              <a:t>傷口護理</a:t>
            </a:r>
          </a:p>
        </p:txBody>
      </p:sp>
      <p:sp>
        <p:nvSpPr>
          <p:cNvPr id="4" name="Text Placeholder 3">
            <a:extLst>
              <a:ext uri="{FF2B5EF4-FFF2-40B4-BE49-F238E27FC236}">
                <a16:creationId xmlns:a16="http://schemas.microsoft.com/office/drawing/2014/main" id="{82EF74D6-EC24-4300-BCCC-FD9BAB0418FC}"/>
              </a:ext>
            </a:extLst>
          </p:cNvPr>
          <p:cNvSpPr>
            <a:spLocks noGrp="1"/>
          </p:cNvSpPr>
          <p:nvPr>
            <p:ph type="body" sz="quarter" idx="10"/>
          </p:nvPr>
        </p:nvSpPr>
        <p:spPr>
          <a:xfrm>
            <a:off x="1429787" y="6385716"/>
            <a:ext cx="4619321"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41040BFC-87F2-4F71-B273-BE8E2798D340}"/>
              </a:ext>
            </a:extLst>
          </p:cNvPr>
          <p:cNvSpPr>
            <a:spLocks noGrp="1"/>
          </p:cNvSpPr>
          <p:nvPr>
            <p:ph type="body" sz="quarter" idx="11"/>
          </p:nvPr>
        </p:nvSpPr>
        <p:spPr/>
        <p:txBody>
          <a:bodyPr/>
          <a:lstStyle/>
          <a:p>
            <a:pPr algn="r" rtl="0"/>
            <a:r>
              <a:rPr lang="zh-TW" b="0" i="0" u="none" baseline="0"/>
              <a:t>3-26</a:t>
            </a:r>
          </a:p>
        </p:txBody>
      </p:sp>
      <p:sp>
        <p:nvSpPr>
          <p:cNvPr id="7" name="Content Placeholder 6">
            <a:extLst>
              <a:ext uri="{FF2B5EF4-FFF2-40B4-BE49-F238E27FC236}">
                <a16:creationId xmlns:a16="http://schemas.microsoft.com/office/drawing/2014/main" id="{F82B63E1-6CE7-4FFA-84E2-1C6F612D07B0}"/>
              </a:ext>
            </a:extLst>
          </p:cNvPr>
          <p:cNvSpPr>
            <a:spLocks noGrp="1"/>
          </p:cNvSpPr>
          <p:nvPr>
            <p:ph sz="quarter" idx="12"/>
          </p:nvPr>
        </p:nvSpPr>
        <p:spPr/>
        <p:txBody>
          <a:bodyPr/>
          <a:lstStyle/>
          <a:p>
            <a:pPr rtl="0"/>
            <a:r>
              <a:rPr lang="zh-TW" b="0" i="0" u="none" baseline="0"/>
              <a:t>PM3-11</a:t>
            </a:r>
          </a:p>
        </p:txBody>
      </p:sp>
      <p:pic>
        <p:nvPicPr>
          <p:cNvPr id="6" name="Picture 5" descr="傷口護理。圖像顯示了腕部傷口的護理治療。">
            <a:extLst>
              <a:ext uri="{FF2B5EF4-FFF2-40B4-BE49-F238E27FC236}">
                <a16:creationId xmlns:a16="http://schemas.microsoft.com/office/drawing/2014/main" id="{F5001F16-FF4C-4597-BD36-D68DEB3B09C8}"/>
              </a:ext>
            </a:extLst>
          </p:cNvPr>
          <p:cNvPicPr>
            <a:picLocks noChangeAspect="1"/>
          </p:cNvPicPr>
          <p:nvPr/>
        </p:nvPicPr>
        <p:blipFill>
          <a:blip r:embed="rId2"/>
          <a:stretch>
            <a:fillRect/>
          </a:stretch>
        </p:blipFill>
        <p:spPr>
          <a:xfrm>
            <a:off x="5959906" y="2254915"/>
            <a:ext cx="2145322" cy="3214235"/>
          </a:xfrm>
          <a:prstGeom prst="rect">
            <a:avLst/>
          </a:prstGeom>
        </p:spPr>
      </p:pic>
    </p:spTree>
    <p:extLst>
      <p:ext uri="{BB962C8B-B14F-4D97-AF65-F5344CB8AC3E}">
        <p14:creationId xmlns:p14="http://schemas.microsoft.com/office/powerpoint/2010/main" val="1209082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5CDFB7-A9CE-4583-B91C-4A92599AF2D5}"/>
              </a:ext>
            </a:extLst>
          </p:cNvPr>
          <p:cNvSpPr>
            <a:spLocks noGrp="1"/>
          </p:cNvSpPr>
          <p:nvPr>
            <p:ph idx="1"/>
          </p:nvPr>
        </p:nvSpPr>
        <p:spPr/>
        <p:txBody>
          <a:bodyPr/>
          <a:lstStyle/>
          <a:p>
            <a:pPr algn="l" rtl="0"/>
            <a:r>
              <a:rPr lang="zh-TW" b="0" i="0" u="none" baseline="0"/>
              <a:t>如果正在出血：</a:t>
            </a:r>
          </a:p>
          <a:p>
            <a:pPr lvl="1" algn="l" rtl="0"/>
            <a:r>
              <a:rPr lang="zh-TW" b="0" i="0" u="none" baseline="0"/>
              <a:t>在現有的敷料重新上敷料 </a:t>
            </a:r>
          </a:p>
          <a:p>
            <a:pPr algn="l" rtl="0"/>
            <a:r>
              <a:rPr lang="zh-TW" b="0" i="0" u="none" baseline="0"/>
              <a:t>如果沒有正在出血：</a:t>
            </a:r>
          </a:p>
          <a:p>
            <a:pPr lvl="1" algn="l" rtl="0"/>
            <a:r>
              <a:rPr lang="zh-TW" b="0" i="0" u="none" baseline="0"/>
              <a:t>持續施壓並保持傷口包紮，直到醫療專業人員進一步治療 </a:t>
            </a:r>
          </a:p>
          <a:p>
            <a:endParaRPr lang="zh-TW" dirty="0"/>
          </a:p>
          <a:p>
            <a:pPr lvl="1" algn="l" rtl="0"/>
            <a:endParaRPr lang="zh-TW" dirty="0"/>
          </a:p>
          <a:p>
            <a:endParaRPr lang="zh-TW" dirty="0"/>
          </a:p>
        </p:txBody>
      </p:sp>
      <p:sp>
        <p:nvSpPr>
          <p:cNvPr id="3" name="Title 2">
            <a:extLst>
              <a:ext uri="{FF2B5EF4-FFF2-40B4-BE49-F238E27FC236}">
                <a16:creationId xmlns:a16="http://schemas.microsoft.com/office/drawing/2014/main" id="{13EAADD9-BE94-4ED9-9244-943111315873}"/>
              </a:ext>
            </a:extLst>
          </p:cNvPr>
          <p:cNvSpPr>
            <a:spLocks noGrp="1"/>
          </p:cNvSpPr>
          <p:nvPr>
            <p:ph type="title"/>
          </p:nvPr>
        </p:nvSpPr>
        <p:spPr>
          <a:xfrm>
            <a:off x="315142" y="320678"/>
            <a:ext cx="5806851" cy="1017672"/>
          </a:xfrm>
        </p:spPr>
        <p:txBody>
          <a:bodyPr/>
          <a:lstStyle/>
          <a:p>
            <a:pPr algn="l" rtl="0"/>
            <a:r>
              <a:rPr lang="zh-TW" b="1" i="1" u="none" baseline="0"/>
              <a:t>敷料規則</a:t>
            </a:r>
          </a:p>
        </p:txBody>
      </p:sp>
      <p:sp>
        <p:nvSpPr>
          <p:cNvPr id="4" name="Text Placeholder 3">
            <a:extLst>
              <a:ext uri="{FF2B5EF4-FFF2-40B4-BE49-F238E27FC236}">
                <a16:creationId xmlns:a16="http://schemas.microsoft.com/office/drawing/2014/main" id="{E3F23A73-EADD-447A-8998-93DB15A9DF47}"/>
              </a:ext>
            </a:extLst>
          </p:cNvPr>
          <p:cNvSpPr>
            <a:spLocks noGrp="1"/>
          </p:cNvSpPr>
          <p:nvPr>
            <p:ph type="body" sz="quarter" idx="10"/>
          </p:nvPr>
        </p:nvSpPr>
        <p:spPr>
          <a:xfrm>
            <a:off x="1429787" y="6385716"/>
            <a:ext cx="4628113"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F3CBB809-6232-41EF-BAB3-EEAA248E54ED}"/>
              </a:ext>
            </a:extLst>
          </p:cNvPr>
          <p:cNvSpPr>
            <a:spLocks noGrp="1"/>
          </p:cNvSpPr>
          <p:nvPr>
            <p:ph type="body" sz="quarter" idx="11"/>
          </p:nvPr>
        </p:nvSpPr>
        <p:spPr/>
        <p:txBody>
          <a:bodyPr/>
          <a:lstStyle/>
          <a:p>
            <a:pPr algn="r" rtl="0"/>
            <a:r>
              <a:rPr lang="zh-TW" b="0" i="0" u="none" baseline="0"/>
              <a:t>3-27</a:t>
            </a:r>
          </a:p>
        </p:txBody>
      </p:sp>
      <p:sp>
        <p:nvSpPr>
          <p:cNvPr id="6" name="Content Placeholder 5">
            <a:extLst>
              <a:ext uri="{FF2B5EF4-FFF2-40B4-BE49-F238E27FC236}">
                <a16:creationId xmlns:a16="http://schemas.microsoft.com/office/drawing/2014/main" id="{2C7D752E-3F06-41CE-8EE1-82481756805F}"/>
              </a:ext>
            </a:extLst>
          </p:cNvPr>
          <p:cNvSpPr>
            <a:spLocks noGrp="1"/>
          </p:cNvSpPr>
          <p:nvPr>
            <p:ph sz="quarter" idx="12"/>
          </p:nvPr>
        </p:nvSpPr>
        <p:spPr/>
        <p:txBody>
          <a:bodyPr/>
          <a:lstStyle/>
          <a:p>
            <a:pPr rtl="0"/>
            <a:r>
              <a:rPr lang="zh-TW" b="0" i="0" u="none" baseline="0"/>
              <a:t>PM3-11</a:t>
            </a:r>
          </a:p>
        </p:txBody>
      </p:sp>
    </p:spTree>
    <p:extLst>
      <p:ext uri="{BB962C8B-B14F-4D97-AF65-F5344CB8AC3E}">
        <p14:creationId xmlns:p14="http://schemas.microsoft.com/office/powerpoint/2010/main" val="2814679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F1180D-7ED8-48CC-8323-BECE71B11C38}"/>
              </a:ext>
            </a:extLst>
          </p:cNvPr>
          <p:cNvSpPr>
            <a:spLocks noGrp="1"/>
          </p:cNvSpPr>
          <p:nvPr>
            <p:ph idx="1"/>
          </p:nvPr>
        </p:nvSpPr>
        <p:spPr/>
        <p:txBody>
          <a:bodyPr/>
          <a:lstStyle/>
          <a:p>
            <a:pPr algn="l" rtl="0"/>
            <a:r>
              <a:rPr lang="zh-TW" b="0" i="0" u="none" baseline="0"/>
              <a:t>可能感染的跡象：</a:t>
            </a:r>
          </a:p>
          <a:p>
            <a:pPr lvl="1" algn="l" rtl="0"/>
            <a:r>
              <a:rPr lang="zh-TW" b="0" i="0" u="none" baseline="0"/>
              <a:t>傷口部位周圍腫脹</a:t>
            </a:r>
          </a:p>
          <a:p>
            <a:pPr lvl="1" algn="l" rtl="0"/>
            <a:r>
              <a:rPr lang="zh-TW" b="0" i="0" u="none" baseline="0"/>
              <a:t>變色</a:t>
            </a:r>
          </a:p>
          <a:p>
            <a:pPr lvl="1" algn="l" rtl="0"/>
            <a:r>
              <a:rPr lang="zh-TW" b="0" i="0" u="none" baseline="0"/>
              <a:t>從傷口排出液體</a:t>
            </a:r>
          </a:p>
          <a:p>
            <a:pPr lvl="1" algn="l" rtl="0"/>
            <a:r>
              <a:rPr lang="zh-TW" b="0" i="0" u="none" baseline="0"/>
              <a:t>傷口部位出現紅色條紋 </a:t>
            </a:r>
          </a:p>
          <a:p>
            <a:endParaRPr lang="zh-TW" dirty="0"/>
          </a:p>
        </p:txBody>
      </p:sp>
      <p:sp>
        <p:nvSpPr>
          <p:cNvPr id="3" name="Title 2">
            <a:extLst>
              <a:ext uri="{FF2B5EF4-FFF2-40B4-BE49-F238E27FC236}">
                <a16:creationId xmlns:a16="http://schemas.microsoft.com/office/drawing/2014/main" id="{21AC15C4-3A90-4108-B0CE-68724D3611B0}"/>
              </a:ext>
            </a:extLst>
          </p:cNvPr>
          <p:cNvSpPr>
            <a:spLocks noGrp="1"/>
          </p:cNvSpPr>
          <p:nvPr>
            <p:ph type="title"/>
          </p:nvPr>
        </p:nvSpPr>
        <p:spPr>
          <a:xfrm>
            <a:off x="315142" y="320678"/>
            <a:ext cx="5806851" cy="1017672"/>
          </a:xfrm>
        </p:spPr>
        <p:txBody>
          <a:bodyPr/>
          <a:lstStyle/>
          <a:p>
            <a:pPr algn="l" rtl="0"/>
            <a:r>
              <a:rPr lang="zh-TW" b="1" i="1" u="none" baseline="0"/>
              <a:t>感染的跡象</a:t>
            </a:r>
          </a:p>
        </p:txBody>
      </p:sp>
      <p:sp>
        <p:nvSpPr>
          <p:cNvPr id="4" name="Text Placeholder 3">
            <a:extLst>
              <a:ext uri="{FF2B5EF4-FFF2-40B4-BE49-F238E27FC236}">
                <a16:creationId xmlns:a16="http://schemas.microsoft.com/office/drawing/2014/main" id="{6D09FECA-4612-49B3-90B4-58F4EF7237B1}"/>
              </a:ext>
            </a:extLst>
          </p:cNvPr>
          <p:cNvSpPr>
            <a:spLocks noGrp="1"/>
          </p:cNvSpPr>
          <p:nvPr>
            <p:ph type="body" sz="quarter" idx="10"/>
          </p:nvPr>
        </p:nvSpPr>
        <p:spPr>
          <a:xfrm>
            <a:off x="1429787" y="6385716"/>
            <a:ext cx="460173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7374048C-D109-40C4-B347-D5F5F005FFF7}"/>
              </a:ext>
            </a:extLst>
          </p:cNvPr>
          <p:cNvSpPr>
            <a:spLocks noGrp="1"/>
          </p:cNvSpPr>
          <p:nvPr>
            <p:ph type="body" sz="quarter" idx="11"/>
          </p:nvPr>
        </p:nvSpPr>
        <p:spPr/>
        <p:txBody>
          <a:bodyPr/>
          <a:lstStyle/>
          <a:p>
            <a:pPr algn="r" rtl="0"/>
            <a:r>
              <a:rPr lang="zh-TW" b="0" i="0" u="none" baseline="0"/>
              <a:t>3-28</a:t>
            </a:r>
          </a:p>
        </p:txBody>
      </p:sp>
      <p:sp>
        <p:nvSpPr>
          <p:cNvPr id="8" name="Content Placeholder 7">
            <a:extLst>
              <a:ext uri="{FF2B5EF4-FFF2-40B4-BE49-F238E27FC236}">
                <a16:creationId xmlns:a16="http://schemas.microsoft.com/office/drawing/2014/main" id="{8DA885DC-AA3B-45D8-9250-93F688869AE5}"/>
              </a:ext>
            </a:extLst>
          </p:cNvPr>
          <p:cNvSpPr>
            <a:spLocks noGrp="1"/>
          </p:cNvSpPr>
          <p:nvPr>
            <p:ph sz="quarter" idx="12"/>
          </p:nvPr>
        </p:nvSpPr>
        <p:spPr/>
        <p:txBody>
          <a:bodyPr/>
          <a:lstStyle/>
          <a:p>
            <a:pPr rtl="0"/>
            <a:r>
              <a:rPr lang="zh-TW" b="0" i="0" u="none" baseline="0"/>
              <a:t>PM3-11</a:t>
            </a:r>
          </a:p>
        </p:txBody>
      </p:sp>
      <p:pic>
        <p:nvPicPr>
          <p:cNvPr id="6" name="Picture 5" descr="感染跡象。圖1顯示了感染周圍的表面和腫脹情況。">
            <a:extLst>
              <a:ext uri="{FF2B5EF4-FFF2-40B4-BE49-F238E27FC236}">
                <a16:creationId xmlns:a16="http://schemas.microsoft.com/office/drawing/2014/main" id="{25129654-EA14-4804-8DB2-0026F9EA83D8}"/>
              </a:ext>
            </a:extLst>
          </p:cNvPr>
          <p:cNvPicPr>
            <a:picLocks noChangeAspect="1"/>
          </p:cNvPicPr>
          <p:nvPr/>
        </p:nvPicPr>
        <p:blipFill>
          <a:blip r:embed="rId2"/>
          <a:stretch>
            <a:fillRect/>
          </a:stretch>
        </p:blipFill>
        <p:spPr>
          <a:xfrm>
            <a:off x="5694668" y="1807667"/>
            <a:ext cx="3134191" cy="2104134"/>
          </a:xfrm>
          <a:prstGeom prst="rect">
            <a:avLst/>
          </a:prstGeom>
        </p:spPr>
      </p:pic>
      <p:pic>
        <p:nvPicPr>
          <p:cNvPr id="7" name="Picture 6" descr="感染跡象。圖2顯示了嚴重手臂感染，潰瘍區域已變色。">
            <a:extLst>
              <a:ext uri="{FF2B5EF4-FFF2-40B4-BE49-F238E27FC236}">
                <a16:creationId xmlns:a16="http://schemas.microsoft.com/office/drawing/2014/main" id="{A9815D8F-06D5-41CB-B43D-FD7548588985}"/>
              </a:ext>
            </a:extLst>
          </p:cNvPr>
          <p:cNvPicPr>
            <a:picLocks noChangeAspect="1"/>
          </p:cNvPicPr>
          <p:nvPr/>
        </p:nvPicPr>
        <p:blipFill>
          <a:blip r:embed="rId3"/>
          <a:stretch>
            <a:fillRect/>
          </a:stretch>
        </p:blipFill>
        <p:spPr>
          <a:xfrm>
            <a:off x="5694668" y="4198239"/>
            <a:ext cx="3124158" cy="1592765"/>
          </a:xfrm>
          <a:prstGeom prst="rect">
            <a:avLst/>
          </a:prstGeom>
        </p:spPr>
      </p:pic>
    </p:spTree>
    <p:extLst>
      <p:ext uri="{BB962C8B-B14F-4D97-AF65-F5344CB8AC3E}">
        <p14:creationId xmlns:p14="http://schemas.microsoft.com/office/powerpoint/2010/main" val="2843344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CCD8A8-ACF9-4A19-813A-E80A81FC1D5D}"/>
              </a:ext>
            </a:extLst>
          </p:cNvPr>
          <p:cNvSpPr>
            <a:spLocks noGrp="1"/>
          </p:cNvSpPr>
          <p:nvPr>
            <p:ph idx="1"/>
          </p:nvPr>
        </p:nvSpPr>
        <p:spPr/>
        <p:txBody>
          <a:bodyPr/>
          <a:lstStyle/>
          <a:p>
            <a:pPr algn="l" rtl="0"/>
            <a:r>
              <a:rPr lang="zh-TW" b="0" i="0" u="none" baseline="0"/>
              <a:t>如果發現截肢的身體部位：</a:t>
            </a:r>
          </a:p>
          <a:p>
            <a:pPr lvl="1" algn="l" rtl="0"/>
            <a:r>
              <a:rPr lang="zh-TW" b="0" i="0" u="none" baseline="0"/>
              <a:t>保存組織部分，用乾淨的材料包裹並放入塑膠袋中</a:t>
            </a:r>
          </a:p>
          <a:p>
            <a:pPr lvl="1" algn="l" rtl="0"/>
            <a:r>
              <a:rPr lang="zh-TW" b="0" i="0" u="none" baseline="0"/>
              <a:t>保持組織部位涼爽，但</a:t>
            </a:r>
            <a:r>
              <a:rPr lang="zh-TW" b="1" i="0" u="none" baseline="0"/>
              <a:t>不要</a:t>
            </a:r>
            <a:r>
              <a:rPr lang="zh-TW" b="0" i="0" u="none" baseline="0"/>
              <a:t>直接放在冰上</a:t>
            </a:r>
          </a:p>
          <a:p>
            <a:pPr lvl="1" algn="l" rtl="0"/>
            <a:r>
              <a:rPr lang="zh-TW" b="0" i="0" u="none" baseline="0"/>
              <a:t>將嚴重受傷的部位與倖存者放在一起 </a:t>
            </a:r>
          </a:p>
          <a:p>
            <a:endParaRPr lang="zh-TW" dirty="0"/>
          </a:p>
        </p:txBody>
      </p:sp>
      <p:sp>
        <p:nvSpPr>
          <p:cNvPr id="3" name="Title 2">
            <a:extLst>
              <a:ext uri="{FF2B5EF4-FFF2-40B4-BE49-F238E27FC236}">
                <a16:creationId xmlns:a16="http://schemas.microsoft.com/office/drawing/2014/main" id="{41187FD5-CBAD-492D-8727-6AC3F1539333}"/>
              </a:ext>
            </a:extLst>
          </p:cNvPr>
          <p:cNvSpPr>
            <a:spLocks noGrp="1"/>
          </p:cNvSpPr>
          <p:nvPr>
            <p:ph type="title"/>
          </p:nvPr>
        </p:nvSpPr>
        <p:spPr>
          <a:xfrm>
            <a:off x="315142" y="320678"/>
            <a:ext cx="5806851" cy="1017672"/>
          </a:xfrm>
        </p:spPr>
        <p:txBody>
          <a:bodyPr/>
          <a:lstStyle/>
          <a:p>
            <a:pPr algn="l" rtl="0"/>
            <a:r>
              <a:rPr lang="zh-TW" b="1" i="1" u="none" baseline="0"/>
              <a:t>截肢</a:t>
            </a:r>
          </a:p>
        </p:txBody>
      </p:sp>
      <p:sp>
        <p:nvSpPr>
          <p:cNvPr id="4" name="Text Placeholder 3">
            <a:extLst>
              <a:ext uri="{FF2B5EF4-FFF2-40B4-BE49-F238E27FC236}">
                <a16:creationId xmlns:a16="http://schemas.microsoft.com/office/drawing/2014/main" id="{C08A8B76-77FE-456A-8DE5-25B8BF8E556A}"/>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60AE5F56-CEBA-46F9-9F89-00BC7D764316}"/>
              </a:ext>
            </a:extLst>
          </p:cNvPr>
          <p:cNvSpPr>
            <a:spLocks noGrp="1"/>
          </p:cNvSpPr>
          <p:nvPr>
            <p:ph type="body" sz="quarter" idx="11"/>
          </p:nvPr>
        </p:nvSpPr>
        <p:spPr/>
        <p:txBody>
          <a:bodyPr/>
          <a:lstStyle/>
          <a:p>
            <a:pPr algn="r" rtl="0"/>
            <a:r>
              <a:rPr lang="zh-TW" b="0" i="0" u="none" baseline="0"/>
              <a:t>3-29</a:t>
            </a:r>
          </a:p>
        </p:txBody>
      </p:sp>
      <p:sp>
        <p:nvSpPr>
          <p:cNvPr id="6" name="Content Placeholder 5">
            <a:extLst>
              <a:ext uri="{FF2B5EF4-FFF2-40B4-BE49-F238E27FC236}">
                <a16:creationId xmlns:a16="http://schemas.microsoft.com/office/drawing/2014/main" id="{187ABC5B-8553-4BBB-ACEB-151E3B6BE58D}"/>
              </a:ext>
            </a:extLst>
          </p:cNvPr>
          <p:cNvSpPr>
            <a:spLocks noGrp="1"/>
          </p:cNvSpPr>
          <p:nvPr>
            <p:ph sz="quarter" idx="12"/>
          </p:nvPr>
        </p:nvSpPr>
        <p:spPr/>
        <p:txBody>
          <a:bodyPr/>
          <a:lstStyle/>
          <a:p>
            <a:pPr rtl="0"/>
            <a:r>
              <a:rPr lang="zh-TW" b="0" i="0" u="none" baseline="0"/>
              <a:t>PM3-11</a:t>
            </a:r>
          </a:p>
        </p:txBody>
      </p:sp>
    </p:spTree>
    <p:extLst>
      <p:ext uri="{BB962C8B-B14F-4D97-AF65-F5344CB8AC3E}">
        <p14:creationId xmlns:p14="http://schemas.microsoft.com/office/powerpoint/2010/main" val="2350546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2FD26-3FA8-45DC-BD2A-384DDE4531F9}"/>
              </a:ext>
            </a:extLst>
          </p:cNvPr>
          <p:cNvSpPr>
            <a:spLocks noGrp="1"/>
          </p:cNvSpPr>
          <p:nvPr>
            <p:ph idx="1"/>
          </p:nvPr>
        </p:nvSpPr>
        <p:spPr/>
        <p:txBody>
          <a:bodyPr/>
          <a:lstStyle/>
          <a:p>
            <a:pPr algn="l" rtl="0"/>
            <a:r>
              <a:rPr lang="zh-TW" b="0" i="0" u="none" baseline="0"/>
              <a:t>當異物刺入傷患體內時：</a:t>
            </a:r>
          </a:p>
          <a:p>
            <a:pPr lvl="1" algn="l" rtl="0"/>
            <a:r>
              <a:rPr lang="zh-TW" b="0" i="0" u="none" baseline="0"/>
              <a:t>固定受影響的身體部位</a:t>
            </a:r>
          </a:p>
          <a:p>
            <a:pPr lvl="1" algn="l" rtl="0"/>
            <a:r>
              <a:rPr lang="zh-TW" b="0" i="0" u="none" baseline="0"/>
              <a:t>不要試圖移動或移除</a:t>
            </a:r>
          </a:p>
          <a:p>
            <a:pPr lvl="1" algn="l" rtl="0"/>
            <a:r>
              <a:rPr lang="zh-TW" b="0" i="0" u="none" baseline="0"/>
              <a:t>盡量控制入口傷口出血</a:t>
            </a:r>
          </a:p>
          <a:p>
            <a:pPr lvl="1" algn="l" rtl="0"/>
            <a:r>
              <a:rPr lang="zh-TW" b="0" i="0" u="none" baseline="0"/>
              <a:t>清潔並敷上傷口，確保穩定刺穿物 </a:t>
            </a:r>
          </a:p>
          <a:p>
            <a:endParaRPr lang="zh-TW" dirty="0"/>
          </a:p>
        </p:txBody>
      </p:sp>
      <p:sp>
        <p:nvSpPr>
          <p:cNvPr id="3" name="Title 2">
            <a:extLst>
              <a:ext uri="{FF2B5EF4-FFF2-40B4-BE49-F238E27FC236}">
                <a16:creationId xmlns:a16="http://schemas.microsoft.com/office/drawing/2014/main" id="{F0CC5E99-6582-4DB4-9C54-CF0A320077FD}"/>
              </a:ext>
            </a:extLst>
          </p:cNvPr>
          <p:cNvSpPr>
            <a:spLocks noGrp="1"/>
          </p:cNvSpPr>
          <p:nvPr>
            <p:ph type="title"/>
          </p:nvPr>
        </p:nvSpPr>
        <p:spPr>
          <a:xfrm>
            <a:off x="315142" y="320678"/>
            <a:ext cx="5806851" cy="1017672"/>
          </a:xfrm>
        </p:spPr>
        <p:txBody>
          <a:bodyPr/>
          <a:lstStyle/>
          <a:p>
            <a:pPr algn="l" rtl="0"/>
            <a:r>
              <a:rPr lang="zh-TW" b="1" i="1" u="none" baseline="0"/>
              <a:t>刺穿物</a:t>
            </a:r>
          </a:p>
        </p:txBody>
      </p:sp>
      <p:sp>
        <p:nvSpPr>
          <p:cNvPr id="4" name="Text Placeholder 3">
            <a:extLst>
              <a:ext uri="{FF2B5EF4-FFF2-40B4-BE49-F238E27FC236}">
                <a16:creationId xmlns:a16="http://schemas.microsoft.com/office/drawing/2014/main" id="{F75B3D11-EB1F-49C6-9611-75CCB466620E}"/>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8774E23D-C6E8-458E-B095-A80AEA55407F}"/>
              </a:ext>
            </a:extLst>
          </p:cNvPr>
          <p:cNvSpPr>
            <a:spLocks noGrp="1"/>
          </p:cNvSpPr>
          <p:nvPr>
            <p:ph type="body" sz="quarter" idx="11"/>
          </p:nvPr>
        </p:nvSpPr>
        <p:spPr/>
        <p:txBody>
          <a:bodyPr/>
          <a:lstStyle/>
          <a:p>
            <a:pPr algn="r" rtl="0"/>
            <a:r>
              <a:rPr lang="zh-TW" b="0" i="0" u="none" baseline="0"/>
              <a:t>3-30</a:t>
            </a:r>
          </a:p>
        </p:txBody>
      </p:sp>
      <p:sp>
        <p:nvSpPr>
          <p:cNvPr id="6" name="Content Placeholder 5">
            <a:extLst>
              <a:ext uri="{FF2B5EF4-FFF2-40B4-BE49-F238E27FC236}">
                <a16:creationId xmlns:a16="http://schemas.microsoft.com/office/drawing/2014/main" id="{EF5F5827-E5D6-462E-B919-D5AC129F53A0}"/>
              </a:ext>
            </a:extLst>
          </p:cNvPr>
          <p:cNvSpPr>
            <a:spLocks noGrp="1"/>
          </p:cNvSpPr>
          <p:nvPr>
            <p:ph sz="quarter" idx="12"/>
          </p:nvPr>
        </p:nvSpPr>
        <p:spPr/>
        <p:txBody>
          <a:bodyPr/>
          <a:lstStyle/>
          <a:p>
            <a:pPr rtl="0"/>
            <a:r>
              <a:rPr lang="zh-TW" b="0" i="0" u="none" baseline="0"/>
              <a:t>PM3-12</a:t>
            </a:r>
          </a:p>
        </p:txBody>
      </p:sp>
    </p:spTree>
    <p:extLst>
      <p:ext uri="{BB962C8B-B14F-4D97-AF65-F5344CB8AC3E}">
        <p14:creationId xmlns:p14="http://schemas.microsoft.com/office/powerpoint/2010/main" val="1712698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04074D-C95E-4AE9-AD7F-85B54FC2B7BA}"/>
              </a:ext>
            </a:extLst>
          </p:cNvPr>
          <p:cNvSpPr>
            <a:spLocks noGrp="1"/>
          </p:cNvSpPr>
          <p:nvPr>
            <p:ph idx="1"/>
          </p:nvPr>
        </p:nvSpPr>
        <p:spPr/>
        <p:txBody>
          <a:bodyPr/>
          <a:lstStyle/>
          <a:p>
            <a:pPr algn="l" rtl="0"/>
            <a:r>
              <a:rPr lang="zh-TW" b="0" i="0" u="none" baseline="0"/>
              <a:t>在受傷部位上方和下方立即固定傷口和關節 </a:t>
            </a:r>
          </a:p>
          <a:p>
            <a:pPr algn="l" rtl="0"/>
            <a:r>
              <a:rPr lang="zh-TW" b="0" i="0" u="none" baseline="0"/>
              <a:t>如果不確定受傷類型，則以骨折治療 </a:t>
            </a:r>
          </a:p>
        </p:txBody>
      </p:sp>
      <p:sp>
        <p:nvSpPr>
          <p:cNvPr id="3" name="Title 2">
            <a:extLst>
              <a:ext uri="{FF2B5EF4-FFF2-40B4-BE49-F238E27FC236}">
                <a16:creationId xmlns:a16="http://schemas.microsoft.com/office/drawing/2014/main" id="{8167E4D3-FFB6-448C-965C-DAEFCFA33725}"/>
              </a:ext>
            </a:extLst>
          </p:cNvPr>
          <p:cNvSpPr>
            <a:spLocks noGrp="1"/>
          </p:cNvSpPr>
          <p:nvPr>
            <p:ph type="title"/>
          </p:nvPr>
        </p:nvSpPr>
        <p:spPr>
          <a:xfrm>
            <a:off x="315142" y="320678"/>
            <a:ext cx="5806851" cy="1017672"/>
          </a:xfrm>
        </p:spPr>
        <p:txBody>
          <a:bodyPr>
            <a:normAutofit fontScale="90000"/>
          </a:bodyPr>
          <a:lstStyle/>
          <a:p>
            <a:pPr algn="l" rtl="0"/>
            <a:r>
              <a:rPr lang="zh-TW" b="1" i="1" u="none" baseline="0"/>
              <a:t>骨折，脫臼，扭傷，拉傷</a:t>
            </a:r>
          </a:p>
        </p:txBody>
      </p:sp>
      <p:sp>
        <p:nvSpPr>
          <p:cNvPr id="4" name="Text Placeholder 3">
            <a:extLst>
              <a:ext uri="{FF2B5EF4-FFF2-40B4-BE49-F238E27FC236}">
                <a16:creationId xmlns:a16="http://schemas.microsoft.com/office/drawing/2014/main" id="{50E415B6-E7CE-4B8B-950D-A5091D56AE33}"/>
              </a:ext>
            </a:extLst>
          </p:cNvPr>
          <p:cNvSpPr>
            <a:spLocks noGrp="1"/>
          </p:cNvSpPr>
          <p:nvPr>
            <p:ph type="body" sz="quarter" idx="10"/>
          </p:nvPr>
        </p:nvSpPr>
        <p:spPr>
          <a:xfrm>
            <a:off x="1429787" y="6385716"/>
            <a:ext cx="4610528"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30207C8A-D48B-4488-BEE3-11DAFB18CC64}"/>
              </a:ext>
            </a:extLst>
          </p:cNvPr>
          <p:cNvSpPr>
            <a:spLocks noGrp="1"/>
          </p:cNvSpPr>
          <p:nvPr>
            <p:ph type="body" sz="quarter" idx="11"/>
          </p:nvPr>
        </p:nvSpPr>
        <p:spPr/>
        <p:txBody>
          <a:bodyPr/>
          <a:lstStyle/>
          <a:p>
            <a:pPr algn="r" rtl="0"/>
            <a:r>
              <a:rPr lang="zh-TW" b="0" i="0" u="none" baseline="0"/>
              <a:t>3-31</a:t>
            </a:r>
          </a:p>
        </p:txBody>
      </p:sp>
      <p:sp>
        <p:nvSpPr>
          <p:cNvPr id="6" name="Content Placeholder 5">
            <a:extLst>
              <a:ext uri="{FF2B5EF4-FFF2-40B4-BE49-F238E27FC236}">
                <a16:creationId xmlns:a16="http://schemas.microsoft.com/office/drawing/2014/main" id="{10CE82D1-77A3-44AE-AEC3-A60B83087393}"/>
              </a:ext>
            </a:extLst>
          </p:cNvPr>
          <p:cNvSpPr>
            <a:spLocks noGrp="1"/>
          </p:cNvSpPr>
          <p:nvPr>
            <p:ph sz="quarter" idx="12"/>
          </p:nvPr>
        </p:nvSpPr>
        <p:spPr/>
        <p:txBody>
          <a:bodyPr/>
          <a:lstStyle/>
          <a:p>
            <a:pPr rtl="0"/>
            <a:r>
              <a:rPr lang="zh-TW" b="0" i="0" u="none" baseline="0"/>
              <a:t>PM3-12</a:t>
            </a:r>
          </a:p>
        </p:txBody>
      </p:sp>
    </p:spTree>
    <p:extLst>
      <p:ext uri="{BB962C8B-B14F-4D97-AF65-F5344CB8AC3E}">
        <p14:creationId xmlns:p14="http://schemas.microsoft.com/office/powerpoint/2010/main" val="2431439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a:xfrm>
            <a:off x="315142" y="320678"/>
            <a:ext cx="5806851" cy="1017672"/>
          </a:xfrm>
        </p:spPr>
        <p:txBody>
          <a:bodyPr/>
          <a:lstStyle/>
          <a:p>
            <a:pPr algn="l" rtl="0"/>
            <a:r>
              <a:rPr lang="zh-TW" b="1" i="1" u="none" baseline="0"/>
              <a:t>骨折類型</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0173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zh-TW" b="0" i="0" u="none" baseline="0"/>
              <a:t>3-32</a:t>
            </a:r>
          </a:p>
        </p:txBody>
      </p:sp>
      <p:sp>
        <p:nvSpPr>
          <p:cNvPr id="8" name="Content Placeholder 7">
            <a:extLst>
              <a:ext uri="{FF2B5EF4-FFF2-40B4-BE49-F238E27FC236}">
                <a16:creationId xmlns:a16="http://schemas.microsoft.com/office/drawing/2014/main" id="{47BF01FE-8737-4E19-B592-4B030927F15F}"/>
              </a:ext>
            </a:extLst>
          </p:cNvPr>
          <p:cNvSpPr>
            <a:spLocks noGrp="1"/>
          </p:cNvSpPr>
          <p:nvPr>
            <p:ph sz="quarter" idx="12"/>
          </p:nvPr>
        </p:nvSpPr>
        <p:spPr/>
        <p:txBody>
          <a:bodyPr/>
          <a:lstStyle/>
          <a:p>
            <a:pPr rtl="0"/>
            <a:r>
              <a:rPr lang="zh-TW" b="0" i="0" u="none" baseline="0"/>
              <a:t>PM3-12</a:t>
            </a:r>
          </a:p>
        </p:txBody>
      </p:sp>
      <p:pic>
        <p:nvPicPr>
          <p:cNvPr id="6" name="Picture 5" descr="手臂的兩個線條圖。左圖標記為“開放性骨折，斷骨穿過皮膚突出”並顯示上臂骨完全分離，斷裂下方的骨頭明顯未對準並且尖端戳穿皮膚。">
            <a:extLst>
              <a:ext uri="{FF2B5EF4-FFF2-40B4-BE49-F238E27FC236}">
                <a16:creationId xmlns:a16="http://schemas.microsoft.com/office/drawing/2014/main" id="{EDBFAD9C-3D93-455D-A21F-7876347935CF}"/>
              </a:ext>
            </a:extLst>
          </p:cNvPr>
          <p:cNvPicPr/>
          <p:nvPr/>
        </p:nvPicPr>
        <p:blipFill>
          <a:blip r:embed="rId2">
            <a:extLst>
              <a:ext uri="{28A0092B-C50C-407E-A947-70E740481C1C}">
                <a14:useLocalDpi xmlns:a14="http://schemas.microsoft.com/office/drawing/2010/main" val="0"/>
              </a:ext>
            </a:extLst>
          </a:blip>
          <a:stretch>
            <a:fillRect/>
          </a:stretch>
        </p:blipFill>
        <p:spPr>
          <a:xfrm>
            <a:off x="1000057" y="2206854"/>
            <a:ext cx="3413681" cy="3265387"/>
          </a:xfrm>
          <a:prstGeom prst="rect">
            <a:avLst/>
          </a:prstGeom>
        </p:spPr>
      </p:pic>
      <p:pic>
        <p:nvPicPr>
          <p:cNvPr id="7" name="Picture 6" descr="右圖標記為“閉合性骨折，斷骨並未刺破皮膚”，並顯示骨骼中的髮絲骨折，骨骼並未錯位，沒有破壞皮膚。">
            <a:extLst>
              <a:ext uri="{FF2B5EF4-FFF2-40B4-BE49-F238E27FC236}">
                <a16:creationId xmlns:a16="http://schemas.microsoft.com/office/drawing/2014/main" id="{F5B91ED8-E671-4248-B606-ACCB52FBA01A}"/>
              </a:ext>
            </a:extLst>
          </p:cNvPr>
          <p:cNvPicPr/>
          <p:nvPr/>
        </p:nvPicPr>
        <p:blipFill>
          <a:blip r:embed="rId3">
            <a:extLst>
              <a:ext uri="{28A0092B-C50C-407E-A947-70E740481C1C}">
                <a14:useLocalDpi xmlns:a14="http://schemas.microsoft.com/office/drawing/2010/main" val="0"/>
              </a:ext>
            </a:extLst>
          </a:blip>
          <a:stretch>
            <a:fillRect/>
          </a:stretch>
        </p:blipFill>
        <p:spPr>
          <a:xfrm>
            <a:off x="4866520" y="2206854"/>
            <a:ext cx="3620801" cy="3265386"/>
          </a:xfrm>
          <a:prstGeom prst="rect">
            <a:avLst/>
          </a:prstGeom>
        </p:spPr>
      </p:pic>
    </p:spTree>
    <p:extLst>
      <p:ext uri="{BB962C8B-B14F-4D97-AF65-F5344CB8AC3E}">
        <p14:creationId xmlns:p14="http://schemas.microsoft.com/office/powerpoint/2010/main" val="2679708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a:xfrm>
            <a:off x="315142" y="320678"/>
            <a:ext cx="5806851" cy="1017672"/>
          </a:xfrm>
        </p:spPr>
        <p:txBody>
          <a:bodyPr/>
          <a:lstStyle/>
          <a:p>
            <a:pPr algn="l" rtl="0"/>
            <a:r>
              <a:rPr lang="zh-TW" b="1" i="1" u="none" baseline="0"/>
              <a:t>骨折類型</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19321"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zh-TW" b="0" i="0" u="none" baseline="0"/>
              <a:t>3-33</a:t>
            </a:r>
          </a:p>
        </p:txBody>
      </p:sp>
      <p:sp>
        <p:nvSpPr>
          <p:cNvPr id="6" name="Content Placeholder 5">
            <a:extLst>
              <a:ext uri="{FF2B5EF4-FFF2-40B4-BE49-F238E27FC236}">
                <a16:creationId xmlns:a16="http://schemas.microsoft.com/office/drawing/2014/main" id="{09C8490B-1C9D-40A8-97EA-077836B808C7}"/>
              </a:ext>
            </a:extLst>
          </p:cNvPr>
          <p:cNvSpPr>
            <a:spLocks noGrp="1"/>
          </p:cNvSpPr>
          <p:nvPr>
            <p:ph sz="quarter" idx="12"/>
          </p:nvPr>
        </p:nvSpPr>
        <p:spPr/>
        <p:txBody>
          <a:bodyPr/>
          <a:lstStyle/>
          <a:p>
            <a:pPr rtl="0"/>
            <a:r>
              <a:rPr lang="zh-TW" b="0" i="0" u="none" baseline="0"/>
              <a:t>PM3-13</a:t>
            </a:r>
          </a:p>
        </p:txBody>
      </p:sp>
      <p:pic>
        <p:nvPicPr>
          <p:cNvPr id="8" name="Picture 7" descr="手臂的兩個線條圖。左圖標記為“移位性骨折，斷骨不再對齊”，並顯示完全斷裂的骨骼，並未破壞皮膚。右圖標記為“非移位性骨折，斷骨保持對齊”，並顯示出骨骼保持筆直的髮絲骨折。">
            <a:extLst>
              <a:ext uri="{FF2B5EF4-FFF2-40B4-BE49-F238E27FC236}">
                <a16:creationId xmlns:a16="http://schemas.microsoft.com/office/drawing/2014/main" id="{0F8D721B-CE08-43F7-9858-B070B6E645B2}"/>
              </a:ext>
            </a:extLst>
          </p:cNvPr>
          <p:cNvPicPr/>
          <p:nvPr/>
        </p:nvPicPr>
        <p:blipFill>
          <a:blip r:embed="rId2">
            <a:extLst>
              <a:ext uri="{28A0092B-C50C-407E-A947-70E740481C1C}">
                <a14:useLocalDpi xmlns:a14="http://schemas.microsoft.com/office/drawing/2010/main" val="0"/>
              </a:ext>
            </a:extLst>
          </a:blip>
          <a:stretch>
            <a:fillRect/>
          </a:stretch>
        </p:blipFill>
        <p:spPr>
          <a:xfrm>
            <a:off x="590887" y="2229829"/>
            <a:ext cx="7962225" cy="3264408"/>
          </a:xfrm>
          <a:prstGeom prst="rect">
            <a:avLst/>
          </a:prstGeom>
        </p:spPr>
      </p:pic>
    </p:spTree>
    <p:extLst>
      <p:ext uri="{BB962C8B-B14F-4D97-AF65-F5344CB8AC3E}">
        <p14:creationId xmlns:p14="http://schemas.microsoft.com/office/powerpoint/2010/main" val="3006399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B6C47-B25D-4C41-BA68-3D2C06AEB1A5}"/>
              </a:ext>
            </a:extLst>
          </p:cNvPr>
          <p:cNvSpPr>
            <a:spLocks noGrp="1"/>
          </p:cNvSpPr>
          <p:nvPr>
            <p:ph idx="1"/>
          </p:nvPr>
        </p:nvSpPr>
        <p:spPr/>
        <p:txBody>
          <a:bodyPr/>
          <a:lstStyle/>
          <a:p>
            <a:pPr algn="l" rtl="0"/>
            <a:r>
              <a:rPr lang="zh-TW" b="0" i="0" u="none" baseline="0"/>
              <a:t>不要將暴露在外的骨頭拉回到組織中 </a:t>
            </a:r>
          </a:p>
          <a:p>
            <a:pPr algn="l" rtl="0"/>
            <a:r>
              <a:rPr lang="zh-TW" b="0" i="0" u="none" baseline="0"/>
              <a:t>不要沖洗傷口 </a:t>
            </a:r>
          </a:p>
          <a:p>
            <a:pPr algn="l" rtl="0"/>
            <a:r>
              <a:rPr lang="zh-TW" b="0" i="0" u="none" baseline="0"/>
              <a:t>用無菌敷料覆蓋傷口 </a:t>
            </a:r>
          </a:p>
          <a:p>
            <a:pPr algn="l" rtl="0"/>
            <a:r>
              <a:rPr lang="zh-TW" b="0" i="0" u="none" baseline="0"/>
              <a:t>用夾板固定骨折時不要碰到傷口 </a:t>
            </a:r>
          </a:p>
          <a:p>
            <a:pPr algn="l" rtl="0"/>
            <a:r>
              <a:rPr lang="zh-TW" b="0" i="0" u="none" baseline="0"/>
              <a:t>將濕敷料置於骨頭上 </a:t>
            </a:r>
          </a:p>
        </p:txBody>
      </p:sp>
      <p:sp>
        <p:nvSpPr>
          <p:cNvPr id="3" name="Title 2">
            <a:extLst>
              <a:ext uri="{FF2B5EF4-FFF2-40B4-BE49-F238E27FC236}">
                <a16:creationId xmlns:a16="http://schemas.microsoft.com/office/drawing/2014/main" id="{5127C2AF-792E-4966-AE56-F9CB6C95B2D3}"/>
              </a:ext>
            </a:extLst>
          </p:cNvPr>
          <p:cNvSpPr>
            <a:spLocks noGrp="1"/>
          </p:cNvSpPr>
          <p:nvPr>
            <p:ph type="title"/>
          </p:nvPr>
        </p:nvSpPr>
        <p:spPr>
          <a:xfrm>
            <a:off x="315142" y="320678"/>
            <a:ext cx="5806851" cy="1017672"/>
          </a:xfrm>
        </p:spPr>
        <p:txBody>
          <a:bodyPr>
            <a:normAutofit/>
          </a:bodyPr>
          <a:lstStyle/>
          <a:p>
            <a:pPr algn="l" rtl="0"/>
            <a:r>
              <a:rPr lang="zh-TW" b="1" i="1" u="none" baseline="0"/>
              <a:t>治療開放性骨折</a:t>
            </a:r>
          </a:p>
        </p:txBody>
      </p:sp>
      <p:sp>
        <p:nvSpPr>
          <p:cNvPr id="4" name="Text Placeholder 3">
            <a:extLst>
              <a:ext uri="{FF2B5EF4-FFF2-40B4-BE49-F238E27FC236}">
                <a16:creationId xmlns:a16="http://schemas.microsoft.com/office/drawing/2014/main" id="{8CBF6F4F-029D-4381-901E-B4EA21CB2606}"/>
              </a:ext>
            </a:extLst>
          </p:cNvPr>
          <p:cNvSpPr>
            <a:spLocks noGrp="1"/>
          </p:cNvSpPr>
          <p:nvPr>
            <p:ph type="body" sz="quarter" idx="10"/>
          </p:nvPr>
        </p:nvSpPr>
        <p:spPr>
          <a:xfrm>
            <a:off x="1429787" y="6385716"/>
            <a:ext cx="4619321"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83B5E653-B529-4F43-8810-FC732DF4453C}"/>
              </a:ext>
            </a:extLst>
          </p:cNvPr>
          <p:cNvSpPr>
            <a:spLocks noGrp="1"/>
          </p:cNvSpPr>
          <p:nvPr>
            <p:ph type="body" sz="quarter" idx="11"/>
          </p:nvPr>
        </p:nvSpPr>
        <p:spPr/>
        <p:txBody>
          <a:bodyPr/>
          <a:lstStyle/>
          <a:p>
            <a:pPr algn="r" rtl="0"/>
            <a:r>
              <a:rPr lang="zh-TW" b="0" i="0" u="none" baseline="0"/>
              <a:t>3-34</a:t>
            </a:r>
          </a:p>
        </p:txBody>
      </p:sp>
      <p:sp>
        <p:nvSpPr>
          <p:cNvPr id="6" name="Content Placeholder 5">
            <a:extLst>
              <a:ext uri="{FF2B5EF4-FFF2-40B4-BE49-F238E27FC236}">
                <a16:creationId xmlns:a16="http://schemas.microsoft.com/office/drawing/2014/main" id="{75595CF1-4974-4BDF-A58C-E5807692DEE6}"/>
              </a:ext>
            </a:extLst>
          </p:cNvPr>
          <p:cNvSpPr>
            <a:spLocks noGrp="1"/>
          </p:cNvSpPr>
          <p:nvPr>
            <p:ph sz="quarter" idx="12"/>
          </p:nvPr>
        </p:nvSpPr>
        <p:spPr/>
        <p:txBody>
          <a:bodyPr/>
          <a:lstStyle/>
          <a:p>
            <a:pPr rtl="0"/>
            <a:r>
              <a:rPr lang="zh-TW" b="0" i="0" u="none" baseline="0"/>
              <a:t>PM3-13</a:t>
            </a:r>
          </a:p>
        </p:txBody>
      </p:sp>
    </p:spTree>
    <p:extLst>
      <p:ext uri="{BB962C8B-B14F-4D97-AF65-F5344CB8AC3E}">
        <p14:creationId xmlns:p14="http://schemas.microsoft.com/office/powerpoint/2010/main" val="400192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9F8640-EF7B-4041-9E86-C20605C7FEFE}"/>
              </a:ext>
            </a:extLst>
          </p:cNvPr>
          <p:cNvSpPr>
            <a:spLocks noGrp="1"/>
          </p:cNvSpPr>
          <p:nvPr>
            <p:ph idx="1"/>
          </p:nvPr>
        </p:nvSpPr>
        <p:spPr/>
        <p:txBody>
          <a:bodyPr/>
          <a:lstStyle/>
          <a:p>
            <a:pPr algn="l" rtl="0"/>
            <a:r>
              <a:rPr lang="zh-TW" b="0" i="0" u="none" baseline="0"/>
              <a:t>脫臼是關節周圍韌帶的損傷 </a:t>
            </a:r>
          </a:p>
          <a:p>
            <a:pPr lvl="1" algn="l" rtl="0"/>
            <a:r>
              <a:rPr lang="zh-TW" b="0" i="0" u="none" baseline="0"/>
              <a:t>這種情況很嚴重，嚴重到讓骨骼從關節中的正常位置分離 </a:t>
            </a:r>
          </a:p>
          <a:p>
            <a:pPr algn="l" rtl="0"/>
            <a:r>
              <a:rPr lang="zh-TW" b="0" i="0" u="none" baseline="0"/>
              <a:t>治療：</a:t>
            </a:r>
          </a:p>
          <a:p>
            <a:pPr lvl="1" algn="l" rtl="0"/>
            <a:r>
              <a:rPr lang="zh-TW" b="0" i="0" u="none" baseline="0"/>
              <a:t>靜止不動;不要重新移位</a:t>
            </a:r>
          </a:p>
          <a:p>
            <a:pPr lvl="1" algn="l" rtl="0"/>
            <a:r>
              <a:rPr lang="zh-TW" b="0" i="0" u="none" baseline="0"/>
              <a:t>在用夾板/靜止不動之前和之後檢查脈搏，動作和知覺（PMS） </a:t>
            </a:r>
          </a:p>
          <a:p>
            <a:endParaRPr lang="zh-TW" dirty="0"/>
          </a:p>
          <a:p>
            <a:pPr lvl="1" algn="l" rtl="0"/>
            <a:endParaRPr lang="zh-TW" dirty="0"/>
          </a:p>
          <a:p>
            <a:endParaRPr lang="zh-TW" dirty="0"/>
          </a:p>
        </p:txBody>
      </p:sp>
      <p:sp>
        <p:nvSpPr>
          <p:cNvPr id="3" name="Title 2">
            <a:extLst>
              <a:ext uri="{FF2B5EF4-FFF2-40B4-BE49-F238E27FC236}">
                <a16:creationId xmlns:a16="http://schemas.microsoft.com/office/drawing/2014/main" id="{86185AC3-B85D-4D87-861B-8C36CD602297}"/>
              </a:ext>
            </a:extLst>
          </p:cNvPr>
          <p:cNvSpPr>
            <a:spLocks noGrp="1"/>
          </p:cNvSpPr>
          <p:nvPr>
            <p:ph type="title"/>
          </p:nvPr>
        </p:nvSpPr>
        <p:spPr>
          <a:xfrm>
            <a:off x="315142" y="320678"/>
            <a:ext cx="5806851" cy="1017672"/>
          </a:xfrm>
        </p:spPr>
        <p:txBody>
          <a:bodyPr/>
          <a:lstStyle/>
          <a:p>
            <a:pPr algn="l" rtl="0"/>
            <a:r>
              <a:rPr lang="zh-TW" b="1" i="1" u="none" baseline="0"/>
              <a:t>脫臼</a:t>
            </a:r>
          </a:p>
        </p:txBody>
      </p:sp>
      <p:sp>
        <p:nvSpPr>
          <p:cNvPr id="4" name="Text Placeholder 3">
            <a:extLst>
              <a:ext uri="{FF2B5EF4-FFF2-40B4-BE49-F238E27FC236}">
                <a16:creationId xmlns:a16="http://schemas.microsoft.com/office/drawing/2014/main" id="{458B21C7-E385-4DA8-951C-9F4863FD9D75}"/>
              </a:ext>
            </a:extLst>
          </p:cNvPr>
          <p:cNvSpPr>
            <a:spLocks noGrp="1"/>
          </p:cNvSpPr>
          <p:nvPr>
            <p:ph type="body" sz="quarter" idx="10"/>
          </p:nvPr>
        </p:nvSpPr>
        <p:spPr>
          <a:xfrm>
            <a:off x="1429787" y="6385716"/>
            <a:ext cx="4692206" cy="303212"/>
          </a:xfrm>
        </p:spPr>
        <p:txBody>
          <a:bodyPr/>
          <a:lstStyle/>
          <a:p>
            <a:pPr algn="l" rtl="0"/>
            <a:r>
              <a:rPr lang="zh-TW" b="0" i="0" u="none" baseline="0"/>
              <a:t>社區緊急回應小組基礎培訓，單元3：災害醫療行動 - 第1部分</a:t>
            </a:r>
          </a:p>
        </p:txBody>
      </p:sp>
      <p:sp>
        <p:nvSpPr>
          <p:cNvPr id="5" name="Text Placeholder 4">
            <a:extLst>
              <a:ext uri="{FF2B5EF4-FFF2-40B4-BE49-F238E27FC236}">
                <a16:creationId xmlns:a16="http://schemas.microsoft.com/office/drawing/2014/main" id="{51009AF6-C759-4A10-B6A5-DCA9F8CB471B}"/>
              </a:ext>
            </a:extLst>
          </p:cNvPr>
          <p:cNvSpPr>
            <a:spLocks noGrp="1"/>
          </p:cNvSpPr>
          <p:nvPr>
            <p:ph type="body" sz="quarter" idx="11"/>
          </p:nvPr>
        </p:nvSpPr>
        <p:spPr/>
        <p:txBody>
          <a:bodyPr/>
          <a:lstStyle/>
          <a:p>
            <a:pPr algn="r" rtl="0"/>
            <a:r>
              <a:rPr lang="zh-TW" b="0" i="0" u="none" baseline="0"/>
              <a:t>3-35</a:t>
            </a:r>
          </a:p>
        </p:txBody>
      </p:sp>
      <p:sp>
        <p:nvSpPr>
          <p:cNvPr id="6" name="Content Placeholder 5">
            <a:extLst>
              <a:ext uri="{FF2B5EF4-FFF2-40B4-BE49-F238E27FC236}">
                <a16:creationId xmlns:a16="http://schemas.microsoft.com/office/drawing/2014/main" id="{6BD136A3-E669-4B6E-84D2-EC950F038661}"/>
              </a:ext>
            </a:extLst>
          </p:cNvPr>
          <p:cNvSpPr>
            <a:spLocks noGrp="1"/>
          </p:cNvSpPr>
          <p:nvPr>
            <p:ph sz="quarter" idx="12"/>
          </p:nvPr>
        </p:nvSpPr>
        <p:spPr/>
        <p:txBody>
          <a:bodyPr/>
          <a:lstStyle/>
          <a:p>
            <a:pPr rtl="0"/>
            <a:r>
              <a:rPr lang="zh-TW" b="0" i="0" u="none" baseline="0"/>
              <a:t>PM3-13</a:t>
            </a:r>
          </a:p>
        </p:txBody>
      </p:sp>
    </p:spTree>
    <p:extLst>
      <p:ext uri="{BB962C8B-B14F-4D97-AF65-F5344CB8AC3E}">
        <p14:creationId xmlns:p14="http://schemas.microsoft.com/office/powerpoint/2010/main" val="1993221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SimSun" panose="020F03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ajorFont>
      <a:minorFont>
        <a:latin typeface="SimSun" panose="020F05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1F66F116-B1E9-46B5-B201-57AD9513C66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SimSun" panose="020F03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ajorFont>
      <a:minorFont>
        <a:latin typeface="SimSun" panose="020F05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C04B925E-061A-4622-B6DB-8886051063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SimSun" panose="020F03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ajorFont>
      <a:minorFont>
        <a:latin typeface="SimSun" panose="020F0502020204030204"/>
        <a:ea typeface="SimSun"/>
        <a:cs typeface="SimSun"/>
        <a:font script="Jpan" typeface="SimSun"/>
        <a:font script="Hang" typeface="SimSun"/>
        <a:font script="Hans" typeface="SimSun"/>
        <a:font script="Hant" typeface="SimSun"/>
        <a:font script="Arab" typeface="SimSun"/>
        <a:font script="Hebr" typeface="SimSun"/>
        <a:font script="Thai" typeface="SimSun"/>
        <a:font script="Ethi" typeface="SimSun"/>
        <a:font script="Beng" typeface="SimSun"/>
        <a:font script="Gujr" typeface="SimSun"/>
        <a:font script="Khmr" typeface="SimSun"/>
        <a:font script="Knda" typeface="SimSun"/>
        <a:font script="Guru" typeface="SimSun"/>
        <a:font script="Cans" typeface="SimSun"/>
        <a:font script="Cher" typeface="SimSun"/>
        <a:font script="Yiii" typeface="SimSun"/>
        <a:font script="Tibt" typeface="SimSun"/>
        <a:font script="Thaa" typeface="SimSun"/>
        <a:font script="Deva" typeface="SimSun"/>
        <a:font script="Telu" typeface="SimSun"/>
        <a:font script="Taml" typeface="SimSun"/>
        <a:font script="Syrc" typeface="SimSun"/>
        <a:font script="Orya" typeface="SimSun"/>
        <a:font script="Mlym" typeface="SimSun"/>
        <a:font script="Laoo" typeface="SimSun"/>
        <a:font script="Sinh" typeface="SimSun"/>
        <a:font script="Mong" typeface="SimSun"/>
        <a:font script="Viet" typeface="SimSun"/>
        <a:font script="Uigh" typeface="SimSun"/>
        <a:font script="Geor" typeface="SimSun"/>
        <a:font script="Armn" typeface="SimSun"/>
        <a:font script="Bugi" typeface="SimSun"/>
        <a:font script="Bopo" typeface="SimSun"/>
        <a:font script="Java" typeface="SimSun"/>
        <a:font script="Lisu" typeface="SimSun"/>
        <a:font script="Mymr" typeface="SimSun"/>
        <a:font script="Nkoo" typeface="SimSun"/>
        <a:font script="Olck" typeface="SimSun"/>
        <a:font script="Osma" typeface="SimSun"/>
        <a:font script="Phag" typeface="SimSun"/>
        <a:font script="Syrn" typeface="SimSun"/>
        <a:font script="Syrj" typeface="SimSun"/>
        <a:font script="Syre" typeface="SimSun"/>
        <a:font script="Sora" typeface="SimSun"/>
        <a:font script="Tale" typeface="SimSun"/>
        <a:font script="Talu" typeface="SimSun"/>
        <a:font script="Tfng" typeface="SimSu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8FE5F7B7910C4D8144887B4C3EC5DA" ma:contentTypeVersion="8" ma:contentTypeDescription="Create a new document." ma:contentTypeScope="" ma:versionID="0f4aa0be5aac37cfe6b302b3dcac7b10">
  <xs:schema xmlns:xsd="http://www.w3.org/2001/XMLSchema" xmlns:xs="http://www.w3.org/2001/XMLSchema" xmlns:p="http://schemas.microsoft.com/office/2006/metadata/properties" xmlns:ns2="cd7a79f3-a22f-4b0a-abe2-9eca9b7c463e" xmlns:ns3="ec9525e3-0e26-41e5-be28-2227dc64c83e" targetNamespace="http://schemas.microsoft.com/office/2006/metadata/properties" ma:root="true" ma:fieldsID="1d090e8eba2147705143ba426f1acea8" ns2:_="" ns3:_="">
    <xs:import namespace="cd7a79f3-a22f-4b0a-abe2-9eca9b7c463e"/>
    <xs:import namespace="ec9525e3-0e26-41e5-be28-2227dc64c83e"/>
    <xs:element name="properties">
      <xs:complexType>
        <xs:sequence>
          <xs:element name="documentManagement">
            <xs:complexType>
              <xs:all>
                <xs:element ref="ns2:MediaServiceMetadata" minOccurs="0"/>
                <xs:element ref="ns2:MediaServiceFastMetadata" minOccurs="0"/>
                <xs:element ref="ns2:MediaServiceDateTaken" minOccurs="0"/>
                <xs:element ref="ns2:MediaServiceAutoTags" minOccurs="0"/>
                <xs:element ref="ns2:MediaServiceLocation" minOccurs="0"/>
                <xs:element ref="ns2:MediaServiceOCR" minOccurs="0"/>
                <xs:element ref="ns3:SharedWithUsers" minOccurs="0"/>
                <xs:element ref="ns3:SharedWithDetails" minOccurs="0"/>
              </xs:all>
            </xs:complexType>
          </xs:element>
        </xs:sequence>
      </xs:complexType>
    </xs:element>
  </xs:schema>
  <xs:schema xmlns:xsd="http://www.w3.org/2001/XMLSchema" xmlns:xs="http://www.w3.org/2001/XMLSchema" xmlns:dms="http://schemas.microsoft.com/office/2006/documentManagement/types" xmlns:pc="http://schemas.microsoft.com/office/infopath/2007/PartnerControls" targetNamespace="cd7a79f3-a22f-4b0a-abe2-9eca9b7c463e" elementFormDefault="qualified">
    <xs:import namespace="http://schemas.microsoft.com/office/2006/documentManagement/types"/>
    <xs:import namespace="http://schemas.microsoft.com/office/infopath/2007/PartnerControls"/>
    <xs:element name="MediaServiceMetadata" ma:index="8" nillable="true" ma:displayName="MediaServiceMetadata" ma:hidden="true" ma:internalName="MediaServiceMetadata" ma:readOnly="true">
      <xs:simpleType>
        <xs:restriction base="dms:Note"/>
      </xs:simpleType>
    </xs:element>
    <xs:element name="MediaServiceFastMetadata" ma:index="9" nillable="true" ma:displayName="MediaServiceFastMetadata" ma:hidden="true" ma:internalName="MediaServiceFastMetadata" ma:readOnly="true">
      <xs:simpleType>
        <xs:restriction base="dms:Note"/>
      </xs:simpleType>
    </xs:element>
    <xs:element name="MediaServiceDateTaken" ma:index="10" nillable="true" ma:displayName="MediaServiceDateTaken" ma:hidden="true" ma:internalName="MediaServiceDateTaken" ma:readOnly="true">
      <xs:simpleType>
        <xs:restriction base="dms:Text"/>
      </xs:simpleType>
    </xs:element>
    <xs:element name="MediaServiceAutoTags" ma:index="11" nillable="true" ma:displayName="Tags" ma:internalName="MediaServiceAutoTags" ma:readOnly="true">
      <xs:simpleType>
        <xs:restriction base="dms:Text"/>
      </xs:simpleType>
    </xs:element>
    <xs:element name="MediaServiceLocation" ma:index="12" nillable="true" ma:displayName="Location" ma:internalName="MediaServiceLocation" ma:readOnly="true">
      <xs:simpleType>
        <xs:restriction base="dms:Text"/>
      </xs:simpleType>
    </xs:element>
    <xs:element name="MediaServiceOCR" ma:index="13" nillable="true" ma:displayName="Extracted Text" ma:internalName="MediaServiceOCR" ma:readOnly="true">
      <xs:simpleType>
        <xs:restriction base="dms:Note">
          <xs:maxLength value="255"/>
        </xs:restriction>
      </xs:simpleType>
    </xs:element>
  </xs:schema>
  <xs:schema xmlns:xsd="http://www.w3.org/2001/XMLSchema" xmlns:xs="http://www.w3.org/2001/XMLSchema" xmlns:dms="http://schemas.microsoft.com/office/2006/documentManagement/types" xmlns:pc="http://schemas.microsoft.com/office/infopath/2007/PartnerControls" targetNamespace="ec9525e3-0e26-41e5-be28-2227dc64c83e" elementFormDefault="qualified">
    <xs:import namespace="http://schemas.microsoft.com/office/2006/documentManagement/types"/>
    <xs:import namespace="http://schemas.microsoft.com/office/infopath/2007/PartnerControls"/>
    <xs:element name="SharedWithUsers" ma:index="14" nillable="true" ma:displayName="Shared With" ma:internalName="SharedWithUsers" ma:readOnly="true">
      <xs:complexType>
        <xs:complexContent>
          <xs:extension base="dms:UserMulti">
            <xs:sequence>
              <xs:element name="UserInfo" minOccurs="0" maxOccurs="unbounded">
                <xs:complexType>
                  <xs:sequence>
                    <xs:element name="DisplayName" type="xsd:string" minOccurs="0"/>
                    <xs:element name="AccountId" type="dms:UserId" minOccurs="0" nillable="true"/>
                    <xs:element name="AccountType" type="xsd:string" minOccurs="0"/>
                  </xs:sequence>
                </xs:complexType>
              </xs:element>
            </xs:sequence>
          </xs:extension>
        </xs:complexContent>
      </xs:complexType>
    </xs:element>
    <xs:element name="SharedWithDetails" ma:index="15" nillable="true" ma:displayName="Shared With Details" ma:internalName="SharedWithDetails" ma:readOnly="true">
      <xs:simpleType>
        <xs:restriction base="dms:Note">
          <xs:maxLength value="255"/>
        </xs:restriction>
      </xs:simpleType>
    </xs:element>
  </xs: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2231E3-016F-4B17-AC09-DB5F282D3AC9}">
  <ds:schemaRefs>
    <ds:schemaRef ds:uri="http://schemas.microsoft.com/sharepoint/v3/contenttype/forms"/>
  </ds:schemaRefs>
</ds:datastoreItem>
</file>

<file path=customXml/itemProps2.xml><?xml version="1.0" encoding="utf-8"?>
<ds:datastoreItem xmlns:ds="http://schemas.openxmlformats.org/officeDocument/2006/customXml" ds:itemID="{5A6A4D33-D01D-4212-B3C6-A4E181DF7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a79f3-a22f-4b0a-abe2-9eca9b7c463e"/>
    <ds:schemaRef ds:uri="ec9525e3-0e26-41e5-be28-2227dc64c8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DD7AE4-83D3-421C-A1C5-EED6632DACD5}">
  <ds:schemaRefs>
    <ds:schemaRef ds:uri="http://schemas.microsoft.com/office/2006/metadata/properties"/>
    <ds:schemaRef ds:uri="http://www.w3.org/XML/1998/namespace"/>
    <ds:schemaRef ds:uri="http://purl.org/dc/elements/1.1/"/>
    <ds:schemaRef ds:uri="http://schemas.microsoft.com/office/2006/documentManagement/types"/>
    <ds:schemaRef ds:uri="http://purl.org/dc/terms/"/>
    <ds:schemaRef ds:uri="cd7a79f3-a22f-4b0a-abe2-9eca9b7c463e"/>
    <ds:schemaRef ds:uri="http://purl.org/dc/dcmitype/"/>
    <ds:schemaRef ds:uri="http://schemas.microsoft.com/office/infopath/2007/PartnerControls"/>
    <ds:schemaRef ds:uri="http://schemas.openxmlformats.org/package/2006/metadata/core-properties"/>
    <ds:schemaRef ds:uri="ec9525e3-0e26-41e5-be28-2227dc64c83e"/>
  </ds:schemaRefs>
</ds:datastoreItem>
</file>

<file path=docProps/app.xml><?xml version="1.0" encoding="utf-8"?>
<Properties xmlns="http://schemas.openxmlformats.org/officeDocument/2006/extended-properties" xmlns:vt="http://schemas.openxmlformats.org/officeDocument/2006/docPropsVTypes">
  <Template>CERTPPTTmplt</Template>
  <TotalTime>3148</TotalTime>
  <Words>23621</Words>
  <Application>Microsoft Office PowerPoint</Application>
  <PresentationFormat>On-screen Show (4:3)</PresentationFormat>
  <Paragraphs>2184</Paragraphs>
  <Slides>268</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268</vt:i4>
      </vt:variant>
    </vt:vector>
  </HeadingPairs>
  <TitlesOfParts>
    <vt:vector size="275" baseType="lpstr">
      <vt:lpstr>PMingLiU</vt:lpstr>
      <vt:lpstr>SimSun</vt:lpstr>
      <vt:lpstr>Arial</vt:lpstr>
      <vt:lpstr>Calibri</vt:lpstr>
      <vt:lpstr>Wingdings</vt:lpstr>
      <vt:lpstr>Office Theme</vt:lpstr>
      <vt:lpstr>1_Office Theme</vt:lpstr>
      <vt:lpstr>社區緊急回應小組基礎培訓</vt:lpstr>
      <vt:lpstr>社區緊急回應小組基礎培訓</vt:lpstr>
      <vt:lpstr>設置急救站</vt:lpstr>
      <vt:lpstr>課程預覽</vt:lpstr>
      <vt:lpstr>第1單元的目標</vt:lpstr>
      <vt:lpstr>練習1.1</vt:lpstr>
      <vt:lpstr>社區準備角色</vt:lpstr>
      <vt:lpstr>政府</vt:lpstr>
      <vt:lpstr>緊急行動計劃（EOP）</vt:lpstr>
      <vt:lpstr>社區領導</vt:lpstr>
      <vt:lpstr>公眾</vt:lpstr>
      <vt:lpstr>讓整個社區參與</vt:lpstr>
      <vt:lpstr>參與其中</vt:lpstr>
      <vt:lpstr>災害類型</vt:lpstr>
      <vt:lpstr>關鍵災難因素</vt:lpstr>
      <vt:lpstr>當地危害脆弱度</vt:lpstr>
      <vt:lpstr>基礎設施損壞</vt:lpstr>
      <vt:lpstr>結構類型相關的損壞</vt:lpstr>
      <vt:lpstr>房屋危害</vt:lpstr>
      <vt:lpstr>為災難做準備</vt:lpstr>
      <vt:lpstr>為災難做準備</vt:lpstr>
      <vt:lpstr>家庭災難計劃</vt:lpstr>
      <vt:lpstr>災難供應套件</vt:lpstr>
      <vt:lpstr>逃生計劃</vt:lpstr>
      <vt:lpstr>練習1.2</vt:lpstr>
      <vt:lpstr>保護行動</vt:lpstr>
      <vt:lpstr>避難</vt:lpstr>
      <vt:lpstr>緩解行动</vt:lpstr>
      <vt:lpstr>結構緩解措施</vt:lpstr>
      <vt:lpstr>非結構性的危害的緩解行動</vt:lpstr>
      <vt:lpstr>強化你的家園</vt:lpstr>
      <vt:lpstr>社區緊急回應小組災難回應</vt:lpstr>
      <vt:lpstr>社區緊急回應小組組織</vt:lpstr>
      <vt:lpstr>個人保護設備</vt:lpstr>
      <vt:lpstr>社區緊急回應小組行動</vt:lpstr>
      <vt:lpstr>非災難角色</vt:lpstr>
      <vt:lpstr>保護災害工作者</vt:lpstr>
      <vt:lpstr>附加訓練</vt:lpstr>
      <vt:lpstr>單位摘要</vt:lpstr>
      <vt:lpstr>家庭作業</vt:lpstr>
      <vt:lpstr>社區緊急回應小組基礎培訓</vt:lpstr>
      <vt:lpstr>單位目標</vt:lpstr>
      <vt:lpstr>現場管理原則</vt:lpstr>
      <vt:lpstr>社區緊急回應小組現場管理</vt:lpstr>
      <vt:lpstr>現場管理的目標</vt:lpstr>
      <vt:lpstr>事件命令系統</vt:lpstr>
      <vt:lpstr>社區緊急回應小組運作</vt:lpstr>
      <vt:lpstr>處理媒體</vt:lpstr>
      <vt:lpstr>實施NIMS</vt:lpstr>
      <vt:lpstr>練習2.1</vt:lpstr>
      <vt:lpstr>社區緊急回應小組動員</vt:lpstr>
      <vt:lpstr>評估現場情況</vt:lpstr>
      <vt:lpstr>救援人員安全</vt:lpstr>
      <vt:lpstr>記錄</vt:lpstr>
      <vt:lpstr>記錄</vt:lpstr>
      <vt:lpstr>紀錄表格</vt:lpstr>
      <vt:lpstr>紀錄流程</vt:lpstr>
      <vt:lpstr>紀錄流程</vt:lpstr>
      <vt:lpstr>紀錄流程</vt:lpstr>
      <vt:lpstr>紀錄流程</vt:lpstr>
      <vt:lpstr>紀錄流程</vt:lpstr>
      <vt:lpstr>單位摘要</vt:lpstr>
      <vt:lpstr>家庭作業</vt:lpstr>
      <vt:lpstr>社區緊急回應小組基礎培訓</vt:lpstr>
      <vt:lpstr>單位目標</vt:lpstr>
      <vt:lpstr>治療危及生命的狀況</vt:lpstr>
      <vt:lpstr>安全考慮因素</vt:lpstr>
      <vt:lpstr>接近傷患</vt:lpstr>
      <vt:lpstr>危及生命的出血</vt:lpstr>
      <vt:lpstr>嚴重出血的階段</vt:lpstr>
      <vt:lpstr>出血類型</vt:lpstr>
      <vt:lpstr>出血類型</vt:lpstr>
      <vt:lpstr>控制出血：直接壓力</vt:lpstr>
      <vt:lpstr>控制出血：止血帶</vt:lpstr>
      <vt:lpstr>休克</vt:lpstr>
      <vt:lpstr>保持體溫</vt:lpstr>
      <vt:lpstr>練習3.1</vt:lpstr>
      <vt:lpstr>打開氣道</vt:lpstr>
      <vt:lpstr>開放與阻塞氣道</vt:lpstr>
      <vt:lpstr>給有意識的傷患固定姿勢</vt:lpstr>
      <vt:lpstr>給無意識的傷患固定姿勢</vt:lpstr>
      <vt:lpstr>恢復姿勢</vt:lpstr>
      <vt:lpstr>下顎推力動作</vt:lpstr>
      <vt:lpstr>練習3.2</vt:lpstr>
      <vt:lpstr>提供舒適</vt:lpstr>
      <vt:lpstr>治療燒傷</vt:lpstr>
      <vt:lpstr>燒傷嚴重程度</vt:lpstr>
      <vt:lpstr>燒傷類別</vt:lpstr>
      <vt:lpstr>化學燒傷的治療</vt:lpstr>
      <vt:lpstr>傷口護理</vt:lpstr>
      <vt:lpstr>敷料規則</vt:lpstr>
      <vt:lpstr>感染的跡象</vt:lpstr>
      <vt:lpstr>截肢</vt:lpstr>
      <vt:lpstr>刺穿物</vt:lpstr>
      <vt:lpstr>骨折，脫臼，扭傷，拉傷</vt:lpstr>
      <vt:lpstr>骨折類型</vt:lpstr>
      <vt:lpstr>骨折類型</vt:lpstr>
      <vt:lpstr>治療開放性骨折</vt:lpstr>
      <vt:lpstr>脫臼</vt:lpstr>
      <vt:lpstr>扭傷的跡象</vt:lpstr>
      <vt:lpstr>夾板</vt:lpstr>
      <vt:lpstr>與冷相關的傷害</vt:lpstr>
      <vt:lpstr>體溫過低的症狀</vt:lpstr>
      <vt:lpstr>低溫治療</vt:lpstr>
      <vt:lpstr>凍傷的症狀</vt:lpstr>
      <vt:lpstr>凍瘡治療</vt:lpstr>
      <vt:lpstr>與熱相關的傷害</vt:lpstr>
      <vt:lpstr>熱衰竭的症狀</vt:lpstr>
      <vt:lpstr>中暑的症狀</vt:lpstr>
      <vt:lpstr>治療熱相關的損傷 </vt:lpstr>
      <vt:lpstr>治療咬傷/叮咬</vt:lpstr>
      <vt:lpstr>過敏性休克反應</vt:lpstr>
      <vt:lpstr>單位摘要</vt:lpstr>
      <vt:lpstr>家庭作業</vt:lpstr>
      <vt:lpstr>社區緊急回應小組基礎培訓</vt:lpstr>
      <vt:lpstr>第3單元回顧</vt:lpstr>
      <vt:lpstr>社區緊急回應小組評估情況</vt:lpstr>
      <vt:lpstr>單位目標</vt:lpstr>
      <vt:lpstr>大規模傷亡事故</vt:lpstr>
      <vt:lpstr>急救人員的角色</vt:lpstr>
      <vt:lpstr>急救人員的角色</vt:lpstr>
      <vt:lpstr>社區緊急回應小組志願者的角色</vt:lpstr>
      <vt:lpstr>社區緊急回應小組志願者的角色</vt:lpstr>
      <vt:lpstr>災害醫療行動的功能</vt:lpstr>
      <vt:lpstr>建立一個醫療區</vt:lpstr>
      <vt:lpstr>醫療區域</vt:lpstr>
      <vt:lpstr>救援人員和倖存者的安全</vt:lpstr>
      <vt:lpstr>從頭到腳的評估</vt:lpstr>
      <vt:lpstr>DCAP-BTLS</vt:lpstr>
      <vt:lpstr>進行從頭到腳的評估</vt:lpstr>
      <vt:lpstr>評估順序</vt:lpstr>
      <vt:lpstr>閉合性頭部，頸部，脊椎損傷</vt:lpstr>
      <vt:lpstr>公共衛生考量因素</vt:lpstr>
      <vt:lpstr>保持衛生</vt:lpstr>
      <vt:lpstr>保持衛生</vt:lpstr>
      <vt:lpstr>水淨化方法</vt:lpstr>
      <vt:lpstr>單位摘要</vt:lpstr>
      <vt:lpstr>單位摘要續</vt:lpstr>
      <vt:lpstr>家庭作業</vt:lpstr>
      <vt:lpstr>社區緊急回應小組基礎培訓</vt:lpstr>
      <vt:lpstr>單位目標</vt:lpstr>
      <vt:lpstr>災害反應的原因</vt:lpstr>
      <vt:lpstr>五個F</vt:lpstr>
      <vt:lpstr>創傷的心理症狀</vt:lpstr>
      <vt:lpstr>創傷的身體症狀</vt:lpstr>
      <vt:lpstr>團隊福祉</vt:lpstr>
      <vt:lpstr>如何減輕壓力</vt:lpstr>
      <vt:lpstr>照顧好自己</vt:lpstr>
      <vt:lpstr>自我保養工具箱</vt:lpstr>
      <vt:lpstr>團隊領導如何減輕壓力</vt:lpstr>
      <vt:lpstr>危機的情緒階段</vt:lpstr>
      <vt:lpstr>創傷危機</vt:lpstr>
      <vt:lpstr>創傷性壓力的影響</vt:lpstr>
      <vt:lpstr>中介因素</vt:lpstr>
      <vt:lpstr>穩定倖存者</vt:lpstr>
      <vt:lpstr>聆聽，保護，聯繫</vt:lpstr>
      <vt:lpstr>如何成為一個善解人意的傾聽者</vt:lpstr>
      <vt:lpstr>不該說的</vt:lpstr>
      <vt:lpstr>換個方式這麼說</vt:lpstr>
      <vt:lpstr>管理死亡現場</vt:lpstr>
      <vt:lpstr>單位摘要</vt:lpstr>
      <vt:lpstr>家庭作業</vt:lpstr>
      <vt:lpstr>社區緊急回應小組基礎培訓</vt:lpstr>
      <vt:lpstr>單位目標</vt:lpstr>
      <vt:lpstr>社區緊急回應小組的作用</vt:lpstr>
      <vt:lpstr>社區緊急回應小組優先事項</vt:lpstr>
      <vt:lpstr>火三角</vt:lpstr>
      <vt:lpstr>火的分類</vt:lpstr>
      <vt:lpstr>社區緊急回應小組火勢評估</vt:lpstr>
      <vt:lpstr>消防資源</vt:lpstr>
      <vt:lpstr>滅火器</vt:lpstr>
      <vt:lpstr>滅火器額定值/標籤</vt:lpstr>
      <vt:lpstr>標籤樣本</vt:lpstr>
      <vt:lpstr>P.A.S.S. </vt:lpstr>
      <vt:lpstr>室內消防濕立管</vt:lpstr>
      <vt:lpstr>滅火安全</vt:lpstr>
      <vt:lpstr>滅火時千萬別做的事</vt:lpstr>
      <vt:lpstr>減少電氣危害</vt:lpstr>
      <vt:lpstr>電氣緊急情況</vt:lpstr>
      <vt:lpstr>關閉程序</vt:lpstr>
      <vt:lpstr>天然氣危害</vt:lpstr>
      <vt:lpstr>天然氣危害意識</vt:lpstr>
      <vt:lpstr>關閉瓦斯</vt:lpstr>
      <vt:lpstr>L.I.E.S.</vt:lpstr>
      <vt:lpstr>有害物質</vt:lpstr>
      <vt:lpstr>識別存儲的有害物質</vt:lpstr>
      <vt:lpstr>白色象限</vt:lpstr>
      <vt:lpstr>停！</vt:lpstr>
      <vt:lpstr>全球統一制度</vt:lpstr>
      <vt:lpstr>輸運中的有害物質</vt:lpstr>
      <vt:lpstr>UN和NA標示牌</vt:lpstr>
      <vt:lpstr>大於1？</vt:lpstr>
      <vt:lpstr>練習6.1</vt:lpstr>
      <vt:lpstr>單位摘要</vt:lpstr>
      <vt:lpstr>家庭作業</vt:lpstr>
      <vt:lpstr>社區緊急回應小組基礎培訓</vt:lpstr>
      <vt:lpstr>單位目標</vt:lpstr>
      <vt:lpstr>單元主題</vt:lpstr>
      <vt:lpstr>搜尋及救援</vt:lpstr>
      <vt:lpstr>決定嘗試救援</vt:lpstr>
      <vt:lpstr>搜索和救援的目標</vt:lpstr>
      <vt:lpstr>有效的搜索和救援</vt:lpstr>
      <vt:lpstr>社區緊急回應小組規模評估</vt:lpstr>
      <vt:lpstr>規模評估第1步</vt:lpstr>
      <vt:lpstr>練習7.1</vt:lpstr>
      <vt:lpstr>規模評估第2步</vt:lpstr>
      <vt:lpstr>輕微損壞</vt:lpstr>
      <vt:lpstr>中度損壞</vt:lpstr>
      <vt:lpstr>嚴重損壞</vt:lpstr>
      <vt:lpstr>規模評估第3步</vt:lpstr>
      <vt:lpstr>規模評估第4步</vt:lpstr>
      <vt:lpstr>救援資源</vt:lpstr>
      <vt:lpstr>規模評估第5步</vt:lpstr>
      <vt:lpstr>規模評估第6步</vt:lpstr>
      <vt:lpstr>規模評估第7步</vt:lpstr>
      <vt:lpstr>規模評估第8步</vt:lpstr>
      <vt:lpstr>規模評估第9步</vt:lpstr>
      <vt:lpstr>練習7.2</vt:lpstr>
      <vt:lpstr>結構空陷處</vt:lpstr>
      <vt:lpstr>個別空陷處</vt:lpstr>
      <vt:lpstr>搜索標記</vt:lpstr>
      <vt:lpstr>搜索標記</vt:lpstr>
      <vt:lpstr>搜索標記</vt:lpstr>
      <vt:lpstr>搜索方法</vt:lpstr>
      <vt:lpstr>搜索方法</vt:lpstr>
      <vt:lpstr>搜索方法</vt:lpstr>
      <vt:lpstr>搜索方法</vt:lpstr>
      <vt:lpstr>搜索方法</vt:lpstr>
      <vt:lpstr>室外搜索</vt:lpstr>
      <vt:lpstr>救援行動</vt:lpstr>
      <vt:lpstr>營造安全的環境</vt:lpstr>
      <vt:lpstr>最大限度降低風險的預防措施</vt:lpstr>
      <vt:lpstr>適當的抬物程序　</vt:lpstr>
      <vt:lpstr>槓桿原理和加固方式</vt:lpstr>
      <vt:lpstr>兩種移除方式</vt:lpstr>
      <vt:lpstr>哪種解救方法？</vt:lpstr>
      <vt:lpstr>單人靠手臂抬提</vt:lpstr>
      <vt:lpstr>背帶抬提</vt:lpstr>
      <vt:lpstr>雙人抬提</vt:lpstr>
      <vt:lpstr>椅子抬提</vt:lpstr>
      <vt:lpstr>毯子抬提</vt:lpstr>
      <vt:lpstr>用木頭滾動</vt:lpstr>
      <vt:lpstr>用毯子拖拉</vt:lpstr>
      <vt:lpstr>練習7.3</vt:lpstr>
      <vt:lpstr>練習7.4</vt:lpstr>
      <vt:lpstr>單位摘要</vt:lpstr>
      <vt:lpstr>家庭作業</vt:lpstr>
      <vt:lpstr>恐怖主義和社區緊急回應小組</vt:lpstr>
      <vt:lpstr>單位目標</vt:lpstr>
      <vt:lpstr>單元主題</vt:lpstr>
      <vt:lpstr>什麼是恐怖主義？</vt:lpstr>
      <vt:lpstr>恐怖分子目標</vt:lpstr>
      <vt:lpstr>新戰術</vt:lpstr>
      <vt:lpstr>潛在指標</vt:lpstr>
      <vt:lpstr>恐怖主義的八個跡象</vt:lpstr>
      <vt:lpstr>潛在目標</vt:lpstr>
      <vt:lpstr>練習8.1</vt:lpstr>
      <vt:lpstr>開槍槍手</vt:lpstr>
      <vt:lpstr>直到救援協助抵達</vt:lpstr>
      <vt:lpstr>注意事項</vt:lpstr>
      <vt:lpstr>次要攻擊</vt:lpstr>
      <vt:lpstr>專業回應者會做什麼</vt:lpstr>
      <vt:lpstr>基本的去污染程序</vt:lpstr>
      <vt:lpstr>CBRNE指標</vt:lpstr>
      <vt:lpstr>核子武器</vt:lpstr>
      <vt:lpstr>施行庇護程序</vt:lpstr>
      <vt:lpstr>單位摘要</vt:lpstr>
      <vt:lpstr>家庭作業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社區緊急回應小組基礎培訓</dc:title>
  <dc:creator>David Kendall</dc:creator>
  <cp:lastModifiedBy>Kim, Yeuna</cp:lastModifiedBy>
  <cp:revision>745</cp:revision>
  <dcterms:created xsi:type="dcterms:W3CDTF">2019-04-19T15:08:43Z</dcterms:created>
  <dcterms:modified xsi:type="dcterms:W3CDTF">2019-09-10T20:36:21Z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